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 id="2147483673" r:id="rId2"/>
  </p:sldMasterIdLst>
  <p:notesMasterIdLst>
    <p:notesMasterId r:id="rId20"/>
  </p:notesMasterIdLst>
  <p:handoutMasterIdLst>
    <p:handoutMasterId r:id="rId21"/>
  </p:handoutMasterIdLst>
  <p:sldIdLst>
    <p:sldId id="1063" r:id="rId3"/>
    <p:sldId id="1058" r:id="rId4"/>
    <p:sldId id="1057" r:id="rId5"/>
    <p:sldId id="1052" r:id="rId6"/>
    <p:sldId id="1060" r:id="rId7"/>
    <p:sldId id="1035" r:id="rId8"/>
    <p:sldId id="1006" r:id="rId9"/>
    <p:sldId id="1036" r:id="rId10"/>
    <p:sldId id="1037" r:id="rId11"/>
    <p:sldId id="1053" r:id="rId12"/>
    <p:sldId id="1038" r:id="rId13"/>
    <p:sldId id="1051" r:id="rId14"/>
    <p:sldId id="1040" r:id="rId15"/>
    <p:sldId id="1041" r:id="rId16"/>
    <p:sldId id="1043" r:id="rId17"/>
    <p:sldId id="1045" r:id="rId18"/>
    <p:sldId id="1055"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48" userDrawn="1">
          <p15:clr>
            <a:srgbClr val="A4A3A4"/>
          </p15:clr>
        </p15:guide>
        <p15:guide id="2" pos="28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005A70"/>
    <a:srgbClr val="007FA3"/>
    <a:srgbClr val="003057"/>
    <a:srgbClr val="E3EBF6"/>
    <a:srgbClr val="7EB1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594" autoAdjust="0"/>
    <p:restoredTop sz="86303" autoAdjust="0"/>
  </p:normalViewPr>
  <p:slideViewPr>
    <p:cSldViewPr>
      <p:cViewPr varScale="1">
        <p:scale>
          <a:sx n="77" d="100"/>
          <a:sy n="77" d="100"/>
        </p:scale>
        <p:origin x="1368" y="132"/>
      </p:cViewPr>
      <p:guideLst>
        <p:guide orient="horz" pos="1248"/>
        <p:guide pos="288"/>
      </p:guideLst>
    </p:cSldViewPr>
  </p:slideViewPr>
  <p:outlineViewPr>
    <p:cViewPr>
      <p:scale>
        <a:sx n="33" d="100"/>
        <a:sy n="33" d="100"/>
      </p:scale>
      <p:origin x="0" y="-6960"/>
    </p:cViewPr>
  </p:outlineViewPr>
  <p:notesTextViewPr>
    <p:cViewPr>
      <p:scale>
        <a:sx n="75" d="100"/>
        <a:sy n="75" d="100"/>
      </p:scale>
      <p:origin x="0" y="0"/>
    </p:cViewPr>
  </p:notesTextViewPr>
  <p:sorterViewPr>
    <p:cViewPr>
      <p:scale>
        <a:sx n="90" d="100"/>
        <a:sy n="90" d="100"/>
      </p:scale>
      <p:origin x="0" y="-2580"/>
    </p:cViewPr>
  </p:sorterViewPr>
  <p:notesViewPr>
    <p:cSldViewPr>
      <p:cViewPr varScale="1">
        <p:scale>
          <a:sx n="85" d="100"/>
          <a:sy n="85" d="100"/>
        </p:scale>
        <p:origin x="380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6/23/2021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6/23/2021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1148291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without bulle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lgn="l" defTabSz="914400" rtl="0" eaLnBrk="1" latinLnBrk="0" hangingPunct="1">
              <a:lnSpc>
                <a:spcPct val="100000"/>
              </a:lnSpc>
              <a:spcBef>
                <a:spcPct val="0"/>
              </a:spcBef>
              <a:buNone/>
              <a:defRPr lang="en-US" sz="3600" b="1" kern="1200" dirty="0">
                <a:solidFill>
                  <a:srgbClr val="007FA3"/>
                </a:solidFill>
                <a:latin typeface="+mj-lt"/>
                <a:ea typeface="Tahoma" panose="020B0604030504040204" pitchFamily="34"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p:txBody>
          <a:bodyPr/>
          <a:lstStyle>
            <a:lvl1pPr marL="0" indent="0">
              <a:buClr>
                <a:srgbClr val="007FA3"/>
              </a:buClr>
              <a:buSzPct val="100000"/>
              <a:buNone/>
              <a:defRPr sz="2400"/>
            </a:lvl1pPr>
            <a:lvl2pPr marL="457200" indent="0">
              <a:buClr>
                <a:srgbClr val="007FA3"/>
              </a:buClr>
              <a:buNone/>
              <a:defRPr/>
            </a:lvl2pPr>
            <a:lvl3pPr marL="914400" indent="0">
              <a:buClr>
                <a:srgbClr val="007FA3"/>
              </a:buClr>
              <a:buNone/>
              <a:defRPr/>
            </a:lvl3pPr>
            <a:lvl4pPr marL="1371600" indent="0">
              <a:buClr>
                <a:srgbClr val="007FA3"/>
              </a:buClr>
              <a:buNone/>
              <a:defRPr/>
            </a:lvl4pPr>
            <a:lvl5pPr marL="1828800" indent="0">
              <a:buClr>
                <a:srgbClr val="007FA3"/>
              </a:buClr>
              <a:buNone/>
              <a:defRPr/>
            </a:lvl5pPr>
            <a:lvl6pPr marL="2286000" indent="0">
              <a:buClr>
                <a:srgbClr val="007FA3"/>
              </a:buClr>
              <a:buNone/>
              <a:defRPr/>
            </a:lvl6pPr>
            <a:lvl7pPr marL="2743200" indent="0">
              <a:buClr>
                <a:srgbClr val="007FA3"/>
              </a:buClr>
              <a:buNone/>
              <a:defRPr/>
            </a:lvl7pPr>
            <a:lvl8pPr marL="3200400" indent="0">
              <a:buClr>
                <a:srgbClr val="007FA3"/>
              </a:buClr>
              <a:buNone/>
              <a:defRPr/>
            </a:lvl8pPr>
            <a:lvl9pPr marL="3657600" indent="0">
              <a:buClr>
                <a:srgbClr val="007FA3"/>
              </a:buClr>
              <a:buNone/>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5" name="Footer Placeholder 4"/>
          <p:cNvSpPr txBox="1">
            <a:spLocks/>
          </p:cNvSpPr>
          <p:nvPr userDrawn="1"/>
        </p:nvSpPr>
        <p:spPr>
          <a:xfrm>
            <a:off x="91440" y="6153595"/>
            <a:ext cx="8595360" cy="235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312172148"/>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quarter" idx="10"/>
          </p:nvPr>
        </p:nvSpPr>
        <p:spPr>
          <a:xfrm>
            <a:off x="457200" y="1600200"/>
            <a:ext cx="8229600" cy="457200"/>
          </a:xfrm>
        </p:spPr>
        <p:txBody>
          <a:bodyPr/>
          <a:lstStyle>
            <a:lvl1pPr marL="0" indent="0">
              <a:buNone/>
              <a:defRPr/>
            </a:lvl1pPr>
          </a:lstStyle>
          <a:p>
            <a:pPr lvl="0"/>
            <a:endParaRPr lang="en-US" dirty="0"/>
          </a:p>
        </p:txBody>
      </p:sp>
      <p:sp>
        <p:nvSpPr>
          <p:cNvPr id="5" name="Content Placeholder 3"/>
          <p:cNvSpPr>
            <a:spLocks noGrp="1"/>
          </p:cNvSpPr>
          <p:nvPr>
            <p:ph sz="quarter" idx="11"/>
          </p:nvPr>
        </p:nvSpPr>
        <p:spPr>
          <a:xfrm>
            <a:off x="445093" y="2241387"/>
            <a:ext cx="8229600" cy="457200"/>
          </a:xfrm>
        </p:spPr>
        <p:txBody>
          <a:bodyPr/>
          <a:lstStyle>
            <a:lvl1pPr marL="0" indent="0">
              <a:buNone/>
              <a:defRPr/>
            </a:lvl1pPr>
          </a:lstStyle>
          <a:p>
            <a:pPr lvl="0"/>
            <a:endParaRPr lang="en-US" dirty="0"/>
          </a:p>
        </p:txBody>
      </p:sp>
      <p:sp>
        <p:nvSpPr>
          <p:cNvPr id="6" name="Content Placeholder 3"/>
          <p:cNvSpPr>
            <a:spLocks noGrp="1"/>
          </p:cNvSpPr>
          <p:nvPr>
            <p:ph sz="quarter" idx="12"/>
          </p:nvPr>
        </p:nvSpPr>
        <p:spPr>
          <a:xfrm>
            <a:off x="457200" y="2835871"/>
            <a:ext cx="8229600" cy="457200"/>
          </a:xfrm>
        </p:spPr>
        <p:txBody>
          <a:bodyPr/>
          <a:lstStyle>
            <a:lvl1pPr marL="0" indent="0">
              <a:buNone/>
              <a:defRPr/>
            </a:lvl1pPr>
          </a:lstStyle>
          <a:p>
            <a:pPr lvl="0"/>
            <a:endParaRPr lang="en-US" dirty="0"/>
          </a:p>
        </p:txBody>
      </p:sp>
      <p:sp>
        <p:nvSpPr>
          <p:cNvPr id="7" name="Content Placeholder 3"/>
          <p:cNvSpPr>
            <a:spLocks noGrp="1"/>
          </p:cNvSpPr>
          <p:nvPr>
            <p:ph sz="quarter" idx="13"/>
          </p:nvPr>
        </p:nvSpPr>
        <p:spPr>
          <a:xfrm>
            <a:off x="457200" y="3426083"/>
            <a:ext cx="8229600" cy="457200"/>
          </a:xfrm>
        </p:spPr>
        <p:txBody>
          <a:bodyPr/>
          <a:lstStyle>
            <a:lvl1pPr marL="0" indent="0">
              <a:buNone/>
              <a:defRPr/>
            </a:lvl1pPr>
          </a:lstStyle>
          <a:p>
            <a:pPr lvl="0"/>
            <a:endParaRPr lang="en-US" dirty="0"/>
          </a:p>
        </p:txBody>
      </p:sp>
      <p:sp>
        <p:nvSpPr>
          <p:cNvPr id="8" name="Content Placeholder 3"/>
          <p:cNvSpPr>
            <a:spLocks noGrp="1"/>
          </p:cNvSpPr>
          <p:nvPr>
            <p:ph sz="quarter" idx="14"/>
          </p:nvPr>
        </p:nvSpPr>
        <p:spPr>
          <a:xfrm>
            <a:off x="457200" y="4022703"/>
            <a:ext cx="8229600" cy="457200"/>
          </a:xfrm>
        </p:spPr>
        <p:txBody>
          <a:bodyPr/>
          <a:lstStyle>
            <a:lvl1pPr marL="0" indent="0">
              <a:buNone/>
              <a:defRPr/>
            </a:lvl1pPr>
          </a:lstStyle>
          <a:p>
            <a:pPr lvl="0"/>
            <a:endParaRPr lang="en-US" dirty="0"/>
          </a:p>
        </p:txBody>
      </p:sp>
      <p:sp>
        <p:nvSpPr>
          <p:cNvPr id="9" name="Content Placeholder 3"/>
          <p:cNvSpPr>
            <a:spLocks noGrp="1"/>
          </p:cNvSpPr>
          <p:nvPr>
            <p:ph sz="quarter" idx="15"/>
          </p:nvPr>
        </p:nvSpPr>
        <p:spPr>
          <a:xfrm>
            <a:off x="457200" y="4619323"/>
            <a:ext cx="8229600" cy="457200"/>
          </a:xfrm>
        </p:spPr>
        <p:txBody>
          <a:bodyPr/>
          <a:lstStyle>
            <a:lvl1pPr marL="0" indent="0">
              <a:buNone/>
              <a:defRPr/>
            </a:lvl1pPr>
          </a:lstStyle>
          <a:p>
            <a:pPr lvl="0"/>
            <a:endParaRPr lang="en-US" dirty="0"/>
          </a:p>
        </p:txBody>
      </p:sp>
      <p:sp>
        <p:nvSpPr>
          <p:cNvPr id="10" name="Content Placeholder 3"/>
          <p:cNvSpPr>
            <a:spLocks noGrp="1"/>
          </p:cNvSpPr>
          <p:nvPr>
            <p:ph sz="quarter" idx="16"/>
          </p:nvPr>
        </p:nvSpPr>
        <p:spPr>
          <a:xfrm>
            <a:off x="445093" y="5215943"/>
            <a:ext cx="8229600" cy="457200"/>
          </a:xfrm>
        </p:spPr>
        <p:txBody>
          <a:bodyPr/>
          <a:lstStyle>
            <a:lvl1pPr marL="0" indent="0">
              <a:buNone/>
              <a:defRPr/>
            </a:lvl1pPr>
          </a:lstStyle>
          <a:p>
            <a:pPr lvl="0"/>
            <a:endParaRPr lang="en-US" dirty="0"/>
          </a:p>
        </p:txBody>
      </p:sp>
      <p:sp>
        <p:nvSpPr>
          <p:cNvPr id="11" name="Content Placeholder 3"/>
          <p:cNvSpPr>
            <a:spLocks noGrp="1"/>
          </p:cNvSpPr>
          <p:nvPr>
            <p:ph sz="quarter" idx="17"/>
          </p:nvPr>
        </p:nvSpPr>
        <p:spPr>
          <a:xfrm>
            <a:off x="435123" y="5791200"/>
            <a:ext cx="8229600" cy="457200"/>
          </a:xfrm>
        </p:spPr>
        <p:txBody>
          <a:bodyPr/>
          <a:lstStyle>
            <a:lvl1pPr marL="0" indent="0">
              <a:buNone/>
              <a:defRPr/>
            </a:lvl1pPr>
          </a:lstStyle>
          <a:p>
            <a:pPr lvl="0"/>
            <a:endParaRPr lang="en-US" dirty="0"/>
          </a:p>
        </p:txBody>
      </p:sp>
    </p:spTree>
    <p:extLst>
      <p:ext uri="{BB962C8B-B14F-4D97-AF65-F5344CB8AC3E}">
        <p14:creationId xmlns:p14="http://schemas.microsoft.com/office/powerpoint/2010/main" val="4286601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 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quarter" idx="10"/>
          </p:nvPr>
        </p:nvSpPr>
        <p:spPr>
          <a:xfrm>
            <a:off x="457200" y="1600200"/>
            <a:ext cx="8229600" cy="457200"/>
          </a:xfrm>
        </p:spPr>
        <p:txBody>
          <a:bodyPr/>
          <a:lstStyle>
            <a:lvl1pPr marL="0" indent="0">
              <a:buNone/>
              <a:defRPr/>
            </a:lvl1pPr>
          </a:lstStyle>
          <a:p>
            <a:pPr lvl="0"/>
            <a:endParaRPr lang="en-US" dirty="0"/>
          </a:p>
        </p:txBody>
      </p:sp>
      <p:sp>
        <p:nvSpPr>
          <p:cNvPr id="5" name="Content Placeholder 3"/>
          <p:cNvSpPr>
            <a:spLocks noGrp="1"/>
          </p:cNvSpPr>
          <p:nvPr>
            <p:ph sz="quarter" idx="11"/>
          </p:nvPr>
        </p:nvSpPr>
        <p:spPr>
          <a:xfrm>
            <a:off x="445093" y="2241387"/>
            <a:ext cx="8229600" cy="457200"/>
          </a:xfrm>
        </p:spPr>
        <p:txBody>
          <a:bodyPr/>
          <a:lstStyle>
            <a:lvl1pPr marL="0" indent="0">
              <a:buNone/>
              <a:defRPr/>
            </a:lvl1pPr>
          </a:lstStyle>
          <a:p>
            <a:pPr lvl="0"/>
            <a:endParaRPr lang="en-US" dirty="0"/>
          </a:p>
        </p:txBody>
      </p:sp>
      <p:sp>
        <p:nvSpPr>
          <p:cNvPr id="6" name="Content Placeholder 3"/>
          <p:cNvSpPr>
            <a:spLocks noGrp="1"/>
          </p:cNvSpPr>
          <p:nvPr>
            <p:ph sz="quarter" idx="12"/>
          </p:nvPr>
        </p:nvSpPr>
        <p:spPr>
          <a:xfrm>
            <a:off x="457200" y="2835871"/>
            <a:ext cx="8229600" cy="457200"/>
          </a:xfrm>
        </p:spPr>
        <p:txBody>
          <a:bodyPr/>
          <a:lstStyle>
            <a:lvl1pPr marL="0" indent="0">
              <a:buNone/>
              <a:defRPr/>
            </a:lvl1pPr>
          </a:lstStyle>
          <a:p>
            <a:pPr lvl="0"/>
            <a:endParaRPr lang="en-US" dirty="0"/>
          </a:p>
        </p:txBody>
      </p:sp>
      <p:sp>
        <p:nvSpPr>
          <p:cNvPr id="7" name="Content Placeholder 3"/>
          <p:cNvSpPr>
            <a:spLocks noGrp="1"/>
          </p:cNvSpPr>
          <p:nvPr>
            <p:ph sz="quarter" idx="13"/>
          </p:nvPr>
        </p:nvSpPr>
        <p:spPr>
          <a:xfrm>
            <a:off x="457200" y="3426083"/>
            <a:ext cx="8229600" cy="457200"/>
          </a:xfrm>
        </p:spPr>
        <p:txBody>
          <a:bodyPr/>
          <a:lstStyle>
            <a:lvl1pPr marL="0" indent="0">
              <a:buNone/>
              <a:defRPr/>
            </a:lvl1pPr>
          </a:lstStyle>
          <a:p>
            <a:pPr lvl="0"/>
            <a:endParaRPr lang="en-US" dirty="0"/>
          </a:p>
        </p:txBody>
      </p:sp>
      <p:sp>
        <p:nvSpPr>
          <p:cNvPr id="8" name="Content Placeholder 3"/>
          <p:cNvSpPr>
            <a:spLocks noGrp="1"/>
          </p:cNvSpPr>
          <p:nvPr>
            <p:ph sz="quarter" idx="14"/>
          </p:nvPr>
        </p:nvSpPr>
        <p:spPr>
          <a:xfrm>
            <a:off x="457200" y="4022703"/>
            <a:ext cx="8229600" cy="457200"/>
          </a:xfrm>
        </p:spPr>
        <p:txBody>
          <a:bodyPr/>
          <a:lstStyle>
            <a:lvl1pPr marL="0" indent="0">
              <a:buNone/>
              <a:defRPr/>
            </a:lvl1pPr>
          </a:lstStyle>
          <a:p>
            <a:pPr lvl="0"/>
            <a:endParaRPr lang="en-US" dirty="0"/>
          </a:p>
        </p:txBody>
      </p:sp>
      <p:sp>
        <p:nvSpPr>
          <p:cNvPr id="9" name="Content Placeholder 3"/>
          <p:cNvSpPr>
            <a:spLocks noGrp="1"/>
          </p:cNvSpPr>
          <p:nvPr>
            <p:ph sz="quarter" idx="15"/>
          </p:nvPr>
        </p:nvSpPr>
        <p:spPr>
          <a:xfrm>
            <a:off x="457200" y="4619323"/>
            <a:ext cx="2971800" cy="457200"/>
          </a:xfrm>
        </p:spPr>
        <p:txBody>
          <a:bodyPr/>
          <a:lstStyle>
            <a:lvl1pPr marL="0" indent="0">
              <a:buNone/>
              <a:defRPr/>
            </a:lvl1pPr>
          </a:lstStyle>
          <a:p>
            <a:pPr lvl="0"/>
            <a:endParaRPr lang="en-US" dirty="0"/>
          </a:p>
        </p:txBody>
      </p:sp>
      <p:sp>
        <p:nvSpPr>
          <p:cNvPr id="10" name="Content Placeholder 3"/>
          <p:cNvSpPr>
            <a:spLocks noGrp="1"/>
          </p:cNvSpPr>
          <p:nvPr>
            <p:ph sz="quarter" idx="16"/>
          </p:nvPr>
        </p:nvSpPr>
        <p:spPr>
          <a:xfrm>
            <a:off x="3657600" y="4619323"/>
            <a:ext cx="3264493" cy="457200"/>
          </a:xfrm>
        </p:spPr>
        <p:txBody>
          <a:bodyPr/>
          <a:lstStyle>
            <a:lvl1pPr marL="0" indent="0">
              <a:buNone/>
              <a:defRPr/>
            </a:lvl1pPr>
          </a:lstStyle>
          <a:p>
            <a:pPr lvl="0"/>
            <a:endParaRPr lang="en-US" dirty="0"/>
          </a:p>
        </p:txBody>
      </p:sp>
      <p:sp>
        <p:nvSpPr>
          <p:cNvPr id="11" name="Content Placeholder 3"/>
          <p:cNvSpPr>
            <a:spLocks noGrp="1"/>
          </p:cNvSpPr>
          <p:nvPr>
            <p:ph sz="quarter" idx="17"/>
          </p:nvPr>
        </p:nvSpPr>
        <p:spPr>
          <a:xfrm>
            <a:off x="457200" y="5215943"/>
            <a:ext cx="3635523" cy="457200"/>
          </a:xfrm>
        </p:spPr>
        <p:txBody>
          <a:bodyPr/>
          <a:lstStyle>
            <a:lvl1pPr marL="0" indent="0">
              <a:buNone/>
              <a:defRPr/>
            </a:lvl1pPr>
          </a:lstStyle>
          <a:p>
            <a:pPr lvl="0"/>
            <a:endParaRPr lang="en-US" dirty="0"/>
          </a:p>
        </p:txBody>
      </p:sp>
      <p:sp>
        <p:nvSpPr>
          <p:cNvPr id="12" name="Content Placeholder 11"/>
          <p:cNvSpPr>
            <a:spLocks noGrp="1"/>
          </p:cNvSpPr>
          <p:nvPr>
            <p:ph sz="quarter" idx="18"/>
          </p:nvPr>
        </p:nvSpPr>
        <p:spPr>
          <a:xfrm>
            <a:off x="4419600" y="5216525"/>
            <a:ext cx="4267200" cy="457200"/>
          </a:xfrm>
        </p:spPr>
        <p:txBody>
          <a:bodyPr/>
          <a:lstStyle>
            <a:lvl1pPr marL="0" indent="0">
              <a:buNone/>
              <a:defRPr/>
            </a:lvl1pPr>
          </a:lstStyle>
          <a:p>
            <a:pPr lvl="0"/>
            <a:endParaRPr lang="en-US" dirty="0"/>
          </a:p>
        </p:txBody>
      </p:sp>
      <p:sp>
        <p:nvSpPr>
          <p:cNvPr id="14" name="Content Placeholder 13"/>
          <p:cNvSpPr>
            <a:spLocks noGrp="1"/>
          </p:cNvSpPr>
          <p:nvPr>
            <p:ph sz="quarter" idx="19"/>
          </p:nvPr>
        </p:nvSpPr>
        <p:spPr>
          <a:xfrm>
            <a:off x="457200" y="5867400"/>
            <a:ext cx="3635375" cy="533400"/>
          </a:xfrm>
        </p:spPr>
        <p:txBody>
          <a:bodyPr/>
          <a:lstStyle>
            <a:lvl1pPr marL="0" indent="0">
              <a:buNone/>
              <a:defRPr/>
            </a:lvl1pPr>
          </a:lstStyle>
          <a:p>
            <a:pPr lvl="0"/>
            <a:endParaRPr lang="en-US" dirty="0"/>
          </a:p>
        </p:txBody>
      </p:sp>
      <p:sp>
        <p:nvSpPr>
          <p:cNvPr id="16" name="Content Placeholder 15"/>
          <p:cNvSpPr>
            <a:spLocks noGrp="1"/>
          </p:cNvSpPr>
          <p:nvPr>
            <p:ph sz="quarter" idx="20"/>
          </p:nvPr>
        </p:nvSpPr>
        <p:spPr>
          <a:xfrm>
            <a:off x="4419600" y="5867400"/>
            <a:ext cx="4254500" cy="533400"/>
          </a:xfrm>
        </p:spPr>
        <p:txBody>
          <a:bodyPr/>
          <a:lstStyle>
            <a:lvl1pPr marL="0" indent="0">
              <a:buNone/>
              <a:defRPr/>
            </a:lvl1pPr>
          </a:lstStyle>
          <a:p>
            <a:pPr lvl="0"/>
            <a:endParaRPr lang="en-US" dirty="0"/>
          </a:p>
        </p:txBody>
      </p:sp>
    </p:spTree>
    <p:extLst>
      <p:ext uri="{BB962C8B-B14F-4D97-AF65-F5344CB8AC3E}">
        <p14:creationId xmlns:p14="http://schemas.microsoft.com/office/powerpoint/2010/main" val="1042084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igure +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763516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cSld name="Blank">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D514B08-DDFB-A946-B425-5B405D6D8426}"/>
              </a:ext>
            </a:extLst>
          </p:cNvPr>
          <p:cNvPicPr>
            <a:picLocks noChangeAspect="1"/>
          </p:cNvPicPr>
          <p:nvPr userDrawn="1"/>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t="-1"/>
          <a:stretch/>
        </p:blipFill>
        <p:spPr>
          <a:xfrm>
            <a:off x="0" y="-498658"/>
            <a:ext cx="9144000" cy="5853995"/>
          </a:xfrm>
          <a:prstGeom prst="rect">
            <a:avLst/>
          </a:prstGeom>
        </p:spPr>
      </p:pic>
      <p:sp>
        <p:nvSpPr>
          <p:cNvPr id="16" name="bk object 16"/>
          <p:cNvSpPr/>
          <p:nvPr/>
        </p:nvSpPr>
        <p:spPr>
          <a:xfrm>
            <a:off x="447675" y="5655186"/>
            <a:ext cx="677280" cy="902976"/>
          </a:xfrm>
          <a:custGeom>
            <a:avLst/>
            <a:gdLst/>
            <a:ahLst/>
            <a:cxnLst/>
            <a:rect l="l" t="t" r="r" b="b"/>
            <a:pathLst>
              <a:path w="1489075" h="1489075">
                <a:moveTo>
                  <a:pt x="1362471" y="0"/>
                </a:moveTo>
                <a:lnTo>
                  <a:pt x="126394" y="0"/>
                </a:lnTo>
                <a:lnTo>
                  <a:pt x="53322" y="1974"/>
                </a:lnTo>
                <a:lnTo>
                  <a:pt x="15799" y="15799"/>
                </a:lnTo>
                <a:lnTo>
                  <a:pt x="1974" y="53322"/>
                </a:lnTo>
                <a:lnTo>
                  <a:pt x="0" y="126394"/>
                </a:lnTo>
                <a:lnTo>
                  <a:pt x="0" y="1362482"/>
                </a:lnTo>
                <a:lnTo>
                  <a:pt x="1974" y="1435553"/>
                </a:lnTo>
                <a:lnTo>
                  <a:pt x="15799" y="1473076"/>
                </a:lnTo>
                <a:lnTo>
                  <a:pt x="53322" y="1486901"/>
                </a:lnTo>
                <a:lnTo>
                  <a:pt x="126394" y="1488876"/>
                </a:lnTo>
                <a:lnTo>
                  <a:pt x="1362471" y="1488876"/>
                </a:lnTo>
                <a:lnTo>
                  <a:pt x="1435549" y="1486901"/>
                </a:lnTo>
                <a:lnTo>
                  <a:pt x="1473075" y="1473076"/>
                </a:lnTo>
                <a:lnTo>
                  <a:pt x="1486901" y="1435553"/>
                </a:lnTo>
                <a:lnTo>
                  <a:pt x="1488876" y="1362482"/>
                </a:lnTo>
                <a:lnTo>
                  <a:pt x="1488876" y="126394"/>
                </a:lnTo>
                <a:lnTo>
                  <a:pt x="1486901" y="53322"/>
                </a:lnTo>
                <a:lnTo>
                  <a:pt x="1473075" y="15799"/>
                </a:lnTo>
                <a:lnTo>
                  <a:pt x="1435549" y="1974"/>
                </a:lnTo>
                <a:lnTo>
                  <a:pt x="1362471" y="0"/>
                </a:lnTo>
                <a:close/>
              </a:path>
            </a:pathLst>
          </a:custGeom>
          <a:solidFill>
            <a:srgbClr val="004711"/>
          </a:solidFill>
        </p:spPr>
        <p:txBody>
          <a:bodyPr wrap="square" lIns="0" tIns="0" rIns="0" bIns="0" rtlCol="0"/>
          <a:lstStyle/>
          <a:p>
            <a:endParaRPr sz="819"/>
          </a:p>
        </p:txBody>
      </p:sp>
      <p:sp>
        <p:nvSpPr>
          <p:cNvPr id="17" name="bk object 17"/>
          <p:cNvSpPr/>
          <p:nvPr/>
        </p:nvSpPr>
        <p:spPr>
          <a:xfrm>
            <a:off x="1280549" y="5947994"/>
            <a:ext cx="1493820" cy="196684"/>
          </a:xfrm>
          <a:prstGeom prst="rect">
            <a:avLst/>
          </a:prstGeom>
          <a:blipFill>
            <a:blip r:embed="rId4" cstate="email">
              <a:extLst>
                <a:ext uri="{28A0092B-C50C-407E-A947-70E740481C1C}">
                  <a14:useLocalDpi xmlns:a14="http://schemas.microsoft.com/office/drawing/2010/main"/>
                </a:ext>
              </a:extLst>
            </a:blip>
            <a:stretch>
              <a:fillRect/>
            </a:stretch>
          </a:blipFill>
        </p:spPr>
        <p:txBody>
          <a:bodyPr wrap="square" lIns="0" tIns="0" rIns="0" bIns="0" rtlCol="0"/>
          <a:lstStyle/>
          <a:p>
            <a:endParaRPr sz="819"/>
          </a:p>
        </p:txBody>
      </p:sp>
      <p:sp>
        <p:nvSpPr>
          <p:cNvPr id="18" name="bk object 18"/>
          <p:cNvSpPr/>
          <p:nvPr/>
        </p:nvSpPr>
        <p:spPr>
          <a:xfrm>
            <a:off x="1269617" y="6186742"/>
            <a:ext cx="1511684" cy="78601"/>
          </a:xfrm>
          <a:prstGeom prst="rect">
            <a:avLst/>
          </a:prstGeom>
          <a:blipFill>
            <a:blip r:embed="rId5" cstate="email">
              <a:extLst>
                <a:ext uri="{28A0092B-C50C-407E-A947-70E740481C1C}">
                  <a14:useLocalDpi xmlns:a14="http://schemas.microsoft.com/office/drawing/2010/main"/>
                </a:ext>
              </a:extLst>
            </a:blip>
            <a:stretch>
              <a:fillRect/>
            </a:stretch>
          </a:blipFill>
        </p:spPr>
        <p:txBody>
          <a:bodyPr wrap="square" lIns="0" tIns="0" rIns="0" bIns="0" rtlCol="0"/>
          <a:lstStyle/>
          <a:p>
            <a:endParaRPr sz="819"/>
          </a:p>
        </p:txBody>
      </p:sp>
      <p:sp>
        <p:nvSpPr>
          <p:cNvPr id="19" name="bk object 19"/>
          <p:cNvSpPr/>
          <p:nvPr/>
        </p:nvSpPr>
        <p:spPr>
          <a:xfrm>
            <a:off x="506759" y="6060912"/>
            <a:ext cx="106574" cy="202159"/>
          </a:xfrm>
          <a:custGeom>
            <a:avLst/>
            <a:gdLst/>
            <a:ahLst/>
            <a:cxnLst/>
            <a:rect l="l" t="t" r="r" b="b"/>
            <a:pathLst>
              <a:path w="234315" h="333375">
                <a:moveTo>
                  <a:pt x="203602" y="29999"/>
                </a:moveTo>
                <a:lnTo>
                  <a:pt x="117054" y="29999"/>
                </a:lnTo>
                <a:lnTo>
                  <a:pt x="129144" y="31112"/>
                </a:lnTo>
                <a:lnTo>
                  <a:pt x="140317" y="34450"/>
                </a:lnTo>
                <a:lnTo>
                  <a:pt x="173232" y="67433"/>
                </a:lnTo>
                <a:lnTo>
                  <a:pt x="177669" y="90719"/>
                </a:lnTo>
                <a:lnTo>
                  <a:pt x="177669" y="151440"/>
                </a:lnTo>
                <a:lnTo>
                  <a:pt x="101724" y="151440"/>
                </a:lnTo>
                <a:lnTo>
                  <a:pt x="91432" y="151877"/>
                </a:lnTo>
                <a:lnTo>
                  <a:pt x="53413" y="162230"/>
                </a:lnTo>
                <a:lnTo>
                  <a:pt x="17507" y="190953"/>
                </a:lnTo>
                <a:lnTo>
                  <a:pt x="500" y="232867"/>
                </a:lnTo>
                <a:lnTo>
                  <a:pt x="0" y="242160"/>
                </a:lnTo>
                <a:lnTo>
                  <a:pt x="500" y="251452"/>
                </a:lnTo>
                <a:lnTo>
                  <a:pt x="17507" y="293365"/>
                </a:lnTo>
                <a:lnTo>
                  <a:pt x="53413" y="322095"/>
                </a:lnTo>
                <a:lnTo>
                  <a:pt x="91432" y="332442"/>
                </a:lnTo>
                <a:lnTo>
                  <a:pt x="101724" y="332879"/>
                </a:lnTo>
                <a:lnTo>
                  <a:pt x="110545" y="332595"/>
                </a:lnTo>
                <a:lnTo>
                  <a:pt x="153003" y="320951"/>
                </a:lnTo>
                <a:lnTo>
                  <a:pt x="177669" y="303571"/>
                </a:lnTo>
                <a:lnTo>
                  <a:pt x="234108" y="303571"/>
                </a:lnTo>
                <a:lnTo>
                  <a:pt x="234108" y="302880"/>
                </a:lnTo>
                <a:lnTo>
                  <a:pt x="108698" y="302880"/>
                </a:lnTo>
                <a:lnTo>
                  <a:pt x="100918" y="301236"/>
                </a:lnTo>
                <a:lnTo>
                  <a:pt x="68982" y="279719"/>
                </a:lnTo>
                <a:lnTo>
                  <a:pt x="61317" y="265876"/>
                </a:lnTo>
                <a:lnTo>
                  <a:pt x="58061" y="258452"/>
                </a:lnTo>
                <a:lnTo>
                  <a:pt x="56448" y="250536"/>
                </a:lnTo>
                <a:lnTo>
                  <a:pt x="56448" y="233772"/>
                </a:lnTo>
                <a:lnTo>
                  <a:pt x="79557" y="193994"/>
                </a:lnTo>
                <a:lnTo>
                  <a:pt x="108698" y="181439"/>
                </a:lnTo>
                <a:lnTo>
                  <a:pt x="234108" y="181439"/>
                </a:lnTo>
                <a:lnTo>
                  <a:pt x="234108" y="90719"/>
                </a:lnTo>
                <a:lnTo>
                  <a:pt x="219616" y="47515"/>
                </a:lnTo>
                <a:lnTo>
                  <a:pt x="207078" y="33038"/>
                </a:lnTo>
                <a:lnTo>
                  <a:pt x="203602" y="29999"/>
                </a:lnTo>
                <a:close/>
              </a:path>
              <a:path w="234315" h="333375">
                <a:moveTo>
                  <a:pt x="234108" y="303571"/>
                </a:moveTo>
                <a:lnTo>
                  <a:pt x="179073" y="303571"/>
                </a:lnTo>
                <a:lnTo>
                  <a:pt x="179073" y="327277"/>
                </a:lnTo>
                <a:lnTo>
                  <a:pt x="234108" y="327277"/>
                </a:lnTo>
                <a:lnTo>
                  <a:pt x="234108" y="303571"/>
                </a:lnTo>
                <a:close/>
              </a:path>
              <a:path w="234315" h="333375">
                <a:moveTo>
                  <a:pt x="234108" y="181439"/>
                </a:moveTo>
                <a:lnTo>
                  <a:pt x="177669" y="181439"/>
                </a:lnTo>
                <a:lnTo>
                  <a:pt x="177669" y="250536"/>
                </a:lnTo>
                <a:lnTo>
                  <a:pt x="176046" y="258452"/>
                </a:lnTo>
                <a:lnTo>
                  <a:pt x="153984" y="291006"/>
                </a:lnTo>
                <a:lnTo>
                  <a:pt x="125430" y="302880"/>
                </a:lnTo>
                <a:lnTo>
                  <a:pt x="234108" y="302880"/>
                </a:lnTo>
                <a:lnTo>
                  <a:pt x="234108" y="181439"/>
                </a:lnTo>
                <a:close/>
              </a:path>
              <a:path w="234315" h="333375">
                <a:moveTo>
                  <a:pt x="117054" y="0"/>
                </a:moveTo>
                <a:lnTo>
                  <a:pt x="68291" y="8020"/>
                </a:lnTo>
                <a:lnTo>
                  <a:pt x="29967" y="29999"/>
                </a:lnTo>
                <a:lnTo>
                  <a:pt x="63411" y="63495"/>
                </a:lnTo>
                <a:lnTo>
                  <a:pt x="67634" y="56218"/>
                </a:lnTo>
                <a:lnTo>
                  <a:pt x="72640" y="49718"/>
                </a:lnTo>
                <a:lnTo>
                  <a:pt x="108255" y="30567"/>
                </a:lnTo>
                <a:lnTo>
                  <a:pt x="117054" y="29999"/>
                </a:lnTo>
                <a:lnTo>
                  <a:pt x="203602" y="29999"/>
                </a:lnTo>
                <a:lnTo>
                  <a:pt x="199627" y="26522"/>
                </a:lnTo>
                <a:lnTo>
                  <a:pt x="162696" y="6973"/>
                </a:lnTo>
                <a:lnTo>
                  <a:pt x="129053" y="435"/>
                </a:lnTo>
                <a:lnTo>
                  <a:pt x="117054" y="0"/>
                </a:lnTo>
                <a:close/>
              </a:path>
            </a:pathLst>
          </a:custGeom>
          <a:solidFill>
            <a:srgbClr val="FFFFFF"/>
          </a:solidFill>
        </p:spPr>
        <p:txBody>
          <a:bodyPr wrap="square" lIns="0" tIns="0" rIns="0" bIns="0" rtlCol="0"/>
          <a:lstStyle/>
          <a:p>
            <a:endParaRPr sz="819"/>
          </a:p>
        </p:txBody>
      </p:sp>
      <p:sp>
        <p:nvSpPr>
          <p:cNvPr id="20" name="bk object 20"/>
          <p:cNvSpPr/>
          <p:nvPr/>
        </p:nvSpPr>
        <p:spPr>
          <a:xfrm>
            <a:off x="630671" y="5950454"/>
            <a:ext cx="106574" cy="312672"/>
          </a:xfrm>
          <a:custGeom>
            <a:avLst/>
            <a:gdLst/>
            <a:ahLst/>
            <a:cxnLst/>
            <a:rect l="l" t="t" r="r" b="b"/>
            <a:pathLst>
              <a:path w="234315" h="515620">
                <a:moveTo>
                  <a:pt x="101724" y="182151"/>
                </a:moveTo>
                <a:lnTo>
                  <a:pt x="62343" y="189125"/>
                </a:lnTo>
                <a:lnTo>
                  <a:pt x="23356" y="215190"/>
                </a:lnTo>
                <a:lnTo>
                  <a:pt x="1997" y="254645"/>
                </a:lnTo>
                <a:lnTo>
                  <a:pt x="0" y="272871"/>
                </a:lnTo>
                <a:lnTo>
                  <a:pt x="0" y="424311"/>
                </a:lnTo>
                <a:lnTo>
                  <a:pt x="12379" y="467517"/>
                </a:lnTo>
                <a:lnTo>
                  <a:pt x="45020" y="499687"/>
                </a:lnTo>
                <a:lnTo>
                  <a:pt x="81425" y="513285"/>
                </a:lnTo>
                <a:lnTo>
                  <a:pt x="101724" y="515031"/>
                </a:lnTo>
                <a:lnTo>
                  <a:pt x="110538" y="514746"/>
                </a:lnTo>
                <a:lnTo>
                  <a:pt x="153000" y="503102"/>
                </a:lnTo>
                <a:lnTo>
                  <a:pt x="177659" y="485723"/>
                </a:lnTo>
                <a:lnTo>
                  <a:pt x="234118" y="485723"/>
                </a:lnTo>
                <a:lnTo>
                  <a:pt x="234118" y="485032"/>
                </a:lnTo>
                <a:lnTo>
                  <a:pt x="117054" y="485032"/>
                </a:lnTo>
                <a:lnTo>
                  <a:pt x="104965" y="483917"/>
                </a:lnTo>
                <a:lnTo>
                  <a:pt x="66425" y="457876"/>
                </a:lnTo>
                <a:lnTo>
                  <a:pt x="56438" y="424311"/>
                </a:lnTo>
                <a:lnTo>
                  <a:pt x="56438" y="264494"/>
                </a:lnTo>
                <a:lnTo>
                  <a:pt x="57924" y="256714"/>
                </a:lnTo>
                <a:lnTo>
                  <a:pt x="60971" y="249500"/>
                </a:lnTo>
                <a:lnTo>
                  <a:pt x="63977" y="242285"/>
                </a:lnTo>
                <a:lnTo>
                  <a:pt x="100792" y="213794"/>
                </a:lnTo>
                <a:lnTo>
                  <a:pt x="108687" y="212150"/>
                </a:lnTo>
                <a:lnTo>
                  <a:pt x="234118" y="212150"/>
                </a:lnTo>
                <a:lnTo>
                  <a:pt x="234118" y="210757"/>
                </a:lnTo>
                <a:lnTo>
                  <a:pt x="176277" y="210757"/>
                </a:lnTo>
                <a:lnTo>
                  <a:pt x="170696" y="205176"/>
                </a:lnTo>
                <a:lnTo>
                  <a:pt x="164204" y="200287"/>
                </a:lnTo>
                <a:lnTo>
                  <a:pt x="126348" y="184501"/>
                </a:lnTo>
                <a:lnTo>
                  <a:pt x="110496" y="182412"/>
                </a:lnTo>
                <a:lnTo>
                  <a:pt x="101724" y="182151"/>
                </a:lnTo>
                <a:close/>
              </a:path>
              <a:path w="234315" h="515620">
                <a:moveTo>
                  <a:pt x="234118" y="485723"/>
                </a:moveTo>
                <a:lnTo>
                  <a:pt x="179062" y="485723"/>
                </a:lnTo>
                <a:lnTo>
                  <a:pt x="179062" y="509429"/>
                </a:lnTo>
                <a:lnTo>
                  <a:pt x="234118" y="509429"/>
                </a:lnTo>
                <a:lnTo>
                  <a:pt x="234118" y="485723"/>
                </a:lnTo>
                <a:close/>
              </a:path>
              <a:path w="234315" h="515620">
                <a:moveTo>
                  <a:pt x="234118" y="212150"/>
                </a:moveTo>
                <a:lnTo>
                  <a:pt x="125420" y="212150"/>
                </a:lnTo>
                <a:lnTo>
                  <a:pt x="133304" y="213794"/>
                </a:lnTo>
                <a:lnTo>
                  <a:pt x="148163" y="220296"/>
                </a:lnTo>
                <a:lnTo>
                  <a:pt x="176162" y="256714"/>
                </a:lnTo>
                <a:lnTo>
                  <a:pt x="177659" y="264494"/>
                </a:lnTo>
                <a:lnTo>
                  <a:pt x="177659" y="424311"/>
                </a:lnTo>
                <a:lnTo>
                  <a:pt x="159900" y="467231"/>
                </a:lnTo>
                <a:lnTo>
                  <a:pt x="117054" y="485032"/>
                </a:lnTo>
                <a:lnTo>
                  <a:pt x="234118" y="485032"/>
                </a:lnTo>
                <a:lnTo>
                  <a:pt x="234118" y="212150"/>
                </a:lnTo>
                <a:close/>
              </a:path>
              <a:path w="234315" h="515620">
                <a:moveTo>
                  <a:pt x="234118" y="0"/>
                </a:moveTo>
                <a:lnTo>
                  <a:pt x="177659" y="0"/>
                </a:lnTo>
                <a:lnTo>
                  <a:pt x="177659" y="210757"/>
                </a:lnTo>
                <a:lnTo>
                  <a:pt x="234118" y="210757"/>
                </a:lnTo>
                <a:lnTo>
                  <a:pt x="234118" y="0"/>
                </a:lnTo>
                <a:close/>
              </a:path>
            </a:pathLst>
          </a:custGeom>
          <a:solidFill>
            <a:srgbClr val="FFFFFF"/>
          </a:solidFill>
        </p:spPr>
        <p:txBody>
          <a:bodyPr wrap="square" lIns="0" tIns="0" rIns="0" bIns="0" rtlCol="0"/>
          <a:lstStyle/>
          <a:p>
            <a:endParaRPr sz="819"/>
          </a:p>
        </p:txBody>
      </p:sp>
      <p:sp>
        <p:nvSpPr>
          <p:cNvPr id="21" name="bk object 21"/>
          <p:cNvSpPr/>
          <p:nvPr/>
        </p:nvSpPr>
        <p:spPr>
          <a:xfrm>
            <a:off x="757751" y="6060912"/>
            <a:ext cx="106574" cy="202159"/>
          </a:xfrm>
          <a:custGeom>
            <a:avLst/>
            <a:gdLst/>
            <a:ahLst/>
            <a:cxnLst/>
            <a:rect l="l" t="t" r="r" b="b"/>
            <a:pathLst>
              <a:path w="234314" h="333375">
                <a:moveTo>
                  <a:pt x="56438" y="242160"/>
                </a:moveTo>
                <a:lnTo>
                  <a:pt x="0" y="242160"/>
                </a:lnTo>
                <a:lnTo>
                  <a:pt x="587" y="251430"/>
                </a:lnTo>
                <a:lnTo>
                  <a:pt x="20375" y="292835"/>
                </a:lnTo>
                <a:lnTo>
                  <a:pt x="51642" y="317530"/>
                </a:lnTo>
                <a:lnTo>
                  <a:pt x="93879" y="331133"/>
                </a:lnTo>
                <a:lnTo>
                  <a:pt x="117054" y="332879"/>
                </a:lnTo>
                <a:lnTo>
                  <a:pt x="129050" y="332442"/>
                </a:lnTo>
                <a:lnTo>
                  <a:pt x="172982" y="322072"/>
                </a:lnTo>
                <a:lnTo>
                  <a:pt x="204003" y="302870"/>
                </a:lnTo>
                <a:lnTo>
                  <a:pt x="108687" y="302870"/>
                </a:lnTo>
                <a:lnTo>
                  <a:pt x="100907" y="301236"/>
                </a:lnTo>
                <a:lnTo>
                  <a:pt x="68971" y="279729"/>
                </a:lnTo>
                <a:lnTo>
                  <a:pt x="61307" y="265876"/>
                </a:lnTo>
                <a:lnTo>
                  <a:pt x="58061" y="258442"/>
                </a:lnTo>
                <a:lnTo>
                  <a:pt x="56438" y="250536"/>
                </a:lnTo>
                <a:lnTo>
                  <a:pt x="56438" y="242160"/>
                </a:lnTo>
                <a:close/>
              </a:path>
              <a:path w="234314" h="333375">
                <a:moveTo>
                  <a:pt x="120530" y="0"/>
                </a:moveTo>
                <a:lnTo>
                  <a:pt x="75924" y="7319"/>
                </a:lnTo>
                <a:lnTo>
                  <a:pt x="41108" y="26868"/>
                </a:lnTo>
                <a:lnTo>
                  <a:pt x="14940" y="63832"/>
                </a:lnTo>
                <a:lnTo>
                  <a:pt x="10439" y="90719"/>
                </a:lnTo>
                <a:lnTo>
                  <a:pt x="11222" y="104870"/>
                </a:lnTo>
                <a:lnTo>
                  <a:pt x="29624" y="144895"/>
                </a:lnTo>
                <a:lnTo>
                  <a:pt x="63407" y="167381"/>
                </a:lnTo>
                <a:lnTo>
                  <a:pt x="104653" y="179830"/>
                </a:lnTo>
                <a:lnTo>
                  <a:pt x="114864" y="182668"/>
                </a:lnTo>
                <a:lnTo>
                  <a:pt x="151096" y="197230"/>
                </a:lnTo>
                <a:lnTo>
                  <a:pt x="176883" y="231364"/>
                </a:lnTo>
                <a:lnTo>
                  <a:pt x="177669" y="242160"/>
                </a:lnTo>
                <a:lnTo>
                  <a:pt x="177669" y="250536"/>
                </a:lnTo>
                <a:lnTo>
                  <a:pt x="176026" y="258442"/>
                </a:lnTo>
                <a:lnTo>
                  <a:pt x="169534" y="273331"/>
                </a:lnTo>
                <a:lnTo>
                  <a:pt x="165125" y="279844"/>
                </a:lnTo>
                <a:lnTo>
                  <a:pt x="159534" y="285425"/>
                </a:lnTo>
                <a:lnTo>
                  <a:pt x="153974" y="291006"/>
                </a:lnTo>
                <a:lnTo>
                  <a:pt x="147587" y="295320"/>
                </a:lnTo>
                <a:lnTo>
                  <a:pt x="133179" y="301362"/>
                </a:lnTo>
                <a:lnTo>
                  <a:pt x="125409" y="302870"/>
                </a:lnTo>
                <a:lnTo>
                  <a:pt x="204003" y="302870"/>
                </a:lnTo>
                <a:lnTo>
                  <a:pt x="228995" y="269053"/>
                </a:lnTo>
                <a:lnTo>
                  <a:pt x="234097" y="242160"/>
                </a:lnTo>
                <a:lnTo>
                  <a:pt x="233290" y="227353"/>
                </a:lnTo>
                <a:lnTo>
                  <a:pt x="214348" y="185619"/>
                </a:lnTo>
                <a:lnTo>
                  <a:pt x="178878" y="163214"/>
                </a:lnTo>
                <a:lnTo>
                  <a:pt x="136023" y="150995"/>
                </a:lnTo>
                <a:lnTo>
                  <a:pt x="125396" y="148292"/>
                </a:lnTo>
                <a:lnTo>
                  <a:pt x="87337" y="134769"/>
                </a:lnTo>
                <a:lnTo>
                  <a:pt x="60727" y="101209"/>
                </a:lnTo>
                <a:lnTo>
                  <a:pt x="59924" y="90719"/>
                </a:lnTo>
                <a:lnTo>
                  <a:pt x="59924" y="82343"/>
                </a:lnTo>
                <a:lnTo>
                  <a:pt x="82897" y="42564"/>
                </a:lnTo>
                <a:lnTo>
                  <a:pt x="112164" y="29999"/>
                </a:lnTo>
                <a:lnTo>
                  <a:pt x="208000" y="29999"/>
                </a:lnTo>
                <a:lnTo>
                  <a:pt x="205752" y="28156"/>
                </a:lnTo>
                <a:lnTo>
                  <a:pt x="169035" y="8112"/>
                </a:lnTo>
                <a:lnTo>
                  <a:pt x="129718" y="239"/>
                </a:lnTo>
                <a:lnTo>
                  <a:pt x="120530" y="0"/>
                </a:lnTo>
                <a:close/>
              </a:path>
              <a:path w="234314" h="333375">
                <a:moveTo>
                  <a:pt x="208000" y="29999"/>
                </a:moveTo>
                <a:lnTo>
                  <a:pt x="129346" y="29999"/>
                </a:lnTo>
                <a:lnTo>
                  <a:pt x="137011" y="31402"/>
                </a:lnTo>
                <a:lnTo>
                  <a:pt x="150016" y="36983"/>
                </a:lnTo>
                <a:lnTo>
                  <a:pt x="176026" y="65830"/>
                </a:lnTo>
                <a:lnTo>
                  <a:pt x="176968" y="69086"/>
                </a:lnTo>
                <a:lnTo>
                  <a:pt x="177889" y="68154"/>
                </a:lnTo>
                <a:lnTo>
                  <a:pt x="183586" y="62793"/>
                </a:lnTo>
                <a:lnTo>
                  <a:pt x="187072" y="59558"/>
                </a:lnTo>
                <a:lnTo>
                  <a:pt x="190653" y="55935"/>
                </a:lnTo>
                <a:lnTo>
                  <a:pt x="198098" y="48040"/>
                </a:lnTo>
                <a:lnTo>
                  <a:pt x="201700" y="44427"/>
                </a:lnTo>
                <a:lnTo>
                  <a:pt x="208674" y="37925"/>
                </a:lnTo>
                <a:lnTo>
                  <a:pt x="211113" y="35590"/>
                </a:lnTo>
                <a:lnTo>
                  <a:pt x="212485" y="34187"/>
                </a:lnTo>
                <a:lnTo>
                  <a:pt x="209710" y="31402"/>
                </a:lnTo>
                <a:lnTo>
                  <a:pt x="208000" y="29999"/>
                </a:lnTo>
                <a:close/>
              </a:path>
            </a:pathLst>
          </a:custGeom>
          <a:solidFill>
            <a:srgbClr val="FFFFFF"/>
          </a:solidFill>
        </p:spPr>
        <p:txBody>
          <a:bodyPr wrap="square" lIns="0" tIns="0" rIns="0" bIns="0" rtlCol="0"/>
          <a:lstStyle/>
          <a:p>
            <a:endParaRPr sz="819"/>
          </a:p>
        </p:txBody>
      </p:sp>
      <p:sp>
        <p:nvSpPr>
          <p:cNvPr id="22" name="bk object 22"/>
          <p:cNvSpPr/>
          <p:nvPr/>
        </p:nvSpPr>
        <p:spPr>
          <a:xfrm>
            <a:off x="878490" y="6060914"/>
            <a:ext cx="187443" cy="198693"/>
          </a:xfrm>
          <a:custGeom>
            <a:avLst/>
            <a:gdLst/>
            <a:ahLst/>
            <a:cxnLst/>
            <a:rect l="l" t="t" r="r" b="b"/>
            <a:pathLst>
              <a:path w="412114" h="327659">
                <a:moveTo>
                  <a:pt x="117033" y="0"/>
                </a:moveTo>
                <a:lnTo>
                  <a:pt x="71411" y="6973"/>
                </a:lnTo>
                <a:lnTo>
                  <a:pt x="34135" y="26512"/>
                </a:lnTo>
                <a:lnTo>
                  <a:pt x="9057" y="55474"/>
                </a:lnTo>
                <a:lnTo>
                  <a:pt x="0" y="90719"/>
                </a:lnTo>
                <a:lnTo>
                  <a:pt x="0" y="327277"/>
                </a:lnTo>
                <a:lnTo>
                  <a:pt x="56438" y="327277"/>
                </a:lnTo>
                <a:lnTo>
                  <a:pt x="56438" y="90719"/>
                </a:lnTo>
                <a:lnTo>
                  <a:pt x="57547" y="78613"/>
                </a:lnTo>
                <a:lnTo>
                  <a:pt x="83535" y="40008"/>
                </a:lnTo>
                <a:lnTo>
                  <a:pt x="117033" y="29999"/>
                </a:lnTo>
                <a:lnTo>
                  <a:pt x="203846" y="29999"/>
                </a:lnTo>
                <a:lnTo>
                  <a:pt x="197091" y="24457"/>
                </a:lnTo>
                <a:lnTo>
                  <a:pt x="154806" y="4704"/>
                </a:lnTo>
                <a:lnTo>
                  <a:pt x="130057" y="522"/>
                </a:lnTo>
                <a:lnTo>
                  <a:pt x="117033" y="0"/>
                </a:lnTo>
                <a:close/>
              </a:path>
              <a:path w="412114" h="327659">
                <a:moveTo>
                  <a:pt x="203846" y="29999"/>
                </a:moveTo>
                <a:lnTo>
                  <a:pt x="117033" y="29999"/>
                </a:lnTo>
                <a:lnTo>
                  <a:pt x="129124" y="31111"/>
                </a:lnTo>
                <a:lnTo>
                  <a:pt x="140300" y="34449"/>
                </a:lnTo>
                <a:lnTo>
                  <a:pt x="173222" y="67424"/>
                </a:lnTo>
                <a:lnTo>
                  <a:pt x="177669" y="90719"/>
                </a:lnTo>
                <a:lnTo>
                  <a:pt x="177669" y="327277"/>
                </a:lnTo>
                <a:lnTo>
                  <a:pt x="234108" y="327277"/>
                </a:lnTo>
                <a:lnTo>
                  <a:pt x="234108" y="90719"/>
                </a:lnTo>
                <a:lnTo>
                  <a:pt x="235217" y="78613"/>
                </a:lnTo>
                <a:lnTo>
                  <a:pt x="261212" y="40008"/>
                </a:lnTo>
                <a:lnTo>
                  <a:pt x="281704" y="31391"/>
                </a:lnTo>
                <a:lnTo>
                  <a:pt x="205543" y="31391"/>
                </a:lnTo>
                <a:lnTo>
                  <a:pt x="203846" y="29999"/>
                </a:lnTo>
                <a:close/>
              </a:path>
              <a:path w="412114" h="327659">
                <a:moveTo>
                  <a:pt x="381687" y="29999"/>
                </a:moveTo>
                <a:lnTo>
                  <a:pt x="294724" y="29999"/>
                </a:lnTo>
                <a:lnTo>
                  <a:pt x="306803" y="31111"/>
                </a:lnTo>
                <a:lnTo>
                  <a:pt x="317973" y="34449"/>
                </a:lnTo>
                <a:lnTo>
                  <a:pt x="350896" y="67424"/>
                </a:lnTo>
                <a:lnTo>
                  <a:pt x="355339" y="90719"/>
                </a:lnTo>
                <a:lnTo>
                  <a:pt x="355339" y="327277"/>
                </a:lnTo>
                <a:lnTo>
                  <a:pt x="411778" y="327277"/>
                </a:lnTo>
                <a:lnTo>
                  <a:pt x="411778" y="90719"/>
                </a:lnTo>
                <a:lnTo>
                  <a:pt x="411212" y="81449"/>
                </a:lnTo>
                <a:lnTo>
                  <a:pt x="391886" y="40008"/>
                </a:lnTo>
                <a:lnTo>
                  <a:pt x="385208" y="33034"/>
                </a:lnTo>
                <a:lnTo>
                  <a:pt x="381687" y="29999"/>
                </a:lnTo>
                <a:close/>
              </a:path>
              <a:path w="412114" h="327659">
                <a:moveTo>
                  <a:pt x="294724" y="0"/>
                </a:moveTo>
                <a:lnTo>
                  <a:pt x="256763" y="4704"/>
                </a:lnTo>
                <a:lnTo>
                  <a:pt x="214000" y="24457"/>
                </a:lnTo>
                <a:lnTo>
                  <a:pt x="205543" y="31391"/>
                </a:lnTo>
                <a:lnTo>
                  <a:pt x="281704" y="31391"/>
                </a:lnTo>
                <a:lnTo>
                  <a:pt x="282641" y="31111"/>
                </a:lnTo>
                <a:lnTo>
                  <a:pt x="294724" y="29999"/>
                </a:lnTo>
                <a:lnTo>
                  <a:pt x="381687" y="29999"/>
                </a:lnTo>
                <a:lnTo>
                  <a:pt x="377642" y="26512"/>
                </a:lnTo>
                <a:lnTo>
                  <a:pt x="340345" y="6973"/>
                </a:lnTo>
                <a:lnTo>
                  <a:pt x="306720" y="435"/>
                </a:lnTo>
                <a:lnTo>
                  <a:pt x="294724" y="0"/>
                </a:lnTo>
                <a:close/>
              </a:path>
            </a:pathLst>
          </a:custGeom>
          <a:solidFill>
            <a:srgbClr val="FFFFFF"/>
          </a:solidFill>
        </p:spPr>
        <p:txBody>
          <a:bodyPr wrap="square" lIns="0" tIns="0" rIns="0" bIns="0" rtlCol="0"/>
          <a:lstStyle/>
          <a:p>
            <a:endParaRPr sz="819"/>
          </a:p>
        </p:txBody>
      </p:sp>
      <p:sp>
        <p:nvSpPr>
          <p:cNvPr id="24" name="bk object 24"/>
          <p:cNvSpPr/>
          <p:nvPr/>
        </p:nvSpPr>
        <p:spPr>
          <a:xfrm>
            <a:off x="4019488" y="3314467"/>
            <a:ext cx="4781682" cy="1638450"/>
          </a:xfrm>
          <a:custGeom>
            <a:avLst/>
            <a:gdLst/>
            <a:ahLst/>
            <a:cxnLst/>
            <a:rect l="l" t="t" r="r" b="b"/>
            <a:pathLst>
              <a:path w="10513060" h="2701925">
                <a:moveTo>
                  <a:pt x="0" y="2701488"/>
                </a:moveTo>
                <a:lnTo>
                  <a:pt x="10512768" y="2701488"/>
                </a:lnTo>
                <a:lnTo>
                  <a:pt x="10512768" y="0"/>
                </a:lnTo>
                <a:lnTo>
                  <a:pt x="0" y="0"/>
                </a:lnTo>
                <a:lnTo>
                  <a:pt x="0" y="2701488"/>
                </a:lnTo>
                <a:close/>
              </a:path>
            </a:pathLst>
          </a:custGeom>
          <a:solidFill>
            <a:srgbClr val="102A4B">
              <a:alpha val="95000"/>
            </a:srgbClr>
          </a:solidFill>
        </p:spPr>
        <p:txBody>
          <a:bodyPr wrap="square" lIns="0" tIns="0" rIns="0" bIns="0" rtlCol="0"/>
          <a:lstStyle/>
          <a:p>
            <a:endParaRPr sz="819"/>
          </a:p>
        </p:txBody>
      </p:sp>
    </p:spTree>
    <p:extLst>
      <p:ext uri="{BB962C8B-B14F-4D97-AF65-F5344CB8AC3E}">
        <p14:creationId xmlns:p14="http://schemas.microsoft.com/office/powerpoint/2010/main" val="83158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_bulle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lgn="l" defTabSz="914400" rtl="0" eaLnBrk="1" latinLnBrk="0" hangingPunct="1">
              <a:lnSpc>
                <a:spcPct val="100000"/>
              </a:lnSpc>
              <a:spcBef>
                <a:spcPct val="0"/>
              </a:spcBef>
              <a:buNone/>
              <a:defRPr lang="en-US" sz="3600" b="1" kern="1200" dirty="0">
                <a:solidFill>
                  <a:srgbClr val="007FA3"/>
                </a:solidFill>
                <a:latin typeface="+mj-lt"/>
                <a:ea typeface="Tahoma" panose="020B0604030504040204" pitchFamily="34"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hasCustomPrompt="1"/>
          </p:nvPr>
        </p:nvSpPr>
        <p:spPr/>
        <p:txBody>
          <a:bodyPr/>
          <a:lstStyle>
            <a:lvl1pPr marL="256032" marR="0" indent="-256032" algn="l" defTabSz="914400" rtl="0" eaLnBrk="1" fontAlgn="auto" latinLnBrk="0" hangingPunct="1">
              <a:lnSpc>
                <a:spcPct val="100000"/>
              </a:lnSpc>
              <a:spcBef>
                <a:spcPts val="1500"/>
              </a:spcBef>
              <a:spcAft>
                <a:spcPts val="0"/>
              </a:spcAft>
              <a:buClr>
                <a:srgbClr val="007FA3"/>
              </a:buClr>
              <a:buSzTx/>
              <a:buFont typeface="Arial" panose="020B0604020202020204" pitchFamily="34" charset="0"/>
              <a:buChar char="•"/>
              <a:tabLst/>
              <a:defRPr sz="2400"/>
            </a:lvl1pPr>
            <a:lvl2pPr marL="742950" marR="0" indent="-285750" algn="l" defTabSz="914400" rtl="0" eaLnBrk="1" fontAlgn="auto" latinLnBrk="0" hangingPunct="1">
              <a:lnSpc>
                <a:spcPct val="100000"/>
              </a:lnSpc>
              <a:spcBef>
                <a:spcPts val="600"/>
              </a:spcBef>
              <a:spcAft>
                <a:spcPts val="0"/>
              </a:spcAft>
              <a:buClr>
                <a:srgbClr val="007FA3"/>
              </a:buClr>
              <a:buSzTx/>
              <a:buFont typeface="Arial" panose="020B0604020202020204" pitchFamily="34" charset="0"/>
              <a:buChar char="–"/>
              <a:tabLst/>
              <a:defRPr baseline="0"/>
            </a:lvl2pPr>
            <a:lvl3pPr marL="1143000" marR="0" indent="-228600" algn="l" defTabSz="914400" rtl="0" eaLnBrk="1" fontAlgn="auto" latinLnBrk="0" hangingPunct="1">
              <a:lnSpc>
                <a:spcPct val="100000"/>
              </a:lnSpc>
              <a:spcBef>
                <a:spcPts val="600"/>
              </a:spcBef>
              <a:spcAft>
                <a:spcPts val="0"/>
              </a:spcAft>
              <a:buClr>
                <a:srgbClr val="007FA3"/>
              </a:buClr>
              <a:buSzTx/>
              <a:buFont typeface="Wingdings" panose="05000000000000000000" pitchFamily="2" charset="2"/>
              <a:buChar char="§"/>
              <a:tabLst/>
              <a:defRPr/>
            </a:lvl3pPr>
            <a:lvl4pPr marL="1600200" marR="0" indent="-228600" algn="l" defTabSz="914400" rtl="0" eaLnBrk="1" fontAlgn="auto" latinLnBrk="0" hangingPunct="1">
              <a:lnSpc>
                <a:spcPct val="100000"/>
              </a:lnSpc>
              <a:spcBef>
                <a:spcPts val="600"/>
              </a:spcBef>
              <a:spcAft>
                <a:spcPts val="0"/>
              </a:spcAft>
              <a:buClr>
                <a:srgbClr val="007FA3"/>
              </a:buClr>
              <a:buSzTx/>
              <a:buFont typeface="Arial" panose="020B0604020202020204" pitchFamily="34" charset="0"/>
              <a:buChar char="–"/>
              <a:tabLst/>
              <a:defRPr/>
            </a:lvl4pPr>
            <a:lvl5pPr marL="2057400" marR="0" indent="-228600" algn="l" defTabSz="914400" rtl="0" eaLnBrk="1" fontAlgn="auto" latinLnBrk="0" hangingPunct="1">
              <a:lnSpc>
                <a:spcPct val="100000"/>
              </a:lnSpc>
              <a:spcBef>
                <a:spcPts val="600"/>
              </a:spcBef>
              <a:spcAft>
                <a:spcPts val="0"/>
              </a:spcAft>
              <a:buClr>
                <a:srgbClr val="007FA3"/>
              </a:buClr>
              <a:buSzTx/>
              <a:buFont typeface="Arial" panose="020B0604020202020204" pitchFamily="34" charset="0"/>
              <a:buChar char="•"/>
              <a:tabLst/>
              <a:defRPr/>
            </a:lvl5pPr>
            <a:lvl6pPr marL="2514600" marR="0" indent="-228600" algn="l" defTabSz="914400" rtl="0" eaLnBrk="1" fontAlgn="auto" latinLnBrk="0" hangingPunct="1">
              <a:lnSpc>
                <a:spcPct val="100000"/>
              </a:lnSpc>
              <a:spcBef>
                <a:spcPts val="300"/>
              </a:spcBef>
              <a:spcAft>
                <a:spcPts val="0"/>
              </a:spcAft>
              <a:buClr>
                <a:srgbClr val="007FA3"/>
              </a:buClr>
              <a:buSzTx/>
              <a:buFont typeface="Arial" panose="020B0604020202020204" pitchFamily="34" charset="0"/>
              <a:buChar char="•"/>
              <a:tabLst/>
              <a:defRPr/>
            </a:lvl6pPr>
            <a:lvl7pPr marL="2971800" marR="0" indent="-228600" algn="l" defTabSz="914400" rtl="0" eaLnBrk="1" fontAlgn="auto" latinLnBrk="0" hangingPunct="1">
              <a:lnSpc>
                <a:spcPct val="100000"/>
              </a:lnSpc>
              <a:spcBef>
                <a:spcPts val="300"/>
              </a:spcBef>
              <a:spcAft>
                <a:spcPts val="0"/>
              </a:spcAft>
              <a:buClr>
                <a:srgbClr val="007FA3"/>
              </a:buClr>
              <a:buSzTx/>
              <a:buFont typeface="Arial" panose="020B0604020202020204" pitchFamily="34" charset="0"/>
              <a:buChar char="•"/>
              <a:tabLst/>
              <a:defRPr/>
            </a:lvl7pPr>
            <a:lvl8pPr marL="3429000" marR="0" indent="-228600" algn="l" defTabSz="914400" rtl="0" eaLnBrk="1" fontAlgn="auto" latinLnBrk="0" hangingPunct="1">
              <a:lnSpc>
                <a:spcPct val="100000"/>
              </a:lnSpc>
              <a:spcBef>
                <a:spcPts val="300"/>
              </a:spcBef>
              <a:spcAft>
                <a:spcPts val="0"/>
              </a:spcAft>
              <a:buClr>
                <a:srgbClr val="007FA3"/>
              </a:buClr>
              <a:buSzTx/>
              <a:buFont typeface="Arial" panose="020B0604020202020204" pitchFamily="34" charset="0"/>
              <a:buChar char="•"/>
              <a:tabLst/>
              <a:defRPr/>
            </a:lvl8pPr>
            <a:lvl9pPr marL="3886200" marR="0" indent="-228600" algn="l" defTabSz="914400" rtl="0" eaLnBrk="1" fontAlgn="auto" latinLnBrk="0" hangingPunct="1">
              <a:lnSpc>
                <a:spcPct val="100000"/>
              </a:lnSpc>
              <a:spcBef>
                <a:spcPts val="300"/>
              </a:spcBef>
              <a:spcAft>
                <a:spcPts val="0"/>
              </a:spcAft>
              <a:buClr>
                <a:srgbClr val="007FA3"/>
              </a:buClr>
              <a:buSzTx/>
              <a:buFont typeface="Arial" panose="020B0604020202020204" pitchFamily="34" charset="0"/>
              <a:buChar char="•"/>
              <a:tabLst/>
              <a:defRPr/>
            </a:lvl9pPr>
          </a:lstStyle>
          <a:p>
            <a:pPr marL="256032" marR="0" lvl="0" indent="-256032" algn="l" defTabSz="914400" rtl="0" eaLnBrk="1" fontAlgn="auto" latinLnBrk="0" hangingPunct="1">
              <a:lnSpc>
                <a:spcPct val="100000"/>
              </a:lnSpc>
              <a:spcBef>
                <a:spcPts val="1500"/>
              </a:spcBef>
              <a:spcAft>
                <a:spcPts val="0"/>
              </a:spcAft>
              <a:buClr>
                <a:srgbClr val="007FA3"/>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n-lt"/>
                <a:ea typeface="+mn-ea"/>
                <a:cs typeface="+mn-cs"/>
              </a:rPr>
              <a:t>Click to edit Master text styles</a:t>
            </a:r>
          </a:p>
          <a:p>
            <a:pPr marL="742950" marR="0" lvl="1" indent="-285750" algn="l" defTabSz="914400" rtl="0" eaLnBrk="1" fontAlgn="auto" latinLnBrk="0" hangingPunct="1">
              <a:lnSpc>
                <a:spcPct val="100000"/>
              </a:lnSpc>
              <a:spcBef>
                <a:spcPts val="600"/>
              </a:spcBef>
              <a:spcAft>
                <a:spcPts val="0"/>
              </a:spcAft>
              <a:buClr>
                <a:srgbClr val="007FA3"/>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n-lt"/>
                <a:ea typeface="+mn-ea"/>
                <a:cs typeface="+mn-cs"/>
              </a:rPr>
              <a:t>Second level</a:t>
            </a:r>
          </a:p>
          <a:p>
            <a:pPr marL="1143000" marR="0" lvl="2" indent="-228600" algn="l" defTabSz="914400" rtl="0" eaLnBrk="1" fontAlgn="auto" latinLnBrk="0" hangingPunct="1">
              <a:lnSpc>
                <a:spcPct val="100000"/>
              </a:lnSpc>
              <a:spcBef>
                <a:spcPts val="600"/>
              </a:spcBef>
              <a:spcAft>
                <a:spcPts val="0"/>
              </a:spcAft>
              <a:buClr>
                <a:srgbClr val="007FA3"/>
              </a:buClr>
              <a:buSzTx/>
              <a:buFont typeface="Wingdings" panose="05000000000000000000" pitchFamily="2" charset="2"/>
              <a:buChar char="§"/>
              <a:tabLst/>
              <a:defRPr/>
            </a:pPr>
            <a:r>
              <a:rPr kumimoji="0" lang="en-US" sz="2400" b="0" i="0" u="none" strike="noStrike" kern="1200" cap="none" spc="0" normalizeH="0" baseline="0" noProof="0" dirty="0">
                <a:ln>
                  <a:noFill/>
                </a:ln>
                <a:solidFill>
                  <a:prstClr val="black"/>
                </a:solidFill>
                <a:effectLst/>
                <a:uLnTx/>
                <a:uFillTx/>
                <a:latin typeface="+mn-lt"/>
                <a:ea typeface="+mn-ea"/>
                <a:cs typeface="+mn-cs"/>
              </a:rPr>
              <a:t>Third level</a:t>
            </a:r>
          </a:p>
          <a:p>
            <a:pPr marL="1600200" marR="0" lvl="3" indent="-228600" algn="l" defTabSz="914400" rtl="0" eaLnBrk="1" fontAlgn="auto" latinLnBrk="0" hangingPunct="1">
              <a:lnSpc>
                <a:spcPct val="100000"/>
              </a:lnSpc>
              <a:spcBef>
                <a:spcPts val="600"/>
              </a:spcBef>
              <a:spcAft>
                <a:spcPts val="0"/>
              </a:spcAft>
              <a:buClr>
                <a:srgbClr val="007FA3"/>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n-lt"/>
                <a:ea typeface="+mn-ea"/>
                <a:cs typeface="+mn-cs"/>
              </a:rPr>
              <a:t>Fourth level</a:t>
            </a:r>
          </a:p>
          <a:p>
            <a:pPr marL="2057400" marR="0" lvl="4" indent="-228600" algn="l" defTabSz="914400" rtl="0" eaLnBrk="1" fontAlgn="auto" latinLnBrk="0" hangingPunct="1">
              <a:lnSpc>
                <a:spcPct val="100000"/>
              </a:lnSpc>
              <a:spcBef>
                <a:spcPts val="600"/>
              </a:spcBef>
              <a:spcAft>
                <a:spcPts val="0"/>
              </a:spcAft>
              <a:buClr>
                <a:srgbClr val="007FA3"/>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n-lt"/>
                <a:ea typeface="+mn-ea"/>
                <a:cs typeface="+mn-cs"/>
              </a:rPr>
              <a:t>Fifth level</a:t>
            </a:r>
          </a:p>
          <a:p>
            <a:pPr marL="2514600" marR="0" lvl="5" indent="-228600" algn="l" defTabSz="914400" rtl="0" eaLnBrk="1" fontAlgn="auto" latinLnBrk="0" hangingPunct="1">
              <a:lnSpc>
                <a:spcPct val="100000"/>
              </a:lnSpc>
              <a:spcBef>
                <a:spcPts val="300"/>
              </a:spcBef>
              <a:spcAft>
                <a:spcPts val="0"/>
              </a:spcAft>
              <a:buClr>
                <a:srgbClr val="007FA3"/>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n-lt"/>
                <a:ea typeface="+mn-ea"/>
                <a:cs typeface="+mn-cs"/>
              </a:rPr>
              <a:t>Sixth</a:t>
            </a:r>
          </a:p>
          <a:p>
            <a:pPr marL="2971800" marR="0" lvl="6" indent="-228600" algn="l" defTabSz="914400" rtl="0" eaLnBrk="1" fontAlgn="auto" latinLnBrk="0" hangingPunct="1">
              <a:lnSpc>
                <a:spcPct val="100000"/>
              </a:lnSpc>
              <a:spcBef>
                <a:spcPts val="300"/>
              </a:spcBef>
              <a:spcAft>
                <a:spcPts val="0"/>
              </a:spcAft>
              <a:buClr>
                <a:srgbClr val="007FA3"/>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n-lt"/>
                <a:ea typeface="+mn-ea"/>
                <a:cs typeface="+mn-cs"/>
              </a:rPr>
              <a:t>Seventh</a:t>
            </a:r>
          </a:p>
          <a:p>
            <a:pPr marL="3429000" marR="0" lvl="7" indent="-228600" algn="l" defTabSz="914400" rtl="0" eaLnBrk="1" fontAlgn="auto" latinLnBrk="0" hangingPunct="1">
              <a:lnSpc>
                <a:spcPct val="100000"/>
              </a:lnSpc>
              <a:spcBef>
                <a:spcPts val="300"/>
              </a:spcBef>
              <a:spcAft>
                <a:spcPts val="0"/>
              </a:spcAft>
              <a:buClr>
                <a:srgbClr val="007FA3"/>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n-lt"/>
                <a:ea typeface="+mn-ea"/>
                <a:cs typeface="+mn-cs"/>
              </a:rPr>
              <a:t>Eighth</a:t>
            </a:r>
          </a:p>
          <a:p>
            <a:pPr marL="3886200" marR="0" lvl="8" indent="-228600" algn="l" defTabSz="914400" rtl="0" eaLnBrk="1" fontAlgn="auto" latinLnBrk="0" hangingPunct="1">
              <a:lnSpc>
                <a:spcPct val="100000"/>
              </a:lnSpc>
              <a:spcBef>
                <a:spcPts val="300"/>
              </a:spcBef>
              <a:spcAft>
                <a:spcPts val="0"/>
              </a:spcAft>
              <a:buClr>
                <a:srgbClr val="007FA3"/>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n-lt"/>
                <a:ea typeface="+mn-ea"/>
                <a:cs typeface="+mn-cs"/>
              </a:rPr>
              <a:t>Ninth</a:t>
            </a:r>
          </a:p>
        </p:txBody>
      </p:sp>
      <p:sp>
        <p:nvSpPr>
          <p:cNvPr id="5" name="Footer Placeholder 4"/>
          <p:cNvSpPr txBox="1">
            <a:spLocks/>
          </p:cNvSpPr>
          <p:nvPr userDrawn="1"/>
        </p:nvSpPr>
        <p:spPr>
          <a:xfrm>
            <a:off x="91440" y="6153595"/>
            <a:ext cx="8595360" cy="235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48139726"/>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77648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436875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indent="0">
              <a:buFont typeface="Arial" panose="020B0604020202020204" pitchFamily="34" charset="0"/>
              <a:buNone/>
              <a:defRPr/>
            </a:lvl1pPr>
          </a:lstStyle>
          <a:p>
            <a:r>
              <a:rPr lang="en-US" dirty="0"/>
              <a:t>Click to edit Master title style</a:t>
            </a:r>
          </a:p>
        </p:txBody>
      </p:sp>
      <p:sp>
        <p:nvSpPr>
          <p:cNvPr id="4" name="Content Placeholder 2"/>
          <p:cNvSpPr>
            <a:spLocks noGrp="1"/>
          </p:cNvSpPr>
          <p:nvPr>
            <p:ph sz="quarter" idx="10"/>
          </p:nvPr>
        </p:nvSpPr>
        <p:spPr>
          <a:xfrm>
            <a:off x="457200" y="1600200"/>
            <a:ext cx="8229600" cy="457200"/>
          </a:xfrm>
        </p:spPr>
        <p:txBody>
          <a:bodyPr/>
          <a:lstStyle>
            <a:lvl1pPr marL="0" indent="0">
              <a:buNone/>
              <a:defRPr/>
            </a:lvl1pPr>
          </a:lstStyle>
          <a:p>
            <a:pPr lvl="0"/>
            <a:endParaRPr lang="en-US" dirty="0"/>
          </a:p>
        </p:txBody>
      </p:sp>
      <p:sp>
        <p:nvSpPr>
          <p:cNvPr id="6" name="Content Placeholder 3"/>
          <p:cNvSpPr>
            <a:spLocks noGrp="1"/>
          </p:cNvSpPr>
          <p:nvPr>
            <p:ph sz="quarter" idx="11"/>
          </p:nvPr>
        </p:nvSpPr>
        <p:spPr>
          <a:xfrm>
            <a:off x="457200" y="3124200"/>
            <a:ext cx="8229600" cy="457200"/>
          </a:xfrm>
        </p:spPr>
        <p:txBody>
          <a:bodyPr/>
          <a:lstStyle>
            <a:lvl1pPr marL="0" indent="0">
              <a:buNone/>
              <a:defRPr/>
            </a:lvl1pPr>
          </a:lstStyle>
          <a:p>
            <a:pPr lvl="0"/>
            <a:endParaRPr lang="en-US" dirty="0"/>
          </a:p>
        </p:txBody>
      </p:sp>
    </p:spTree>
    <p:extLst>
      <p:ext uri="{BB962C8B-B14F-4D97-AF65-F5344CB8AC3E}">
        <p14:creationId xmlns:p14="http://schemas.microsoft.com/office/powerpoint/2010/main" val="3929732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indent="0">
              <a:buFont typeface="Arial" panose="020B0604020202020204" pitchFamily="34" charset="0"/>
              <a:buNone/>
              <a:defRPr/>
            </a:lvl1pPr>
          </a:lstStyle>
          <a:p>
            <a:r>
              <a:rPr lang="en-US" dirty="0"/>
              <a:t>Click to edit Master title style</a:t>
            </a:r>
          </a:p>
        </p:txBody>
      </p:sp>
      <p:sp>
        <p:nvSpPr>
          <p:cNvPr id="4" name="Content Placeholder 2"/>
          <p:cNvSpPr>
            <a:spLocks noGrp="1"/>
          </p:cNvSpPr>
          <p:nvPr>
            <p:ph sz="quarter" idx="10"/>
          </p:nvPr>
        </p:nvSpPr>
        <p:spPr>
          <a:xfrm>
            <a:off x="457200" y="1600200"/>
            <a:ext cx="8229600" cy="457200"/>
          </a:xfrm>
        </p:spPr>
        <p:txBody>
          <a:bodyPr/>
          <a:lstStyle>
            <a:lvl1pPr marL="0" indent="0">
              <a:buNone/>
              <a:defRPr/>
            </a:lvl1pPr>
          </a:lstStyle>
          <a:p>
            <a:pPr lvl="0"/>
            <a:endParaRPr lang="en-US" dirty="0"/>
          </a:p>
        </p:txBody>
      </p:sp>
      <p:sp>
        <p:nvSpPr>
          <p:cNvPr id="6" name="Content Placeholder 3"/>
          <p:cNvSpPr>
            <a:spLocks noGrp="1"/>
          </p:cNvSpPr>
          <p:nvPr>
            <p:ph sz="quarter" idx="11"/>
          </p:nvPr>
        </p:nvSpPr>
        <p:spPr>
          <a:xfrm>
            <a:off x="457200" y="3124200"/>
            <a:ext cx="8229600" cy="457200"/>
          </a:xfrm>
        </p:spPr>
        <p:txBody>
          <a:bodyPr/>
          <a:lstStyle>
            <a:lvl1pPr marL="0" indent="0">
              <a:buNone/>
              <a:defRPr/>
            </a:lvl1pPr>
          </a:lstStyle>
          <a:p>
            <a:pPr lvl="0"/>
            <a:endParaRPr lang="en-US" dirty="0"/>
          </a:p>
        </p:txBody>
      </p:sp>
      <p:sp>
        <p:nvSpPr>
          <p:cNvPr id="8" name="Content Placeholder 4"/>
          <p:cNvSpPr>
            <a:spLocks noGrp="1"/>
          </p:cNvSpPr>
          <p:nvPr>
            <p:ph sz="quarter" idx="12"/>
          </p:nvPr>
        </p:nvSpPr>
        <p:spPr>
          <a:xfrm>
            <a:off x="457200" y="3962400"/>
            <a:ext cx="8305800" cy="533400"/>
          </a:xfrm>
        </p:spPr>
        <p:txBody>
          <a:bodyPr/>
          <a:lstStyle>
            <a:lvl1pPr marL="0" indent="0">
              <a:buNone/>
              <a:defRPr/>
            </a:lvl1pPr>
          </a:lstStyle>
          <a:p>
            <a:pPr lvl="0"/>
            <a:endParaRPr lang="en-US" dirty="0"/>
          </a:p>
        </p:txBody>
      </p:sp>
    </p:spTree>
    <p:extLst>
      <p:ext uri="{BB962C8B-B14F-4D97-AF65-F5344CB8AC3E}">
        <p14:creationId xmlns:p14="http://schemas.microsoft.com/office/powerpoint/2010/main" val="2360933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indent="0">
              <a:buFont typeface="Arial" panose="020B0604020202020204" pitchFamily="34" charset="0"/>
              <a:buNone/>
              <a:defRPr/>
            </a:lvl1pPr>
          </a:lstStyle>
          <a:p>
            <a:r>
              <a:rPr lang="en-US" dirty="0"/>
              <a:t>Click to edit Master title style</a:t>
            </a:r>
          </a:p>
        </p:txBody>
      </p:sp>
      <p:sp>
        <p:nvSpPr>
          <p:cNvPr id="4" name="Content Placeholder 2"/>
          <p:cNvSpPr>
            <a:spLocks noGrp="1"/>
          </p:cNvSpPr>
          <p:nvPr>
            <p:ph sz="quarter" idx="10"/>
          </p:nvPr>
        </p:nvSpPr>
        <p:spPr>
          <a:xfrm>
            <a:off x="457200" y="1600200"/>
            <a:ext cx="8229600" cy="457200"/>
          </a:xfrm>
        </p:spPr>
        <p:txBody>
          <a:bodyPr/>
          <a:lstStyle>
            <a:lvl1pPr marL="0" indent="0">
              <a:buNone/>
              <a:defRPr/>
            </a:lvl1pPr>
          </a:lstStyle>
          <a:p>
            <a:pPr lvl="0"/>
            <a:endParaRPr lang="en-US" dirty="0"/>
          </a:p>
        </p:txBody>
      </p:sp>
      <p:sp>
        <p:nvSpPr>
          <p:cNvPr id="6" name="Content Placeholder 3"/>
          <p:cNvSpPr>
            <a:spLocks noGrp="1"/>
          </p:cNvSpPr>
          <p:nvPr>
            <p:ph sz="quarter" idx="11"/>
          </p:nvPr>
        </p:nvSpPr>
        <p:spPr>
          <a:xfrm>
            <a:off x="457200" y="3124200"/>
            <a:ext cx="8229600" cy="457200"/>
          </a:xfrm>
        </p:spPr>
        <p:txBody>
          <a:bodyPr/>
          <a:lstStyle>
            <a:lvl1pPr marL="0" indent="0">
              <a:buNone/>
              <a:defRPr/>
            </a:lvl1pPr>
          </a:lstStyle>
          <a:p>
            <a:pPr lvl="0"/>
            <a:endParaRPr lang="en-US" dirty="0"/>
          </a:p>
        </p:txBody>
      </p:sp>
      <p:sp>
        <p:nvSpPr>
          <p:cNvPr id="8" name="Content Placeholder 4"/>
          <p:cNvSpPr>
            <a:spLocks noGrp="1"/>
          </p:cNvSpPr>
          <p:nvPr>
            <p:ph sz="quarter" idx="12"/>
          </p:nvPr>
        </p:nvSpPr>
        <p:spPr>
          <a:xfrm>
            <a:off x="457200" y="3962400"/>
            <a:ext cx="8305800" cy="533400"/>
          </a:xfrm>
        </p:spPr>
        <p:txBody>
          <a:bodyPr/>
          <a:lstStyle>
            <a:lvl1pPr marL="0" indent="0">
              <a:buNone/>
              <a:defRPr/>
            </a:lvl1pPr>
          </a:lstStyle>
          <a:p>
            <a:pPr lvl="0"/>
            <a:endParaRPr lang="en-US" dirty="0"/>
          </a:p>
        </p:txBody>
      </p:sp>
      <p:sp>
        <p:nvSpPr>
          <p:cNvPr id="7" name="Content Placeholder 5"/>
          <p:cNvSpPr>
            <a:spLocks noGrp="1"/>
          </p:cNvSpPr>
          <p:nvPr>
            <p:ph sz="quarter" idx="13"/>
          </p:nvPr>
        </p:nvSpPr>
        <p:spPr>
          <a:xfrm>
            <a:off x="457200" y="5029200"/>
            <a:ext cx="8229600" cy="533400"/>
          </a:xfrm>
        </p:spPr>
        <p:txBody>
          <a:bodyPr/>
          <a:lstStyle>
            <a:lvl1pPr marL="0" indent="0">
              <a:buNone/>
              <a:defRPr/>
            </a:lvl1pPr>
          </a:lstStyle>
          <a:p>
            <a:pPr lvl="0"/>
            <a:endParaRPr lang="en-US" dirty="0"/>
          </a:p>
        </p:txBody>
      </p:sp>
    </p:spTree>
    <p:extLst>
      <p:ext uri="{BB962C8B-B14F-4D97-AF65-F5344CB8AC3E}">
        <p14:creationId xmlns:p14="http://schemas.microsoft.com/office/powerpoint/2010/main" val="740026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5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indent="0">
              <a:buFont typeface="Arial" panose="020B0604020202020204" pitchFamily="34" charset="0"/>
              <a:buNone/>
              <a:defRPr/>
            </a:lvl1pPr>
          </a:lstStyle>
          <a:p>
            <a:r>
              <a:rPr lang="en-US" dirty="0"/>
              <a:t>Click to edit Master title style</a:t>
            </a:r>
          </a:p>
        </p:txBody>
      </p:sp>
      <p:sp>
        <p:nvSpPr>
          <p:cNvPr id="4" name="Content Placeholder 2"/>
          <p:cNvSpPr>
            <a:spLocks noGrp="1"/>
          </p:cNvSpPr>
          <p:nvPr>
            <p:ph sz="quarter" idx="10"/>
          </p:nvPr>
        </p:nvSpPr>
        <p:spPr>
          <a:xfrm>
            <a:off x="457200" y="1600200"/>
            <a:ext cx="8229600" cy="457200"/>
          </a:xfrm>
        </p:spPr>
        <p:txBody>
          <a:bodyPr/>
          <a:lstStyle>
            <a:lvl1pPr marL="0" indent="0">
              <a:buNone/>
              <a:defRPr/>
            </a:lvl1pPr>
          </a:lstStyle>
          <a:p>
            <a:pPr lvl="0"/>
            <a:endParaRPr lang="en-US" dirty="0"/>
          </a:p>
        </p:txBody>
      </p:sp>
      <p:sp>
        <p:nvSpPr>
          <p:cNvPr id="6" name="Content Placeholder 3"/>
          <p:cNvSpPr>
            <a:spLocks noGrp="1"/>
          </p:cNvSpPr>
          <p:nvPr>
            <p:ph sz="quarter" idx="11"/>
          </p:nvPr>
        </p:nvSpPr>
        <p:spPr>
          <a:xfrm>
            <a:off x="457200" y="3124200"/>
            <a:ext cx="8229600" cy="457200"/>
          </a:xfrm>
        </p:spPr>
        <p:txBody>
          <a:bodyPr/>
          <a:lstStyle>
            <a:lvl1pPr marL="0" indent="0">
              <a:buNone/>
              <a:defRPr/>
            </a:lvl1pPr>
          </a:lstStyle>
          <a:p>
            <a:pPr lvl="0"/>
            <a:endParaRPr lang="en-US" dirty="0"/>
          </a:p>
        </p:txBody>
      </p:sp>
      <p:sp>
        <p:nvSpPr>
          <p:cNvPr id="8" name="Content Placeholder 4"/>
          <p:cNvSpPr>
            <a:spLocks noGrp="1"/>
          </p:cNvSpPr>
          <p:nvPr>
            <p:ph sz="quarter" idx="12"/>
          </p:nvPr>
        </p:nvSpPr>
        <p:spPr>
          <a:xfrm>
            <a:off x="457200" y="3962400"/>
            <a:ext cx="8305800" cy="533400"/>
          </a:xfrm>
        </p:spPr>
        <p:txBody>
          <a:bodyPr/>
          <a:lstStyle>
            <a:lvl1pPr marL="0" indent="0">
              <a:buNone/>
              <a:defRPr/>
            </a:lvl1pPr>
          </a:lstStyle>
          <a:p>
            <a:pPr lvl="0"/>
            <a:endParaRPr lang="en-US" dirty="0"/>
          </a:p>
        </p:txBody>
      </p:sp>
      <p:sp>
        <p:nvSpPr>
          <p:cNvPr id="7" name="Content Placeholder 5"/>
          <p:cNvSpPr>
            <a:spLocks noGrp="1"/>
          </p:cNvSpPr>
          <p:nvPr>
            <p:ph sz="quarter" idx="13"/>
          </p:nvPr>
        </p:nvSpPr>
        <p:spPr>
          <a:xfrm>
            <a:off x="457200" y="5029200"/>
            <a:ext cx="8229600" cy="533400"/>
          </a:xfrm>
        </p:spPr>
        <p:txBody>
          <a:bodyPr/>
          <a:lstStyle>
            <a:lvl1pPr marL="0" indent="0">
              <a:buNone/>
              <a:defRPr/>
            </a:lvl1pPr>
          </a:lstStyle>
          <a:p>
            <a:pPr lvl="0"/>
            <a:endParaRPr lang="en-US" dirty="0"/>
          </a:p>
        </p:txBody>
      </p:sp>
      <p:sp>
        <p:nvSpPr>
          <p:cNvPr id="5" name="Content Placeholder 4"/>
          <p:cNvSpPr>
            <a:spLocks noGrp="1"/>
          </p:cNvSpPr>
          <p:nvPr>
            <p:ph sz="quarter" idx="14"/>
          </p:nvPr>
        </p:nvSpPr>
        <p:spPr>
          <a:xfrm>
            <a:off x="457200" y="5701747"/>
            <a:ext cx="8229600" cy="533400"/>
          </a:xfrm>
        </p:spPr>
        <p:txBody>
          <a:bodyPr/>
          <a:lstStyle>
            <a:lvl1pPr marL="0" indent="0">
              <a:buNone/>
              <a:defRPr/>
            </a:lvl1pPr>
          </a:lstStyle>
          <a:p>
            <a:pPr lvl="0"/>
            <a:endParaRPr lang="en-US" dirty="0"/>
          </a:p>
        </p:txBody>
      </p:sp>
    </p:spTree>
    <p:extLst>
      <p:ext uri="{BB962C8B-B14F-4D97-AF65-F5344CB8AC3E}">
        <p14:creationId xmlns:p14="http://schemas.microsoft.com/office/powerpoint/2010/main" val="1728757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indent="0">
              <a:buFont typeface="Arial" panose="020B0604020202020204" pitchFamily="34" charset="0"/>
              <a:buNone/>
              <a:defRPr/>
            </a:lvl1pPr>
          </a:lstStyle>
          <a:p>
            <a:r>
              <a:rPr lang="en-US" dirty="0"/>
              <a:t>Click to edit Master title style</a:t>
            </a:r>
          </a:p>
        </p:txBody>
      </p:sp>
      <p:sp>
        <p:nvSpPr>
          <p:cNvPr id="4" name="Content Placeholder 2"/>
          <p:cNvSpPr>
            <a:spLocks noGrp="1"/>
          </p:cNvSpPr>
          <p:nvPr>
            <p:ph sz="quarter" idx="10"/>
          </p:nvPr>
        </p:nvSpPr>
        <p:spPr>
          <a:xfrm>
            <a:off x="457200" y="1600200"/>
            <a:ext cx="8229600" cy="457200"/>
          </a:xfrm>
        </p:spPr>
        <p:txBody>
          <a:bodyPr/>
          <a:lstStyle>
            <a:lvl1pPr marL="0" indent="0">
              <a:buNone/>
              <a:defRPr/>
            </a:lvl1pPr>
          </a:lstStyle>
          <a:p>
            <a:pPr lvl="0"/>
            <a:endParaRPr lang="en-US" dirty="0"/>
          </a:p>
        </p:txBody>
      </p:sp>
      <p:sp>
        <p:nvSpPr>
          <p:cNvPr id="6" name="Content Placeholder 3"/>
          <p:cNvSpPr>
            <a:spLocks noGrp="1"/>
          </p:cNvSpPr>
          <p:nvPr>
            <p:ph sz="quarter" idx="11"/>
          </p:nvPr>
        </p:nvSpPr>
        <p:spPr>
          <a:xfrm>
            <a:off x="457200" y="2362200"/>
            <a:ext cx="8229600" cy="457200"/>
          </a:xfrm>
        </p:spPr>
        <p:txBody>
          <a:bodyPr/>
          <a:lstStyle>
            <a:lvl1pPr marL="0" indent="0">
              <a:buNone/>
              <a:defRPr/>
            </a:lvl1pPr>
          </a:lstStyle>
          <a:p>
            <a:pPr lvl="0"/>
            <a:endParaRPr lang="en-US" dirty="0"/>
          </a:p>
        </p:txBody>
      </p:sp>
      <p:sp>
        <p:nvSpPr>
          <p:cNvPr id="8" name="Content Placeholder 4"/>
          <p:cNvSpPr>
            <a:spLocks noGrp="1"/>
          </p:cNvSpPr>
          <p:nvPr>
            <p:ph sz="quarter" idx="12"/>
          </p:nvPr>
        </p:nvSpPr>
        <p:spPr>
          <a:xfrm>
            <a:off x="457200" y="3352800"/>
            <a:ext cx="8229600" cy="533400"/>
          </a:xfrm>
        </p:spPr>
        <p:txBody>
          <a:bodyPr/>
          <a:lstStyle>
            <a:lvl1pPr marL="0" indent="0">
              <a:buNone/>
              <a:defRPr/>
            </a:lvl1pPr>
          </a:lstStyle>
          <a:p>
            <a:pPr lvl="0"/>
            <a:endParaRPr lang="en-US" dirty="0"/>
          </a:p>
        </p:txBody>
      </p:sp>
      <p:sp>
        <p:nvSpPr>
          <p:cNvPr id="7" name="Content Placeholder 5"/>
          <p:cNvSpPr>
            <a:spLocks noGrp="1"/>
          </p:cNvSpPr>
          <p:nvPr>
            <p:ph sz="quarter" idx="13"/>
          </p:nvPr>
        </p:nvSpPr>
        <p:spPr>
          <a:xfrm>
            <a:off x="457200" y="4267200"/>
            <a:ext cx="8229600" cy="533400"/>
          </a:xfrm>
        </p:spPr>
        <p:txBody>
          <a:bodyPr/>
          <a:lstStyle>
            <a:lvl1pPr marL="0" indent="0">
              <a:buNone/>
              <a:defRPr/>
            </a:lvl1pPr>
          </a:lstStyle>
          <a:p>
            <a:pPr lvl="0"/>
            <a:endParaRPr lang="en-US" dirty="0"/>
          </a:p>
        </p:txBody>
      </p:sp>
      <p:sp>
        <p:nvSpPr>
          <p:cNvPr id="5" name="Content Placeholder 4"/>
          <p:cNvSpPr>
            <a:spLocks noGrp="1"/>
          </p:cNvSpPr>
          <p:nvPr>
            <p:ph sz="quarter" idx="14"/>
          </p:nvPr>
        </p:nvSpPr>
        <p:spPr>
          <a:xfrm>
            <a:off x="457200" y="5029200"/>
            <a:ext cx="8229600" cy="533400"/>
          </a:xfrm>
        </p:spPr>
        <p:txBody>
          <a:bodyPr/>
          <a:lstStyle>
            <a:lvl1pPr marL="0" indent="0">
              <a:buNone/>
              <a:defRPr/>
            </a:lvl1pPr>
          </a:lstStyle>
          <a:p>
            <a:pPr lvl="0"/>
            <a:endParaRPr lang="en-US" dirty="0"/>
          </a:p>
        </p:txBody>
      </p:sp>
      <p:sp>
        <p:nvSpPr>
          <p:cNvPr id="9" name="Content Placeholder 8"/>
          <p:cNvSpPr>
            <a:spLocks noGrp="1"/>
          </p:cNvSpPr>
          <p:nvPr>
            <p:ph sz="quarter" idx="15"/>
          </p:nvPr>
        </p:nvSpPr>
        <p:spPr>
          <a:xfrm>
            <a:off x="457200" y="5791200"/>
            <a:ext cx="8229600" cy="533400"/>
          </a:xfrm>
        </p:spPr>
        <p:txBody>
          <a:bodyPr/>
          <a:lstStyle>
            <a:lvl1pPr marL="0" indent="0">
              <a:buNone/>
              <a:defRPr/>
            </a:lvl1pPr>
          </a:lstStyle>
          <a:p>
            <a:pPr lvl="0"/>
            <a:endParaRPr lang="en-US" dirty="0"/>
          </a:p>
        </p:txBody>
      </p:sp>
    </p:spTree>
    <p:extLst>
      <p:ext uri="{BB962C8B-B14F-4D97-AF65-F5344CB8AC3E}">
        <p14:creationId xmlns:p14="http://schemas.microsoft.com/office/powerpoint/2010/main" val="1373471937"/>
      </p:ext>
    </p:extLst>
  </p:cSld>
  <p:clrMapOvr>
    <a:masterClrMapping/>
  </p:clrMapOvr>
  <p:extLst>
    <p:ext uri="{DCECCB84-F9BA-43D5-87BE-67443E8EF086}">
      <p15:sldGuideLst xmlns:p15="http://schemas.microsoft.com/office/powerpoint/2012/main">
        <p15:guide id="1" pos="547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pic>
        <p:nvPicPr>
          <p:cNvPr id="13" name="Shape 15" descr="Pearson Logo"/>
          <p:cNvPicPr preferRelativeResize="0"/>
          <p:nvPr userDrawn="1"/>
        </p:nvPicPr>
        <p:blipFill rotWithShape="1">
          <a:blip r:embed="rId15" cstate="print">
            <a:alphaModFix/>
          </a:blip>
          <a:srcRect/>
          <a:stretch/>
        </p:blipFill>
        <p:spPr>
          <a:xfrm>
            <a:off x="443972" y="6429709"/>
            <a:ext cx="917999" cy="279914"/>
          </a:xfrm>
          <a:prstGeom prst="rect">
            <a:avLst/>
          </a:prstGeom>
          <a:noFill/>
          <a:ln>
            <a:noFill/>
          </a:ln>
        </p:spPr>
      </p:pic>
      <p:sp>
        <p:nvSpPr>
          <p:cNvPr id="7" name="Shape 14"/>
          <p:cNvSpPr txBox="1">
            <a:spLocks/>
          </p:cNvSpPr>
          <p:nvPr userDrawn="1"/>
        </p:nvSpPr>
        <p:spPr>
          <a:xfrm>
            <a:off x="7924800" y="6529487"/>
            <a:ext cx="762001" cy="151174"/>
          </a:xfrm>
          <a:prstGeom prst="rect">
            <a:avLst/>
          </a:prstGeom>
          <a:noFill/>
          <a:ln>
            <a:noFill/>
          </a:ln>
        </p:spPr>
        <p:txBody>
          <a:bodyPr lIns="91425" tIns="45700" rIns="91425" bIns="45700" anchor="ctr" anchorCtr="0">
            <a:noAutofit/>
          </a:bodyPr>
          <a:lstStyle>
            <a:defPPr>
              <a:defRPr lang="en-CA"/>
            </a:defPPr>
            <a:lvl1pPr algn="l" rtl="0" fontAlgn="base">
              <a:lnSpc>
                <a:spcPct val="90000"/>
              </a:lnSpc>
              <a:spcBef>
                <a:spcPct val="20000"/>
              </a:spcBef>
              <a:spcAft>
                <a:spcPct val="0"/>
              </a:spcAft>
              <a:buClr>
                <a:srgbClr val="006699"/>
              </a:buClr>
              <a:buSzPct val="60000"/>
              <a:buFont typeface="Wingdings" panose="05000000000000000000" pitchFamily="2" charset="2"/>
              <a:defRPr sz="1000" kern="1200">
                <a:solidFill>
                  <a:schemeClr val="tx1"/>
                </a:solidFill>
                <a:latin typeface="Times New Roman" panose="02020603050405020304" pitchFamily="18" charset="0"/>
                <a:ea typeface="+mn-ea"/>
                <a:cs typeface="Arial" panose="020B0604020202020204" pitchFamily="34" charset="0"/>
              </a:defRPr>
            </a:lvl1pPr>
            <a:lvl2pPr marL="457200" algn="l" rtl="0" fontAlgn="base">
              <a:lnSpc>
                <a:spcPct val="90000"/>
              </a:lnSpc>
              <a:spcBef>
                <a:spcPct val="20000"/>
              </a:spcBef>
              <a:spcAft>
                <a:spcPct val="0"/>
              </a:spcAft>
              <a:buClr>
                <a:srgbClr val="006699"/>
              </a:buClr>
              <a:buSzPct val="60000"/>
              <a:buFont typeface="Wingdings" panose="05000000000000000000" pitchFamily="2" charset="2"/>
              <a:defRPr sz="2400" kern="1200">
                <a:solidFill>
                  <a:schemeClr val="tx1"/>
                </a:solidFill>
                <a:latin typeface="Times New Roman" panose="02020603050405020304" pitchFamily="18" charset="0"/>
                <a:ea typeface="+mn-ea"/>
                <a:cs typeface="Arial" panose="020B0604020202020204" pitchFamily="34" charset="0"/>
              </a:defRPr>
            </a:lvl2pPr>
            <a:lvl3pPr marL="914400" algn="l" rtl="0" fontAlgn="base">
              <a:lnSpc>
                <a:spcPct val="90000"/>
              </a:lnSpc>
              <a:spcBef>
                <a:spcPct val="20000"/>
              </a:spcBef>
              <a:spcAft>
                <a:spcPct val="0"/>
              </a:spcAft>
              <a:buClr>
                <a:srgbClr val="006699"/>
              </a:buClr>
              <a:buSzPct val="60000"/>
              <a:buFont typeface="Wingdings" panose="05000000000000000000" pitchFamily="2" charset="2"/>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fontAlgn="base">
              <a:lnSpc>
                <a:spcPct val="90000"/>
              </a:lnSpc>
              <a:spcBef>
                <a:spcPct val="20000"/>
              </a:spcBef>
              <a:spcAft>
                <a:spcPct val="0"/>
              </a:spcAft>
              <a:buClr>
                <a:srgbClr val="006699"/>
              </a:buClr>
              <a:buSzPct val="60000"/>
              <a:buFont typeface="Wingdings" panose="05000000000000000000" pitchFamily="2" charset="2"/>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fontAlgn="base">
              <a:lnSpc>
                <a:spcPct val="90000"/>
              </a:lnSpc>
              <a:spcBef>
                <a:spcPct val="20000"/>
              </a:spcBef>
              <a:spcAft>
                <a:spcPct val="0"/>
              </a:spcAft>
              <a:buClr>
                <a:srgbClr val="006699"/>
              </a:buClr>
              <a:buSzPct val="60000"/>
              <a:buFont typeface="Wingdings" panose="05000000000000000000" pitchFamily="2" charset="2"/>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a:lstStyle>
          <a:p>
            <a:pPr algn="r">
              <a:spcBef>
                <a:spcPts val="0"/>
              </a:spcBef>
              <a:buSzPct val="25000"/>
            </a:pPr>
            <a:r>
              <a:rPr lang="en-US" dirty="0">
                <a:latin typeface="+mn-lt"/>
                <a:ea typeface="Arial"/>
                <a:cs typeface="Arial"/>
                <a:sym typeface="Arial"/>
              </a:rPr>
              <a:t>Slide-</a:t>
            </a:r>
            <a:fld id="{00000000-1234-1234-1234-123412341234}" type="slidenum">
              <a:rPr lang="en-US" smtClean="0">
                <a:latin typeface="+mn-lt"/>
                <a:ea typeface="Arial"/>
                <a:cs typeface="Arial"/>
                <a:sym typeface="Arial"/>
              </a:rPr>
              <a:pPr algn="r">
                <a:spcBef>
                  <a:spcPts val="0"/>
                </a:spcBef>
                <a:buSzPct val="25000"/>
              </a:pPr>
              <a:t>‹#›</a:t>
            </a:fld>
            <a:endParaRPr lang="en-US" dirty="0">
              <a:latin typeface="+mn-lt"/>
              <a:ea typeface="Arial"/>
              <a:cs typeface="Arial"/>
              <a:sym typeface="Arial"/>
            </a:endParaRPr>
          </a:p>
        </p:txBody>
      </p:sp>
      <p:sp>
        <p:nvSpPr>
          <p:cNvPr id="9" name="Text Placeholder 6"/>
          <p:cNvSpPr txBox="1">
            <a:spLocks/>
          </p:cNvSpPr>
          <p:nvPr userDrawn="1"/>
        </p:nvSpPr>
        <p:spPr>
          <a:xfrm>
            <a:off x="1589899" y="6401188"/>
            <a:ext cx="6248400" cy="278241"/>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0" marR="0" lvl="0" indent="0" algn="r" defTabSz="914400" rtl="0" eaLnBrk="1" fontAlgn="auto" latinLnBrk="0" hangingPunct="1">
              <a:lnSpc>
                <a:spcPct val="100000"/>
              </a:lnSpc>
              <a:spcBef>
                <a:spcPts val="0"/>
              </a:spcBef>
              <a:spcAft>
                <a:spcPts val="0"/>
              </a:spcAft>
              <a:buClrTx/>
              <a:buSzTx/>
              <a:buFontTx/>
              <a:buNone/>
              <a:tabLst/>
              <a:defRPr sz="1200" b="0" i="0" u="none" strike="noStrike" cap="none">
                <a:solidFill>
                  <a:schemeClr val="dk1"/>
                </a:solidFill>
                <a:latin typeface="Verdana" panose="020B0604030504040204" pitchFamily="34" charset="0"/>
                <a:ea typeface="Verdana" panose="020B0604030504040204" pitchFamily="34" charset="0"/>
                <a:cs typeface="Verdana" panose="020B0604030504040204" pitchFamily="34" charset="0"/>
                <a:sym typeface="Arial"/>
              </a:defRPr>
            </a:lvl1pPr>
            <a:lvl2pPr marL="742950" marR="0" lvl="1" indent="-184150" algn="r" rtl="0" eaLnBrk="1" hangingPunct="1">
              <a:lnSpc>
                <a:spcPct val="100000"/>
              </a:lnSpc>
              <a:spcBef>
                <a:spcPts val="600"/>
              </a:spcBef>
              <a:spcAft>
                <a:spcPts val="0"/>
              </a:spcAft>
              <a:buClr>
                <a:srgbClr val="007FA3"/>
              </a:buClr>
              <a:buSzPct val="100000"/>
              <a:buFont typeface="Arial"/>
              <a:buChar char="–"/>
              <a:defRPr sz="1200" b="0" i="0" u="none" strike="noStrike" cap="none">
                <a:solidFill>
                  <a:schemeClr val="dk1"/>
                </a:solidFill>
                <a:latin typeface="Verdana" panose="020B0604030504040204" pitchFamily="34" charset="0"/>
                <a:ea typeface="Verdana" panose="020B0604030504040204" pitchFamily="34" charset="0"/>
                <a:cs typeface="Verdana" panose="020B0604030504040204" pitchFamily="34" charset="0"/>
                <a:sym typeface="Arial"/>
              </a:defRPr>
            </a:lvl2pPr>
            <a:lvl3pPr marL="1143000" marR="0" lvl="2" indent="-127000" algn="r" rtl="0" eaLnBrk="1" hangingPunct="1">
              <a:lnSpc>
                <a:spcPct val="100000"/>
              </a:lnSpc>
              <a:spcBef>
                <a:spcPts val="600"/>
              </a:spcBef>
              <a:spcAft>
                <a:spcPts val="0"/>
              </a:spcAft>
              <a:buClr>
                <a:srgbClr val="007FA3"/>
              </a:buClr>
              <a:buSzPct val="100000"/>
              <a:buFont typeface="Noto Sans Symbols"/>
              <a:buChar char="▪"/>
              <a:defRPr sz="1200" b="0" i="0" u="none" strike="noStrike" cap="none">
                <a:solidFill>
                  <a:schemeClr val="dk1"/>
                </a:solidFill>
                <a:latin typeface="Verdana" panose="020B0604030504040204" pitchFamily="34" charset="0"/>
                <a:ea typeface="Verdana" panose="020B0604030504040204" pitchFamily="34" charset="0"/>
                <a:cs typeface="Verdana" panose="020B0604030504040204" pitchFamily="34" charset="0"/>
                <a:sym typeface="Arial"/>
              </a:defRPr>
            </a:lvl3pPr>
            <a:lvl4pPr marL="1600200" marR="0" lvl="3" indent="-127000" algn="r" rtl="0" eaLnBrk="1" hangingPunct="1">
              <a:lnSpc>
                <a:spcPct val="100000"/>
              </a:lnSpc>
              <a:spcBef>
                <a:spcPts val="600"/>
              </a:spcBef>
              <a:spcAft>
                <a:spcPts val="0"/>
              </a:spcAft>
              <a:buClr>
                <a:srgbClr val="007FA3"/>
              </a:buClr>
              <a:buSzPct val="100000"/>
              <a:buFont typeface="Arial"/>
              <a:buChar char="–"/>
              <a:defRPr sz="1200" b="0" i="0" u="none" strike="noStrike" cap="none">
                <a:solidFill>
                  <a:schemeClr val="dk1"/>
                </a:solidFill>
                <a:latin typeface="Verdana" panose="020B0604030504040204" pitchFamily="34" charset="0"/>
                <a:ea typeface="Verdana" panose="020B0604030504040204" pitchFamily="34" charset="0"/>
                <a:cs typeface="Verdana" panose="020B0604030504040204" pitchFamily="34" charset="0"/>
                <a:sym typeface="Arial"/>
              </a:defRPr>
            </a:lvl4pPr>
            <a:lvl5pPr marL="2057400" marR="0" lvl="4" indent="-127000" algn="r" rtl="0" eaLnBrk="1" hangingPunct="1">
              <a:lnSpc>
                <a:spcPct val="100000"/>
              </a:lnSpc>
              <a:spcBef>
                <a:spcPts val="600"/>
              </a:spcBef>
              <a:spcAft>
                <a:spcPts val="0"/>
              </a:spcAft>
              <a:buClr>
                <a:srgbClr val="007FA3"/>
              </a:buClr>
              <a:buSzPct val="100000"/>
              <a:buFont typeface="Arial"/>
              <a:buChar char="•"/>
              <a:defRPr sz="1200" b="0" i="0" u="none" strike="noStrike" cap="none">
                <a:solidFill>
                  <a:schemeClr val="dk1"/>
                </a:solidFill>
                <a:latin typeface="Verdana" panose="020B0604030504040204" pitchFamily="34" charset="0"/>
                <a:ea typeface="Verdana" panose="020B0604030504040204" pitchFamily="34" charset="0"/>
                <a:cs typeface="Verdana" panose="020B0604030504040204" pitchFamily="34" charset="0"/>
                <a:sym typeface="Arial"/>
              </a:defRPr>
            </a:lvl5pPr>
            <a:lvl6pPr marL="2514600" marR="0" lvl="5" indent="-127000" algn="l" rtl="0" eaLnBrk="1" hangingPunct="1">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eaLnBrk="1" hangingPunct="1">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eaLnBrk="1" hangingPunct="1">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eaLnBrk="1" hangingPunct="1">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algn="ctr">
              <a:defRPr/>
            </a:pPr>
            <a:r>
              <a:rPr lang="en-US" altLang="en-US" sz="1200" kern="0" dirty="0">
                <a:latin typeface="Verdana"/>
              </a:rPr>
              <a:t>Copyright © 2016, 2012, 2008 Pearson Education, Inc. All Rights Reserved</a:t>
            </a:r>
          </a:p>
        </p:txBody>
      </p:sp>
    </p:spTree>
    <p:extLst>
      <p:ext uri="{BB962C8B-B14F-4D97-AF65-F5344CB8AC3E}">
        <p14:creationId xmlns:p14="http://schemas.microsoft.com/office/powerpoint/2010/main" val="2814789977"/>
      </p:ext>
    </p:extLst>
  </p:cSld>
  <p:clrMap bg1="lt1" tx1="dk1" bg2="lt2" tx2="dk2" accent1="accent1" accent2="accent2" accent3="accent3" accent4="accent4" accent5="accent5" accent6="accent6" hlink="hlink" folHlink="folHlink"/>
  <p:sldLayoutIdLst>
    <p:sldLayoutId id="2147483713" r:id="rId1"/>
    <p:sldLayoutId id="2147483717" r:id="rId2"/>
    <p:sldLayoutId id="2147483704" r:id="rId3"/>
    <p:sldLayoutId id="2147483706" r:id="rId4"/>
    <p:sldLayoutId id="2147483709" r:id="rId5"/>
    <p:sldLayoutId id="2147483715" r:id="rId6"/>
    <p:sldLayoutId id="2147483716" r:id="rId7"/>
    <p:sldLayoutId id="2147483718" r:id="rId8"/>
    <p:sldLayoutId id="2147483710" r:id="rId9"/>
    <p:sldLayoutId id="2147483711" r:id="rId10"/>
    <p:sldLayoutId id="2147483712" r:id="rId11"/>
    <p:sldLayoutId id="2147483714" r:id="rId12"/>
    <p:sldLayoutId id="2147483720" r:id="rId13"/>
  </p:sldLayoutIdLst>
  <p:hf sldNum="0" hdr="0" dt="0"/>
  <p:txStyles>
    <p:titleStyle>
      <a:lvl1pPr algn="l" defTabSz="914400" rtl="0" eaLnBrk="1" latinLnBrk="0" hangingPunct="1">
        <a:lnSpc>
          <a:spcPct val="100000"/>
        </a:lnSpc>
        <a:spcBef>
          <a:spcPct val="0"/>
        </a:spcBef>
        <a:buNone/>
        <a:defRPr sz="3600" b="1" kern="1200">
          <a:solidFill>
            <a:srgbClr val="007FA3"/>
          </a:solidFill>
          <a:latin typeface="+mj-lt"/>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4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4176">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pic>
        <p:nvPicPr>
          <p:cNvPr id="13"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3979014990"/>
      </p:ext>
    </p:extLst>
  </p:cSld>
  <p:clrMap bg1="lt1" tx1="dk1" bg2="lt2" tx2="dk2" accent1="accent1" accent2="accent2" accent3="accent3" accent4="accent4" accent5="accent5" accent6="accent6" hlink="hlink" folHlink="folHlink"/>
  <p:hf sldNum="0" hdr="0" dt="0"/>
  <p:txStyles>
    <p:titleStyle>
      <a:lvl1pPr algn="l" defTabSz="914400" rtl="0" eaLnBrk="1" latinLnBrk="0" hangingPunct="1">
        <a:lnSpc>
          <a:spcPct val="100000"/>
        </a:lnSpc>
        <a:spcBef>
          <a:spcPct val="0"/>
        </a:spcBef>
        <a:buNone/>
        <a:defRPr sz="3600" b="1" kern="1200">
          <a:solidFill>
            <a:srgbClr val="007FA3"/>
          </a:solidFill>
          <a:latin typeface="+mj-lt"/>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4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4176">
          <p15:clr>
            <a:srgbClr val="F26B43"/>
          </p15:clr>
        </p15:guide>
        <p15:guide id="3" orient="horz" pos="120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2.bin"/><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3.bin"/><Relationship Id="rId1" Type="http://schemas.openxmlformats.org/officeDocument/2006/relationships/slideLayout" Target="../slideLayouts/slideLayout5.xml"/><Relationship Id="rId5" Type="http://schemas.openxmlformats.org/officeDocument/2006/relationships/image" Target="../media/image14.wmf"/><Relationship Id="rId4" Type="http://schemas.openxmlformats.org/officeDocument/2006/relationships/oleObject" Target="../embeddings/oleObject4.bin"/></Relationships>
</file>

<file path=ppt/slides/_rels/slide13.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5.bin"/><Relationship Id="rId1" Type="http://schemas.openxmlformats.org/officeDocument/2006/relationships/slideLayout" Target="../slideLayouts/slideLayout5.xml"/><Relationship Id="rId5" Type="http://schemas.openxmlformats.org/officeDocument/2006/relationships/image" Target="../media/image15.wmf"/><Relationship Id="rId4" Type="http://schemas.openxmlformats.org/officeDocument/2006/relationships/oleObject" Target="../embeddings/oleObject6.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7.bin"/><Relationship Id="rId1" Type="http://schemas.openxmlformats.org/officeDocument/2006/relationships/slideLayout" Target="../slideLayouts/slideLayout8.xml"/><Relationship Id="rId5" Type="http://schemas.openxmlformats.org/officeDocument/2006/relationships/image" Target="../media/image16.wmf"/><Relationship Id="rId4" Type="http://schemas.openxmlformats.org/officeDocument/2006/relationships/oleObject" Target="../embeddings/oleObject8.bin"/></Relationships>
</file>

<file path=ppt/slides/_rels/slide16.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9.bin"/><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image" Target="../media/image17.wmf"/><Relationship Id="rId7" Type="http://schemas.openxmlformats.org/officeDocument/2006/relationships/oleObject" Target="../embeddings/oleObject13.bin"/><Relationship Id="rId2" Type="http://schemas.openxmlformats.org/officeDocument/2006/relationships/oleObject" Target="../embeddings/oleObject10.bin"/><Relationship Id="rId1" Type="http://schemas.openxmlformats.org/officeDocument/2006/relationships/slideLayout" Target="../slideLayouts/slideLayout11.xml"/><Relationship Id="rId6" Type="http://schemas.openxmlformats.org/officeDocument/2006/relationships/oleObject" Target="../embeddings/oleObject12.bin"/><Relationship Id="rId5" Type="http://schemas.openxmlformats.org/officeDocument/2006/relationships/image" Target="../media/image18.wmf"/><Relationship Id="rId10" Type="http://schemas.openxmlformats.org/officeDocument/2006/relationships/oleObject" Target="../embeddings/oleObject15.bin"/><Relationship Id="rId4" Type="http://schemas.openxmlformats.org/officeDocument/2006/relationships/oleObject" Target="../embeddings/oleObject11.bin"/><Relationship Id="rId9" Type="http://schemas.openxmlformats.org/officeDocument/2006/relationships/oleObject" Target="../embeddings/oleObject14.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1.bin"/><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62400" y="3383460"/>
            <a:ext cx="5181600" cy="2213606"/>
          </a:xfrm>
          <a:prstGeom prst="rect">
            <a:avLst/>
          </a:prstGeom>
        </p:spPr>
        <p:txBody>
          <a:bodyPr vert="horz" wrap="square" lIns="0" tIns="7798" rIns="0" bIns="0" rtlCol="0">
            <a:spAutoFit/>
          </a:bodyPr>
          <a:lstStyle/>
          <a:p>
            <a:pPr marL="12700">
              <a:lnSpc>
                <a:spcPts val="5075"/>
              </a:lnSpc>
              <a:spcBef>
                <a:spcPts val="135"/>
              </a:spcBef>
            </a:pPr>
            <a:r>
              <a:rPr lang="en-US" sz="2800" b="1" spc="-30" dirty="0" err="1">
                <a:solidFill>
                  <a:srgbClr val="FFFFFF"/>
                </a:solidFill>
                <a:cs typeface="Arial"/>
              </a:rPr>
              <a:t>Maths</a:t>
            </a:r>
            <a:r>
              <a:rPr lang="en-US" sz="2800" b="1" spc="-30" dirty="0">
                <a:solidFill>
                  <a:srgbClr val="FFFFFF"/>
                </a:solidFill>
                <a:cs typeface="Arial"/>
              </a:rPr>
              <a:t> and Statistical Foundations for Analytics</a:t>
            </a:r>
            <a:endParaRPr lang="en-US" sz="2800" dirty="0">
              <a:cs typeface="Arial"/>
            </a:endParaRPr>
          </a:p>
          <a:p>
            <a:pPr marL="12700">
              <a:lnSpc>
                <a:spcPts val="4595"/>
              </a:lnSpc>
            </a:pPr>
            <a:r>
              <a:rPr lang="en-US" sz="2800" spc="10" dirty="0">
                <a:solidFill>
                  <a:srgbClr val="FFFFFF"/>
                </a:solidFill>
                <a:cs typeface="Arial"/>
              </a:rPr>
              <a:t>Lecture 5: Sampling Distribution</a:t>
            </a:r>
          </a:p>
          <a:p>
            <a:pPr marL="5776">
              <a:lnSpc>
                <a:spcPts val="2308"/>
              </a:lnSpc>
              <a:spcBef>
                <a:spcPts val="61"/>
              </a:spcBef>
            </a:pPr>
            <a:endParaRPr lang="en-US" sz="1751" dirty="0">
              <a:cs typeface="Arial"/>
            </a:endParaRPr>
          </a:p>
        </p:txBody>
      </p:sp>
      <p:sp>
        <p:nvSpPr>
          <p:cNvPr id="3" name="object 3"/>
          <p:cNvSpPr/>
          <p:nvPr/>
        </p:nvSpPr>
        <p:spPr>
          <a:xfrm>
            <a:off x="6508161" y="5201619"/>
            <a:ext cx="217769" cy="300371"/>
          </a:xfrm>
          <a:custGeom>
            <a:avLst/>
            <a:gdLst/>
            <a:ahLst/>
            <a:cxnLst/>
            <a:rect l="l" t="t" r="r" b="b"/>
            <a:pathLst>
              <a:path w="478790" h="660400">
                <a:moveTo>
                  <a:pt x="112605" y="537805"/>
                </a:moveTo>
                <a:lnTo>
                  <a:pt x="72897" y="575115"/>
                </a:lnTo>
                <a:lnTo>
                  <a:pt x="57101" y="614434"/>
                </a:lnTo>
                <a:lnTo>
                  <a:pt x="49272" y="630289"/>
                </a:lnTo>
                <a:lnTo>
                  <a:pt x="40209" y="641582"/>
                </a:lnTo>
                <a:lnTo>
                  <a:pt x="29351" y="645886"/>
                </a:lnTo>
                <a:lnTo>
                  <a:pt x="29351" y="660147"/>
                </a:lnTo>
                <a:lnTo>
                  <a:pt x="68975" y="622864"/>
                </a:lnTo>
                <a:lnTo>
                  <a:pt x="84774" y="583563"/>
                </a:lnTo>
                <a:lnTo>
                  <a:pt x="92641" y="567689"/>
                </a:lnTo>
                <a:lnTo>
                  <a:pt x="101731" y="556378"/>
                </a:lnTo>
                <a:lnTo>
                  <a:pt x="112605" y="552066"/>
                </a:lnTo>
                <a:lnTo>
                  <a:pt x="138185" y="552066"/>
                </a:lnTo>
                <a:lnTo>
                  <a:pt x="129438" y="542911"/>
                </a:lnTo>
                <a:lnTo>
                  <a:pt x="112605" y="537805"/>
                </a:lnTo>
                <a:close/>
              </a:path>
              <a:path w="478790" h="660400">
                <a:moveTo>
                  <a:pt x="138185" y="552066"/>
                </a:moveTo>
                <a:lnTo>
                  <a:pt x="112605" y="552066"/>
                </a:lnTo>
                <a:lnTo>
                  <a:pt x="123472" y="556378"/>
                </a:lnTo>
                <a:lnTo>
                  <a:pt x="132558" y="567689"/>
                </a:lnTo>
                <a:lnTo>
                  <a:pt x="140421" y="583563"/>
                </a:lnTo>
                <a:lnTo>
                  <a:pt x="147619" y="601562"/>
                </a:lnTo>
                <a:lnTo>
                  <a:pt x="156223" y="622864"/>
                </a:lnTo>
                <a:lnTo>
                  <a:pt x="166271" y="641653"/>
                </a:lnTo>
                <a:lnTo>
                  <a:pt x="179062" y="655042"/>
                </a:lnTo>
                <a:lnTo>
                  <a:pt x="195901" y="660147"/>
                </a:lnTo>
                <a:lnTo>
                  <a:pt x="212749" y="655042"/>
                </a:lnTo>
                <a:lnTo>
                  <a:pt x="221511" y="645886"/>
                </a:lnTo>
                <a:lnTo>
                  <a:pt x="195901" y="645886"/>
                </a:lnTo>
                <a:lnTo>
                  <a:pt x="185033" y="641574"/>
                </a:lnTo>
                <a:lnTo>
                  <a:pt x="175947" y="630262"/>
                </a:lnTo>
                <a:lnTo>
                  <a:pt x="168084" y="614385"/>
                </a:lnTo>
                <a:lnTo>
                  <a:pt x="160886" y="596379"/>
                </a:lnTo>
                <a:lnTo>
                  <a:pt x="152280" y="575088"/>
                </a:lnTo>
                <a:lnTo>
                  <a:pt x="142231" y="556302"/>
                </a:lnTo>
                <a:lnTo>
                  <a:pt x="138185" y="552066"/>
                </a:lnTo>
                <a:close/>
              </a:path>
              <a:path w="478790" h="660400">
                <a:moveTo>
                  <a:pt x="104804" y="0"/>
                </a:moveTo>
                <a:lnTo>
                  <a:pt x="44889" y="39485"/>
                </a:lnTo>
                <a:lnTo>
                  <a:pt x="16470" y="69175"/>
                </a:lnTo>
                <a:lnTo>
                  <a:pt x="1613" y="107473"/>
                </a:lnTo>
                <a:lnTo>
                  <a:pt x="0" y="128164"/>
                </a:lnTo>
                <a:lnTo>
                  <a:pt x="2438" y="148494"/>
                </a:lnTo>
                <a:lnTo>
                  <a:pt x="8823" y="167969"/>
                </a:lnTo>
                <a:lnTo>
                  <a:pt x="19047" y="186099"/>
                </a:lnTo>
                <a:lnTo>
                  <a:pt x="267343" y="540255"/>
                </a:lnTo>
                <a:lnTo>
                  <a:pt x="255512" y="548908"/>
                </a:lnTo>
                <a:lnTo>
                  <a:pt x="245997" y="562243"/>
                </a:lnTo>
                <a:lnTo>
                  <a:pt x="238066" y="578615"/>
                </a:lnTo>
                <a:lnTo>
                  <a:pt x="230963" y="596442"/>
                </a:lnTo>
                <a:lnTo>
                  <a:pt x="223758" y="614434"/>
                </a:lnTo>
                <a:lnTo>
                  <a:pt x="215884" y="630289"/>
                </a:lnTo>
                <a:lnTo>
                  <a:pt x="206800" y="641574"/>
                </a:lnTo>
                <a:lnTo>
                  <a:pt x="195901" y="645886"/>
                </a:lnTo>
                <a:lnTo>
                  <a:pt x="221511" y="645886"/>
                </a:lnTo>
                <a:lnTo>
                  <a:pt x="225562" y="641653"/>
                </a:lnTo>
                <a:lnTo>
                  <a:pt x="235631" y="622864"/>
                </a:lnTo>
                <a:lnTo>
                  <a:pt x="244245" y="601562"/>
                </a:lnTo>
                <a:lnTo>
                  <a:pt x="250871" y="584924"/>
                </a:lnTo>
                <a:lnTo>
                  <a:pt x="258020" y="569935"/>
                </a:lnTo>
                <a:lnTo>
                  <a:pt x="266130" y="558496"/>
                </a:lnTo>
                <a:lnTo>
                  <a:pt x="275636" y="552506"/>
                </a:lnTo>
                <a:lnTo>
                  <a:pt x="295502" y="552506"/>
                </a:lnTo>
                <a:lnTo>
                  <a:pt x="290296" y="548161"/>
                </a:lnTo>
                <a:lnTo>
                  <a:pt x="30743" y="177973"/>
                </a:lnTo>
                <a:lnTo>
                  <a:pt x="21894" y="162266"/>
                </a:lnTo>
                <a:lnTo>
                  <a:pt x="16371" y="145409"/>
                </a:lnTo>
                <a:lnTo>
                  <a:pt x="14262" y="127821"/>
                </a:lnTo>
                <a:lnTo>
                  <a:pt x="15655" y="109923"/>
                </a:lnTo>
                <a:lnTo>
                  <a:pt x="39366" y="62942"/>
                </a:lnTo>
                <a:lnTo>
                  <a:pt x="100909" y="19601"/>
                </a:lnTo>
                <a:lnTo>
                  <a:pt x="118164" y="19601"/>
                </a:lnTo>
                <a:lnTo>
                  <a:pt x="104804" y="0"/>
                </a:lnTo>
                <a:close/>
              </a:path>
              <a:path w="478790" h="660400">
                <a:moveTo>
                  <a:pt x="295502" y="552506"/>
                </a:moveTo>
                <a:lnTo>
                  <a:pt x="275636" y="552506"/>
                </a:lnTo>
                <a:lnTo>
                  <a:pt x="305919" y="580394"/>
                </a:lnTo>
                <a:lnTo>
                  <a:pt x="343328" y="594284"/>
                </a:lnTo>
                <a:lnTo>
                  <a:pt x="383286" y="593369"/>
                </a:lnTo>
                <a:lnTo>
                  <a:pt x="412662" y="580567"/>
                </a:lnTo>
                <a:lnTo>
                  <a:pt x="348086" y="580567"/>
                </a:lnTo>
                <a:lnTo>
                  <a:pt x="316510" y="570042"/>
                </a:lnTo>
                <a:lnTo>
                  <a:pt x="295502" y="552506"/>
                </a:lnTo>
                <a:close/>
              </a:path>
              <a:path w="478790" h="660400">
                <a:moveTo>
                  <a:pt x="422016" y="453672"/>
                </a:moveTo>
                <a:lnTo>
                  <a:pt x="404837" y="453672"/>
                </a:lnTo>
                <a:lnTo>
                  <a:pt x="458573" y="533187"/>
                </a:lnTo>
                <a:lnTo>
                  <a:pt x="413014" y="565155"/>
                </a:lnTo>
                <a:lnTo>
                  <a:pt x="381446" y="579137"/>
                </a:lnTo>
                <a:lnTo>
                  <a:pt x="348086" y="580567"/>
                </a:lnTo>
                <a:lnTo>
                  <a:pt x="412662" y="580567"/>
                </a:lnTo>
                <a:lnTo>
                  <a:pt x="421213" y="576841"/>
                </a:lnTo>
                <a:lnTo>
                  <a:pt x="478279" y="536737"/>
                </a:lnTo>
                <a:lnTo>
                  <a:pt x="422016" y="453672"/>
                </a:lnTo>
                <a:close/>
              </a:path>
              <a:path w="478790" h="660400">
                <a:moveTo>
                  <a:pt x="118164" y="19601"/>
                </a:moveTo>
                <a:lnTo>
                  <a:pt x="100909" y="19601"/>
                </a:lnTo>
                <a:lnTo>
                  <a:pt x="159985" y="106248"/>
                </a:lnTo>
                <a:lnTo>
                  <a:pt x="132636" y="146066"/>
                </a:lnTo>
                <a:lnTo>
                  <a:pt x="120734" y="191775"/>
                </a:lnTo>
                <a:lnTo>
                  <a:pt x="124757" y="238892"/>
                </a:lnTo>
                <a:lnTo>
                  <a:pt x="145180" y="282933"/>
                </a:lnTo>
                <a:lnTo>
                  <a:pt x="231763" y="406615"/>
                </a:lnTo>
                <a:lnTo>
                  <a:pt x="266201" y="440919"/>
                </a:lnTo>
                <a:lnTo>
                  <a:pt x="309198" y="460877"/>
                </a:lnTo>
                <a:lnTo>
                  <a:pt x="356746" y="465468"/>
                </a:lnTo>
                <a:lnTo>
                  <a:pt x="404837" y="453672"/>
                </a:lnTo>
                <a:lnTo>
                  <a:pt x="422016" y="453672"/>
                </a:lnTo>
                <a:lnTo>
                  <a:pt x="420104" y="450848"/>
                </a:lnTo>
                <a:lnTo>
                  <a:pt x="359787" y="450848"/>
                </a:lnTo>
                <a:lnTo>
                  <a:pt x="315538" y="447773"/>
                </a:lnTo>
                <a:lnTo>
                  <a:pt x="275455" y="430006"/>
                </a:lnTo>
                <a:lnTo>
                  <a:pt x="243459" y="398480"/>
                </a:lnTo>
                <a:lnTo>
                  <a:pt x="156865" y="274808"/>
                </a:lnTo>
                <a:lnTo>
                  <a:pt x="138228" y="233986"/>
                </a:lnTo>
                <a:lnTo>
                  <a:pt x="135198" y="190381"/>
                </a:lnTo>
                <a:lnTo>
                  <a:pt x="147306" y="148394"/>
                </a:lnTo>
                <a:lnTo>
                  <a:pt x="174079" y="112425"/>
                </a:lnTo>
                <a:lnTo>
                  <a:pt x="178592" y="108258"/>
                </a:lnTo>
                <a:lnTo>
                  <a:pt x="118164" y="19601"/>
                </a:lnTo>
                <a:close/>
              </a:path>
              <a:path w="478790" h="660400">
                <a:moveTo>
                  <a:pt x="409789" y="435620"/>
                </a:moveTo>
                <a:lnTo>
                  <a:pt x="404282" y="438300"/>
                </a:lnTo>
                <a:lnTo>
                  <a:pt x="359787" y="450848"/>
                </a:lnTo>
                <a:lnTo>
                  <a:pt x="420104" y="450848"/>
                </a:lnTo>
                <a:lnTo>
                  <a:pt x="409789" y="435620"/>
                </a:lnTo>
                <a:close/>
              </a:path>
            </a:pathLst>
          </a:custGeom>
          <a:solidFill>
            <a:srgbClr val="004711"/>
          </a:solidFill>
        </p:spPr>
        <p:txBody>
          <a:bodyPr wrap="square" lIns="0" tIns="0" rIns="0" bIns="0" rtlCol="0"/>
          <a:lstStyle/>
          <a:p>
            <a:endParaRPr sz="819"/>
          </a:p>
        </p:txBody>
      </p:sp>
      <p:sp>
        <p:nvSpPr>
          <p:cNvPr id="4" name="object 4"/>
          <p:cNvSpPr/>
          <p:nvPr/>
        </p:nvSpPr>
        <p:spPr>
          <a:xfrm>
            <a:off x="5583593" y="5285628"/>
            <a:ext cx="298061" cy="143254"/>
          </a:xfrm>
          <a:custGeom>
            <a:avLst/>
            <a:gdLst/>
            <a:ahLst/>
            <a:cxnLst/>
            <a:rect l="l" t="t" r="r" b="b"/>
            <a:pathLst>
              <a:path w="655320" h="314959">
                <a:moveTo>
                  <a:pt x="655100" y="0"/>
                </a:moveTo>
                <a:lnTo>
                  <a:pt x="0" y="0"/>
                </a:lnTo>
                <a:lnTo>
                  <a:pt x="327560" y="314482"/>
                </a:lnTo>
                <a:lnTo>
                  <a:pt x="346340" y="296451"/>
                </a:lnTo>
                <a:lnTo>
                  <a:pt x="327780" y="296451"/>
                </a:lnTo>
                <a:lnTo>
                  <a:pt x="30773" y="12826"/>
                </a:lnTo>
                <a:lnTo>
                  <a:pt x="641741" y="12826"/>
                </a:lnTo>
                <a:lnTo>
                  <a:pt x="655100" y="0"/>
                </a:lnTo>
                <a:close/>
              </a:path>
              <a:path w="655320" h="314959">
                <a:moveTo>
                  <a:pt x="641741" y="12826"/>
                </a:moveTo>
                <a:lnTo>
                  <a:pt x="622619" y="12826"/>
                </a:lnTo>
                <a:lnTo>
                  <a:pt x="327780" y="296451"/>
                </a:lnTo>
                <a:lnTo>
                  <a:pt x="346340" y="296451"/>
                </a:lnTo>
                <a:lnTo>
                  <a:pt x="641741" y="12826"/>
                </a:lnTo>
                <a:close/>
              </a:path>
            </a:pathLst>
          </a:custGeom>
          <a:solidFill>
            <a:srgbClr val="004711"/>
          </a:solidFill>
        </p:spPr>
        <p:txBody>
          <a:bodyPr wrap="square" lIns="0" tIns="0" rIns="0" bIns="0" rtlCol="0"/>
          <a:lstStyle/>
          <a:p>
            <a:endParaRPr sz="819"/>
          </a:p>
        </p:txBody>
      </p:sp>
      <p:sp>
        <p:nvSpPr>
          <p:cNvPr id="5" name="object 5"/>
          <p:cNvSpPr/>
          <p:nvPr/>
        </p:nvSpPr>
        <p:spPr>
          <a:xfrm>
            <a:off x="5562026" y="5285629"/>
            <a:ext cx="342539" cy="216325"/>
          </a:xfrm>
          <a:custGeom>
            <a:avLst/>
            <a:gdLst/>
            <a:ahLst/>
            <a:cxnLst/>
            <a:rect l="l" t="t" r="r" b="b"/>
            <a:pathLst>
              <a:path w="753109" h="475615">
                <a:moveTo>
                  <a:pt x="752772" y="0"/>
                </a:moveTo>
                <a:lnTo>
                  <a:pt x="0" y="0"/>
                </a:lnTo>
                <a:lnTo>
                  <a:pt x="0" y="392490"/>
                </a:lnTo>
                <a:lnTo>
                  <a:pt x="6518" y="424773"/>
                </a:lnTo>
                <a:lnTo>
                  <a:pt x="24296" y="451140"/>
                </a:lnTo>
                <a:lnTo>
                  <a:pt x="50663" y="468920"/>
                </a:lnTo>
                <a:lnTo>
                  <a:pt x="82950" y="475441"/>
                </a:lnTo>
                <a:lnTo>
                  <a:pt x="669822" y="475441"/>
                </a:lnTo>
                <a:lnTo>
                  <a:pt x="702114" y="468920"/>
                </a:lnTo>
                <a:lnTo>
                  <a:pt x="713453" y="461273"/>
                </a:lnTo>
                <a:lnTo>
                  <a:pt x="83442" y="461273"/>
                </a:lnTo>
                <a:lnTo>
                  <a:pt x="56047" y="455312"/>
                </a:lnTo>
                <a:lnTo>
                  <a:pt x="33614" y="439287"/>
                </a:lnTo>
                <a:lnTo>
                  <a:pt x="18456" y="415986"/>
                </a:lnTo>
                <a:lnTo>
                  <a:pt x="12889" y="388197"/>
                </a:lnTo>
                <a:lnTo>
                  <a:pt x="12889" y="12826"/>
                </a:lnTo>
                <a:lnTo>
                  <a:pt x="752772" y="12826"/>
                </a:lnTo>
                <a:lnTo>
                  <a:pt x="752772" y="0"/>
                </a:lnTo>
                <a:close/>
              </a:path>
              <a:path w="753109" h="475615">
                <a:moveTo>
                  <a:pt x="752772" y="12826"/>
                </a:moveTo>
                <a:lnTo>
                  <a:pt x="739883" y="12826"/>
                </a:lnTo>
                <a:lnTo>
                  <a:pt x="739883" y="388941"/>
                </a:lnTo>
                <a:lnTo>
                  <a:pt x="734395" y="416507"/>
                </a:lnTo>
                <a:lnTo>
                  <a:pt x="719432" y="439565"/>
                </a:lnTo>
                <a:lnTo>
                  <a:pt x="697242" y="455393"/>
                </a:lnTo>
                <a:lnTo>
                  <a:pt x="670073" y="461273"/>
                </a:lnTo>
                <a:lnTo>
                  <a:pt x="713453" y="461273"/>
                </a:lnTo>
                <a:lnTo>
                  <a:pt x="728480" y="451140"/>
                </a:lnTo>
                <a:lnTo>
                  <a:pt x="746255" y="424773"/>
                </a:lnTo>
                <a:lnTo>
                  <a:pt x="752772" y="392490"/>
                </a:lnTo>
                <a:lnTo>
                  <a:pt x="752772" y="12826"/>
                </a:lnTo>
                <a:close/>
              </a:path>
            </a:pathLst>
          </a:custGeom>
          <a:solidFill>
            <a:srgbClr val="004711"/>
          </a:solidFill>
        </p:spPr>
        <p:txBody>
          <a:bodyPr wrap="square" lIns="0" tIns="0" rIns="0" bIns="0" rtlCol="0"/>
          <a:lstStyle/>
          <a:p>
            <a:endParaRPr sz="819"/>
          </a:p>
        </p:txBody>
      </p:sp>
      <p:sp>
        <p:nvSpPr>
          <p:cNvPr id="6" name="object 6"/>
          <p:cNvSpPr/>
          <p:nvPr/>
        </p:nvSpPr>
        <p:spPr>
          <a:xfrm>
            <a:off x="8254697" y="5243462"/>
            <a:ext cx="142388" cy="258493"/>
          </a:xfrm>
          <a:custGeom>
            <a:avLst/>
            <a:gdLst/>
            <a:ahLst/>
            <a:cxnLst/>
            <a:rect l="l" t="t" r="r" b="b"/>
            <a:pathLst>
              <a:path w="313055" h="568325">
                <a:moveTo>
                  <a:pt x="232474" y="0"/>
                </a:moveTo>
                <a:lnTo>
                  <a:pt x="165860" y="9641"/>
                </a:lnTo>
                <a:lnTo>
                  <a:pt x="117661" y="38365"/>
                </a:lnTo>
                <a:lnTo>
                  <a:pt x="88482" y="86001"/>
                </a:lnTo>
                <a:lnTo>
                  <a:pt x="78678" y="152005"/>
                </a:lnTo>
                <a:lnTo>
                  <a:pt x="78678" y="179083"/>
                </a:lnTo>
                <a:lnTo>
                  <a:pt x="0" y="179083"/>
                </a:lnTo>
                <a:lnTo>
                  <a:pt x="0" y="286598"/>
                </a:lnTo>
                <a:lnTo>
                  <a:pt x="78678" y="286598"/>
                </a:lnTo>
                <a:lnTo>
                  <a:pt x="78678" y="568150"/>
                </a:lnTo>
                <a:lnTo>
                  <a:pt x="219668" y="568150"/>
                </a:lnTo>
                <a:lnTo>
                  <a:pt x="219668" y="553888"/>
                </a:lnTo>
                <a:lnTo>
                  <a:pt x="92929" y="553888"/>
                </a:lnTo>
                <a:lnTo>
                  <a:pt x="92929" y="272347"/>
                </a:lnTo>
                <a:lnTo>
                  <a:pt x="14250" y="272347"/>
                </a:lnTo>
                <a:lnTo>
                  <a:pt x="14250" y="193334"/>
                </a:lnTo>
                <a:lnTo>
                  <a:pt x="92929" y="193334"/>
                </a:lnTo>
                <a:lnTo>
                  <a:pt x="92929" y="152005"/>
                </a:lnTo>
                <a:lnTo>
                  <a:pt x="101683" y="91484"/>
                </a:lnTo>
                <a:lnTo>
                  <a:pt x="127681" y="48501"/>
                </a:lnTo>
                <a:lnTo>
                  <a:pt x="171286" y="22855"/>
                </a:lnTo>
                <a:lnTo>
                  <a:pt x="232474" y="14250"/>
                </a:lnTo>
                <a:lnTo>
                  <a:pt x="312377" y="14250"/>
                </a:lnTo>
                <a:lnTo>
                  <a:pt x="312723" y="10408"/>
                </a:lnTo>
                <a:lnTo>
                  <a:pt x="272462" y="2230"/>
                </a:lnTo>
                <a:lnTo>
                  <a:pt x="243103" y="134"/>
                </a:lnTo>
                <a:lnTo>
                  <a:pt x="232474" y="0"/>
                </a:lnTo>
                <a:close/>
              </a:path>
              <a:path w="313055" h="568325">
                <a:moveTo>
                  <a:pt x="271405" y="88646"/>
                </a:moveTo>
                <a:lnTo>
                  <a:pt x="265227" y="88646"/>
                </a:lnTo>
                <a:lnTo>
                  <a:pt x="250790" y="89854"/>
                </a:lnTo>
                <a:lnTo>
                  <a:pt x="213332" y="118144"/>
                </a:lnTo>
                <a:lnTo>
                  <a:pt x="205407" y="163764"/>
                </a:lnTo>
                <a:lnTo>
                  <a:pt x="205407" y="193334"/>
                </a:lnTo>
                <a:lnTo>
                  <a:pt x="295069" y="193334"/>
                </a:lnTo>
                <a:lnTo>
                  <a:pt x="295069" y="272347"/>
                </a:lnTo>
                <a:lnTo>
                  <a:pt x="205407" y="272347"/>
                </a:lnTo>
                <a:lnTo>
                  <a:pt x="205407" y="553888"/>
                </a:lnTo>
                <a:lnTo>
                  <a:pt x="219668" y="553888"/>
                </a:lnTo>
                <a:lnTo>
                  <a:pt x="219668" y="286598"/>
                </a:lnTo>
                <a:lnTo>
                  <a:pt x="309330" y="286598"/>
                </a:lnTo>
                <a:lnTo>
                  <a:pt x="309330" y="179083"/>
                </a:lnTo>
                <a:lnTo>
                  <a:pt x="219668" y="179083"/>
                </a:lnTo>
                <a:lnTo>
                  <a:pt x="219668" y="163764"/>
                </a:lnTo>
                <a:lnTo>
                  <a:pt x="225945" y="124847"/>
                </a:lnTo>
                <a:lnTo>
                  <a:pt x="265227" y="102897"/>
                </a:lnTo>
                <a:lnTo>
                  <a:pt x="304402" y="102897"/>
                </a:lnTo>
                <a:lnTo>
                  <a:pt x="305283" y="93096"/>
                </a:lnTo>
                <a:lnTo>
                  <a:pt x="290996" y="93096"/>
                </a:lnTo>
                <a:lnTo>
                  <a:pt x="288389" y="92258"/>
                </a:lnTo>
                <a:lnTo>
                  <a:pt x="285771" y="91484"/>
                </a:lnTo>
                <a:lnTo>
                  <a:pt x="283153" y="90813"/>
                </a:lnTo>
                <a:lnTo>
                  <a:pt x="277248" y="89369"/>
                </a:lnTo>
                <a:lnTo>
                  <a:pt x="271405" y="88646"/>
                </a:lnTo>
                <a:close/>
              </a:path>
              <a:path w="313055" h="568325">
                <a:moveTo>
                  <a:pt x="304402" y="102897"/>
                </a:moveTo>
                <a:lnTo>
                  <a:pt x="270232" y="102897"/>
                </a:lnTo>
                <a:lnTo>
                  <a:pt x="274965" y="103462"/>
                </a:lnTo>
                <a:lnTo>
                  <a:pt x="279708" y="104625"/>
                </a:lnTo>
                <a:lnTo>
                  <a:pt x="284713" y="105913"/>
                </a:lnTo>
                <a:lnTo>
                  <a:pt x="289614" y="107630"/>
                </a:lnTo>
                <a:lnTo>
                  <a:pt x="303414" y="113870"/>
                </a:lnTo>
                <a:lnTo>
                  <a:pt x="304402" y="102897"/>
                </a:lnTo>
                <a:close/>
              </a:path>
              <a:path w="313055" h="568325">
                <a:moveTo>
                  <a:pt x="312377" y="14250"/>
                </a:moveTo>
                <a:lnTo>
                  <a:pt x="232474" y="14250"/>
                </a:lnTo>
                <a:lnTo>
                  <a:pt x="242659" y="14385"/>
                </a:lnTo>
                <a:lnTo>
                  <a:pt x="252467" y="14786"/>
                </a:lnTo>
                <a:lnTo>
                  <a:pt x="290935" y="19637"/>
                </a:lnTo>
                <a:lnTo>
                  <a:pt x="297456" y="21098"/>
                </a:lnTo>
                <a:lnTo>
                  <a:pt x="290996" y="93096"/>
                </a:lnTo>
                <a:lnTo>
                  <a:pt x="305283" y="93096"/>
                </a:lnTo>
                <a:lnTo>
                  <a:pt x="312377" y="14250"/>
                </a:lnTo>
                <a:close/>
              </a:path>
            </a:pathLst>
          </a:custGeom>
          <a:solidFill>
            <a:srgbClr val="004711"/>
          </a:solidFill>
        </p:spPr>
        <p:txBody>
          <a:bodyPr wrap="square" lIns="0" tIns="0" rIns="0" bIns="0" rtlCol="0"/>
          <a:lstStyle/>
          <a:p>
            <a:endParaRPr sz="819"/>
          </a:p>
        </p:txBody>
      </p:sp>
      <p:sp>
        <p:nvSpPr>
          <p:cNvPr id="7" name="object 7"/>
          <p:cNvSpPr/>
          <p:nvPr/>
        </p:nvSpPr>
        <p:spPr>
          <a:xfrm>
            <a:off x="7385103" y="5353139"/>
            <a:ext cx="0" cy="144121"/>
          </a:xfrm>
          <a:custGeom>
            <a:avLst/>
            <a:gdLst/>
            <a:ahLst/>
            <a:cxnLst/>
            <a:rect l="l" t="t" r="r" b="b"/>
            <a:pathLst>
              <a:path h="316865">
                <a:moveTo>
                  <a:pt x="0" y="0"/>
                </a:moveTo>
                <a:lnTo>
                  <a:pt x="0" y="316848"/>
                </a:lnTo>
              </a:path>
            </a:pathLst>
          </a:custGeom>
          <a:ln w="14010">
            <a:solidFill>
              <a:srgbClr val="004711"/>
            </a:solidFill>
          </a:ln>
        </p:spPr>
        <p:txBody>
          <a:bodyPr wrap="square" lIns="0" tIns="0" rIns="0" bIns="0" rtlCol="0"/>
          <a:lstStyle/>
          <a:p>
            <a:endParaRPr sz="819"/>
          </a:p>
        </p:txBody>
      </p:sp>
      <p:sp>
        <p:nvSpPr>
          <p:cNvPr id="8" name="object 8"/>
          <p:cNvSpPr/>
          <p:nvPr/>
        </p:nvSpPr>
        <p:spPr>
          <a:xfrm>
            <a:off x="7248057" y="5350384"/>
            <a:ext cx="274089" cy="0"/>
          </a:xfrm>
          <a:custGeom>
            <a:avLst/>
            <a:gdLst/>
            <a:ahLst/>
            <a:cxnLst/>
            <a:rect l="l" t="t" r="r" b="b"/>
            <a:pathLst>
              <a:path w="602615">
                <a:moveTo>
                  <a:pt x="0" y="0"/>
                </a:moveTo>
                <a:lnTo>
                  <a:pt x="602285" y="0"/>
                </a:lnTo>
              </a:path>
            </a:pathLst>
          </a:custGeom>
          <a:ln w="12114">
            <a:solidFill>
              <a:srgbClr val="004711"/>
            </a:solidFill>
          </a:ln>
        </p:spPr>
        <p:txBody>
          <a:bodyPr wrap="square" lIns="0" tIns="0" rIns="0" bIns="0" rtlCol="0"/>
          <a:lstStyle/>
          <a:p>
            <a:endParaRPr sz="819"/>
          </a:p>
        </p:txBody>
      </p:sp>
      <p:sp>
        <p:nvSpPr>
          <p:cNvPr id="9" name="object 9"/>
          <p:cNvSpPr/>
          <p:nvPr/>
        </p:nvSpPr>
        <p:spPr>
          <a:xfrm>
            <a:off x="7385103" y="5222666"/>
            <a:ext cx="0" cy="125058"/>
          </a:xfrm>
          <a:custGeom>
            <a:avLst/>
            <a:gdLst/>
            <a:ahLst/>
            <a:cxnLst/>
            <a:rect l="l" t="t" r="r" b="b"/>
            <a:pathLst>
              <a:path h="274954">
                <a:moveTo>
                  <a:pt x="0" y="0"/>
                </a:moveTo>
                <a:lnTo>
                  <a:pt x="0" y="274745"/>
                </a:lnTo>
              </a:path>
            </a:pathLst>
          </a:custGeom>
          <a:ln w="14010">
            <a:solidFill>
              <a:srgbClr val="004711"/>
            </a:solidFill>
          </a:ln>
        </p:spPr>
        <p:txBody>
          <a:bodyPr wrap="square" lIns="0" tIns="0" rIns="0" bIns="0" rtlCol="0"/>
          <a:lstStyle/>
          <a:p>
            <a:endParaRPr sz="819"/>
          </a:p>
        </p:txBody>
      </p:sp>
      <p:sp>
        <p:nvSpPr>
          <p:cNvPr id="10" name="object 10"/>
          <p:cNvSpPr/>
          <p:nvPr/>
        </p:nvSpPr>
        <p:spPr>
          <a:xfrm>
            <a:off x="7244133" y="5218740"/>
            <a:ext cx="283331" cy="283331"/>
          </a:xfrm>
          <a:custGeom>
            <a:avLst/>
            <a:gdLst/>
            <a:ahLst/>
            <a:cxnLst/>
            <a:rect l="l" t="t" r="r" b="b"/>
            <a:pathLst>
              <a:path w="622934" h="622934">
                <a:moveTo>
                  <a:pt x="311278" y="0"/>
                </a:moveTo>
                <a:lnTo>
                  <a:pt x="265346" y="3381"/>
                </a:lnTo>
                <a:lnTo>
                  <a:pt x="221485" y="13203"/>
                </a:lnTo>
                <a:lnTo>
                  <a:pt x="180179" y="28979"/>
                </a:lnTo>
                <a:lnTo>
                  <a:pt x="141915" y="50223"/>
                </a:lnTo>
                <a:lnTo>
                  <a:pt x="107177" y="76451"/>
                </a:lnTo>
                <a:lnTo>
                  <a:pt x="76451" y="107177"/>
                </a:lnTo>
                <a:lnTo>
                  <a:pt x="50223" y="141915"/>
                </a:lnTo>
                <a:lnTo>
                  <a:pt x="28979" y="180179"/>
                </a:lnTo>
                <a:lnTo>
                  <a:pt x="13203" y="221485"/>
                </a:lnTo>
                <a:lnTo>
                  <a:pt x="3381" y="265346"/>
                </a:lnTo>
                <a:lnTo>
                  <a:pt x="0" y="311278"/>
                </a:lnTo>
                <a:lnTo>
                  <a:pt x="3381" y="357211"/>
                </a:lnTo>
                <a:lnTo>
                  <a:pt x="13203" y="401070"/>
                </a:lnTo>
                <a:lnTo>
                  <a:pt x="28979" y="442372"/>
                </a:lnTo>
                <a:lnTo>
                  <a:pt x="50223" y="480630"/>
                </a:lnTo>
                <a:lnTo>
                  <a:pt x="76452" y="515361"/>
                </a:lnTo>
                <a:lnTo>
                  <a:pt x="107179" y="546080"/>
                </a:lnTo>
                <a:lnTo>
                  <a:pt x="141915" y="572299"/>
                </a:lnTo>
                <a:lnTo>
                  <a:pt x="180179" y="593536"/>
                </a:lnTo>
                <a:lnTo>
                  <a:pt x="221485" y="609306"/>
                </a:lnTo>
                <a:lnTo>
                  <a:pt x="265346" y="619124"/>
                </a:lnTo>
                <a:lnTo>
                  <a:pt x="311278" y="622504"/>
                </a:lnTo>
                <a:lnTo>
                  <a:pt x="357211" y="619124"/>
                </a:lnTo>
                <a:lnTo>
                  <a:pt x="401070" y="609306"/>
                </a:lnTo>
                <a:lnTo>
                  <a:pt x="403856" y="608243"/>
                </a:lnTo>
                <a:lnTo>
                  <a:pt x="311278" y="608243"/>
                </a:lnTo>
                <a:lnTo>
                  <a:pt x="263164" y="604350"/>
                </a:lnTo>
                <a:lnTo>
                  <a:pt x="217499" y="593081"/>
                </a:lnTo>
                <a:lnTo>
                  <a:pt x="174897" y="575052"/>
                </a:lnTo>
                <a:lnTo>
                  <a:pt x="135977" y="550878"/>
                </a:lnTo>
                <a:lnTo>
                  <a:pt x="101354" y="521176"/>
                </a:lnTo>
                <a:lnTo>
                  <a:pt x="71644" y="486560"/>
                </a:lnTo>
                <a:lnTo>
                  <a:pt x="47463" y="447647"/>
                </a:lnTo>
                <a:lnTo>
                  <a:pt x="29428" y="405052"/>
                </a:lnTo>
                <a:lnTo>
                  <a:pt x="18155" y="359390"/>
                </a:lnTo>
                <a:lnTo>
                  <a:pt x="14261" y="311278"/>
                </a:lnTo>
                <a:lnTo>
                  <a:pt x="18155" y="263164"/>
                </a:lnTo>
                <a:lnTo>
                  <a:pt x="29428" y="217499"/>
                </a:lnTo>
                <a:lnTo>
                  <a:pt x="47463" y="174897"/>
                </a:lnTo>
                <a:lnTo>
                  <a:pt x="71644" y="135977"/>
                </a:lnTo>
                <a:lnTo>
                  <a:pt x="101354" y="101354"/>
                </a:lnTo>
                <a:lnTo>
                  <a:pt x="135977" y="71644"/>
                </a:lnTo>
                <a:lnTo>
                  <a:pt x="174897" y="47463"/>
                </a:lnTo>
                <a:lnTo>
                  <a:pt x="217499" y="29428"/>
                </a:lnTo>
                <a:lnTo>
                  <a:pt x="263164" y="18155"/>
                </a:lnTo>
                <a:lnTo>
                  <a:pt x="311278" y="14261"/>
                </a:lnTo>
                <a:lnTo>
                  <a:pt x="403840" y="14261"/>
                </a:lnTo>
                <a:lnTo>
                  <a:pt x="401070" y="13203"/>
                </a:lnTo>
                <a:lnTo>
                  <a:pt x="357211" y="3381"/>
                </a:lnTo>
                <a:lnTo>
                  <a:pt x="311278" y="0"/>
                </a:lnTo>
                <a:close/>
              </a:path>
              <a:path w="622934" h="622934">
                <a:moveTo>
                  <a:pt x="403840" y="14261"/>
                </a:moveTo>
                <a:lnTo>
                  <a:pt x="311278" y="14261"/>
                </a:lnTo>
                <a:lnTo>
                  <a:pt x="359390" y="18155"/>
                </a:lnTo>
                <a:lnTo>
                  <a:pt x="405052" y="29428"/>
                </a:lnTo>
                <a:lnTo>
                  <a:pt x="447647" y="47463"/>
                </a:lnTo>
                <a:lnTo>
                  <a:pt x="486560" y="71644"/>
                </a:lnTo>
                <a:lnTo>
                  <a:pt x="521176" y="101354"/>
                </a:lnTo>
                <a:lnTo>
                  <a:pt x="550878" y="135977"/>
                </a:lnTo>
                <a:lnTo>
                  <a:pt x="575052" y="174897"/>
                </a:lnTo>
                <a:lnTo>
                  <a:pt x="593081" y="217499"/>
                </a:lnTo>
                <a:lnTo>
                  <a:pt x="604350" y="263164"/>
                </a:lnTo>
                <a:lnTo>
                  <a:pt x="608243" y="311278"/>
                </a:lnTo>
                <a:lnTo>
                  <a:pt x="604350" y="359390"/>
                </a:lnTo>
                <a:lnTo>
                  <a:pt x="593081" y="405052"/>
                </a:lnTo>
                <a:lnTo>
                  <a:pt x="575052" y="447647"/>
                </a:lnTo>
                <a:lnTo>
                  <a:pt x="550878" y="486560"/>
                </a:lnTo>
                <a:lnTo>
                  <a:pt x="521176" y="521176"/>
                </a:lnTo>
                <a:lnTo>
                  <a:pt x="486560" y="550878"/>
                </a:lnTo>
                <a:lnTo>
                  <a:pt x="447647" y="575052"/>
                </a:lnTo>
                <a:lnTo>
                  <a:pt x="405052" y="593081"/>
                </a:lnTo>
                <a:lnTo>
                  <a:pt x="359390" y="604350"/>
                </a:lnTo>
                <a:lnTo>
                  <a:pt x="311278" y="608243"/>
                </a:lnTo>
                <a:lnTo>
                  <a:pt x="403856" y="608243"/>
                </a:lnTo>
                <a:lnTo>
                  <a:pt x="442372" y="593536"/>
                </a:lnTo>
                <a:lnTo>
                  <a:pt x="480630" y="572299"/>
                </a:lnTo>
                <a:lnTo>
                  <a:pt x="515360" y="546079"/>
                </a:lnTo>
                <a:lnTo>
                  <a:pt x="546077" y="515361"/>
                </a:lnTo>
                <a:lnTo>
                  <a:pt x="572299" y="480629"/>
                </a:lnTo>
                <a:lnTo>
                  <a:pt x="593537" y="442371"/>
                </a:lnTo>
                <a:lnTo>
                  <a:pt x="609306" y="401070"/>
                </a:lnTo>
                <a:lnTo>
                  <a:pt x="619124" y="357211"/>
                </a:lnTo>
                <a:lnTo>
                  <a:pt x="622504" y="311278"/>
                </a:lnTo>
                <a:lnTo>
                  <a:pt x="619124" y="265346"/>
                </a:lnTo>
                <a:lnTo>
                  <a:pt x="609306" y="221485"/>
                </a:lnTo>
                <a:lnTo>
                  <a:pt x="593536" y="180179"/>
                </a:lnTo>
                <a:lnTo>
                  <a:pt x="572299" y="141915"/>
                </a:lnTo>
                <a:lnTo>
                  <a:pt x="546079" y="107177"/>
                </a:lnTo>
                <a:lnTo>
                  <a:pt x="515361" y="76451"/>
                </a:lnTo>
                <a:lnTo>
                  <a:pt x="480630" y="50223"/>
                </a:lnTo>
                <a:lnTo>
                  <a:pt x="442372" y="28979"/>
                </a:lnTo>
                <a:lnTo>
                  <a:pt x="403840" y="14261"/>
                </a:lnTo>
                <a:close/>
              </a:path>
            </a:pathLst>
          </a:custGeom>
          <a:solidFill>
            <a:srgbClr val="004711"/>
          </a:solidFill>
        </p:spPr>
        <p:txBody>
          <a:bodyPr wrap="square" lIns="0" tIns="0" rIns="0" bIns="0" rtlCol="0"/>
          <a:lstStyle/>
          <a:p>
            <a:endParaRPr sz="819"/>
          </a:p>
        </p:txBody>
      </p:sp>
      <p:sp>
        <p:nvSpPr>
          <p:cNvPr id="11" name="object 11"/>
          <p:cNvSpPr/>
          <p:nvPr/>
        </p:nvSpPr>
        <p:spPr>
          <a:xfrm>
            <a:off x="7315127" y="5218740"/>
            <a:ext cx="141232" cy="283331"/>
          </a:xfrm>
          <a:custGeom>
            <a:avLst/>
            <a:gdLst/>
            <a:ahLst/>
            <a:cxnLst/>
            <a:rect l="l" t="t" r="r" b="b"/>
            <a:pathLst>
              <a:path w="310515" h="622934">
                <a:moveTo>
                  <a:pt x="155188" y="0"/>
                </a:moveTo>
                <a:lnTo>
                  <a:pt x="94837" y="24503"/>
                </a:lnTo>
                <a:lnTo>
                  <a:pt x="68478" y="53239"/>
                </a:lnTo>
                <a:lnTo>
                  <a:pt x="45502" y="91282"/>
                </a:lnTo>
                <a:lnTo>
                  <a:pt x="26538" y="137370"/>
                </a:lnTo>
                <a:lnTo>
                  <a:pt x="12213" y="190239"/>
                </a:lnTo>
                <a:lnTo>
                  <a:pt x="3158" y="248630"/>
                </a:lnTo>
                <a:lnTo>
                  <a:pt x="0" y="311278"/>
                </a:lnTo>
                <a:lnTo>
                  <a:pt x="3158" y="373927"/>
                </a:lnTo>
                <a:lnTo>
                  <a:pt x="12213" y="432313"/>
                </a:lnTo>
                <a:lnTo>
                  <a:pt x="26538" y="485174"/>
                </a:lnTo>
                <a:lnTo>
                  <a:pt x="45502" y="531252"/>
                </a:lnTo>
                <a:lnTo>
                  <a:pt x="68478" y="569284"/>
                </a:lnTo>
                <a:lnTo>
                  <a:pt x="94837" y="598010"/>
                </a:lnTo>
                <a:lnTo>
                  <a:pt x="155188" y="622504"/>
                </a:lnTo>
                <a:lnTo>
                  <a:pt x="186410" y="616171"/>
                </a:lnTo>
                <a:lnTo>
                  <a:pt x="199113" y="608243"/>
                </a:lnTo>
                <a:lnTo>
                  <a:pt x="155188" y="608243"/>
                </a:lnTo>
                <a:lnTo>
                  <a:pt x="126814" y="602200"/>
                </a:lnTo>
                <a:lnTo>
                  <a:pt x="76434" y="557464"/>
                </a:lnTo>
                <a:lnTo>
                  <a:pt x="55568" y="521176"/>
                </a:lnTo>
                <a:lnTo>
                  <a:pt x="38347" y="477211"/>
                </a:lnTo>
                <a:lnTo>
                  <a:pt x="25340" y="426771"/>
                </a:lnTo>
                <a:lnTo>
                  <a:pt x="17118" y="371060"/>
                </a:lnTo>
                <a:lnTo>
                  <a:pt x="14250" y="311278"/>
                </a:lnTo>
                <a:lnTo>
                  <a:pt x="17118" y="251494"/>
                </a:lnTo>
                <a:lnTo>
                  <a:pt x="25340" y="195776"/>
                </a:lnTo>
                <a:lnTo>
                  <a:pt x="38347" y="145328"/>
                </a:lnTo>
                <a:lnTo>
                  <a:pt x="55568" y="101354"/>
                </a:lnTo>
                <a:lnTo>
                  <a:pt x="76434" y="65056"/>
                </a:lnTo>
                <a:lnTo>
                  <a:pt x="126814" y="20306"/>
                </a:lnTo>
                <a:lnTo>
                  <a:pt x="155188" y="14261"/>
                </a:lnTo>
                <a:lnTo>
                  <a:pt x="199104" y="14261"/>
                </a:lnTo>
                <a:lnTo>
                  <a:pt x="186410" y="6336"/>
                </a:lnTo>
                <a:lnTo>
                  <a:pt x="155188" y="0"/>
                </a:lnTo>
                <a:close/>
              </a:path>
              <a:path w="310515" h="622934">
                <a:moveTo>
                  <a:pt x="199104" y="14261"/>
                </a:moveTo>
                <a:lnTo>
                  <a:pt x="155188" y="14261"/>
                </a:lnTo>
                <a:lnTo>
                  <a:pt x="183546" y="20306"/>
                </a:lnTo>
                <a:lnTo>
                  <a:pt x="209975" y="37639"/>
                </a:lnTo>
                <a:lnTo>
                  <a:pt x="254763" y="101354"/>
                </a:lnTo>
                <a:lnTo>
                  <a:pt x="271980" y="145328"/>
                </a:lnTo>
                <a:lnTo>
                  <a:pt x="284985" y="195776"/>
                </a:lnTo>
                <a:lnTo>
                  <a:pt x="293207" y="251494"/>
                </a:lnTo>
                <a:lnTo>
                  <a:pt x="296074" y="311278"/>
                </a:lnTo>
                <a:lnTo>
                  <a:pt x="293207" y="371060"/>
                </a:lnTo>
                <a:lnTo>
                  <a:pt x="284985" y="426771"/>
                </a:lnTo>
                <a:lnTo>
                  <a:pt x="271980" y="477211"/>
                </a:lnTo>
                <a:lnTo>
                  <a:pt x="254763" y="521176"/>
                </a:lnTo>
                <a:lnTo>
                  <a:pt x="233904" y="557464"/>
                </a:lnTo>
                <a:lnTo>
                  <a:pt x="183546" y="602200"/>
                </a:lnTo>
                <a:lnTo>
                  <a:pt x="155188" y="608243"/>
                </a:lnTo>
                <a:lnTo>
                  <a:pt x="199113" y="608243"/>
                </a:lnTo>
                <a:lnTo>
                  <a:pt x="241859" y="569284"/>
                </a:lnTo>
                <a:lnTo>
                  <a:pt x="264829" y="531252"/>
                </a:lnTo>
                <a:lnTo>
                  <a:pt x="283790" y="485174"/>
                </a:lnTo>
                <a:lnTo>
                  <a:pt x="298112" y="432313"/>
                </a:lnTo>
                <a:lnTo>
                  <a:pt x="307167" y="373927"/>
                </a:lnTo>
                <a:lnTo>
                  <a:pt x="310325" y="311278"/>
                </a:lnTo>
                <a:lnTo>
                  <a:pt x="307167" y="248630"/>
                </a:lnTo>
                <a:lnTo>
                  <a:pt x="298112" y="190239"/>
                </a:lnTo>
                <a:lnTo>
                  <a:pt x="283790" y="137370"/>
                </a:lnTo>
                <a:lnTo>
                  <a:pt x="264829" y="91282"/>
                </a:lnTo>
                <a:lnTo>
                  <a:pt x="241859" y="53239"/>
                </a:lnTo>
                <a:lnTo>
                  <a:pt x="215510" y="24503"/>
                </a:lnTo>
                <a:lnTo>
                  <a:pt x="199104" y="14261"/>
                </a:lnTo>
                <a:close/>
              </a:path>
            </a:pathLst>
          </a:custGeom>
          <a:solidFill>
            <a:srgbClr val="004711"/>
          </a:solidFill>
        </p:spPr>
        <p:txBody>
          <a:bodyPr wrap="square" lIns="0" tIns="0" rIns="0" bIns="0" rtlCol="0"/>
          <a:lstStyle/>
          <a:p>
            <a:endParaRPr sz="819"/>
          </a:p>
        </p:txBody>
      </p:sp>
      <p:sp>
        <p:nvSpPr>
          <p:cNvPr id="12" name="object 12"/>
          <p:cNvSpPr/>
          <p:nvPr/>
        </p:nvSpPr>
        <p:spPr>
          <a:xfrm>
            <a:off x="7290003" y="5445345"/>
            <a:ext cx="191487" cy="23683"/>
          </a:xfrm>
          <a:custGeom>
            <a:avLst/>
            <a:gdLst/>
            <a:ahLst/>
            <a:cxnLst/>
            <a:rect l="l" t="t" r="r" b="b"/>
            <a:pathLst>
              <a:path w="421005" h="52070">
                <a:moveTo>
                  <a:pt x="338939" y="14250"/>
                </a:moveTo>
                <a:lnTo>
                  <a:pt x="210376" y="14250"/>
                </a:lnTo>
                <a:lnTo>
                  <a:pt x="270160" y="17118"/>
                </a:lnTo>
                <a:lnTo>
                  <a:pt x="325878" y="25340"/>
                </a:lnTo>
                <a:lnTo>
                  <a:pt x="376326" y="38347"/>
                </a:lnTo>
                <a:lnTo>
                  <a:pt x="409765" y="51443"/>
                </a:lnTo>
                <a:lnTo>
                  <a:pt x="414505" y="47864"/>
                </a:lnTo>
                <a:lnTo>
                  <a:pt x="420807" y="41562"/>
                </a:lnTo>
                <a:lnTo>
                  <a:pt x="384284" y="26535"/>
                </a:lnTo>
                <a:lnTo>
                  <a:pt x="338939" y="14250"/>
                </a:lnTo>
                <a:close/>
              </a:path>
              <a:path w="421005" h="52070">
                <a:moveTo>
                  <a:pt x="210376" y="0"/>
                </a:moveTo>
                <a:lnTo>
                  <a:pt x="147727" y="3157"/>
                </a:lnTo>
                <a:lnTo>
                  <a:pt x="89341" y="12212"/>
                </a:lnTo>
                <a:lnTo>
                  <a:pt x="36480" y="26535"/>
                </a:lnTo>
                <a:lnTo>
                  <a:pt x="0" y="41548"/>
                </a:lnTo>
                <a:lnTo>
                  <a:pt x="6317" y="47864"/>
                </a:lnTo>
                <a:lnTo>
                  <a:pt x="11042" y="51431"/>
                </a:lnTo>
                <a:lnTo>
                  <a:pt x="44443" y="38347"/>
                </a:lnTo>
                <a:lnTo>
                  <a:pt x="94883" y="25340"/>
                </a:lnTo>
                <a:lnTo>
                  <a:pt x="150594" y="17118"/>
                </a:lnTo>
                <a:lnTo>
                  <a:pt x="210376" y="14250"/>
                </a:lnTo>
                <a:lnTo>
                  <a:pt x="338939" y="14250"/>
                </a:lnTo>
                <a:lnTo>
                  <a:pt x="331415" y="12212"/>
                </a:lnTo>
                <a:lnTo>
                  <a:pt x="273024" y="3157"/>
                </a:lnTo>
                <a:lnTo>
                  <a:pt x="210376" y="0"/>
                </a:lnTo>
                <a:close/>
              </a:path>
            </a:pathLst>
          </a:custGeom>
          <a:solidFill>
            <a:srgbClr val="004711"/>
          </a:solidFill>
        </p:spPr>
        <p:txBody>
          <a:bodyPr wrap="square" lIns="0" tIns="0" rIns="0" bIns="0" rtlCol="0"/>
          <a:lstStyle/>
          <a:p>
            <a:endParaRPr sz="819"/>
          </a:p>
        </p:txBody>
      </p:sp>
      <p:sp>
        <p:nvSpPr>
          <p:cNvPr id="13" name="object 13"/>
          <p:cNvSpPr/>
          <p:nvPr/>
        </p:nvSpPr>
        <p:spPr>
          <a:xfrm>
            <a:off x="7290011" y="5251877"/>
            <a:ext cx="191487" cy="23394"/>
          </a:xfrm>
          <a:custGeom>
            <a:avLst/>
            <a:gdLst/>
            <a:ahLst/>
            <a:cxnLst/>
            <a:rect l="l" t="t" r="r" b="b"/>
            <a:pathLst>
              <a:path w="421005" h="51434">
                <a:moveTo>
                  <a:pt x="11042" y="12"/>
                </a:moveTo>
                <a:lnTo>
                  <a:pt x="6299" y="3592"/>
                </a:lnTo>
                <a:lnTo>
                  <a:pt x="0" y="9892"/>
                </a:lnTo>
                <a:lnTo>
                  <a:pt x="36467" y="24898"/>
                </a:lnTo>
                <a:lnTo>
                  <a:pt x="89329" y="39219"/>
                </a:lnTo>
                <a:lnTo>
                  <a:pt x="147713" y="48272"/>
                </a:lnTo>
                <a:lnTo>
                  <a:pt x="210359" y="51430"/>
                </a:lnTo>
                <a:lnTo>
                  <a:pt x="273007" y="48272"/>
                </a:lnTo>
                <a:lnTo>
                  <a:pt x="331397" y="39219"/>
                </a:lnTo>
                <a:lnTo>
                  <a:pt x="338926" y="37179"/>
                </a:lnTo>
                <a:lnTo>
                  <a:pt x="210359" y="37179"/>
                </a:lnTo>
                <a:lnTo>
                  <a:pt x="150577" y="34312"/>
                </a:lnTo>
                <a:lnTo>
                  <a:pt x="94866" y="26090"/>
                </a:lnTo>
                <a:lnTo>
                  <a:pt x="44426" y="13085"/>
                </a:lnTo>
                <a:lnTo>
                  <a:pt x="11042" y="12"/>
                </a:lnTo>
                <a:close/>
              </a:path>
              <a:path w="421005" h="51434">
                <a:moveTo>
                  <a:pt x="409730" y="0"/>
                </a:moveTo>
                <a:lnTo>
                  <a:pt x="376308" y="13085"/>
                </a:lnTo>
                <a:lnTo>
                  <a:pt x="325860" y="26090"/>
                </a:lnTo>
                <a:lnTo>
                  <a:pt x="270143" y="34312"/>
                </a:lnTo>
                <a:lnTo>
                  <a:pt x="210359" y="37179"/>
                </a:lnTo>
                <a:lnTo>
                  <a:pt x="338926" y="37179"/>
                </a:lnTo>
                <a:lnTo>
                  <a:pt x="384267" y="24898"/>
                </a:lnTo>
                <a:lnTo>
                  <a:pt x="420774" y="9880"/>
                </a:lnTo>
                <a:lnTo>
                  <a:pt x="414488" y="3592"/>
                </a:lnTo>
                <a:lnTo>
                  <a:pt x="409730" y="0"/>
                </a:lnTo>
                <a:close/>
              </a:path>
            </a:pathLst>
          </a:custGeom>
          <a:solidFill>
            <a:srgbClr val="004711"/>
          </a:solidFill>
        </p:spPr>
        <p:txBody>
          <a:bodyPr wrap="square" lIns="0" tIns="0" rIns="0" bIns="0" rtlCol="0"/>
          <a:lstStyle/>
          <a:p>
            <a:endParaRPr sz="819"/>
          </a:p>
        </p:txBody>
      </p:sp>
      <p:sp>
        <p:nvSpPr>
          <p:cNvPr id="14" name="object 14"/>
          <p:cNvSpPr/>
          <p:nvPr/>
        </p:nvSpPr>
        <p:spPr>
          <a:xfrm>
            <a:off x="5498259" y="5597066"/>
            <a:ext cx="469916" cy="56807"/>
          </a:xfrm>
          <a:prstGeom prst="rect">
            <a:avLst/>
          </a:prstGeom>
          <a:blipFill>
            <a:blip r:embed="rId3" cstate="email">
              <a:extLst>
                <a:ext uri="{28A0092B-C50C-407E-A947-70E740481C1C}">
                  <a14:useLocalDpi xmlns:a14="http://schemas.microsoft.com/office/drawing/2010/main"/>
                </a:ext>
              </a:extLst>
            </a:blip>
            <a:stretch>
              <a:fillRect/>
            </a:stretch>
          </a:blipFill>
        </p:spPr>
        <p:txBody>
          <a:bodyPr wrap="square" lIns="0" tIns="0" rIns="0" bIns="0" rtlCol="0"/>
          <a:lstStyle/>
          <a:p>
            <a:endParaRPr sz="819"/>
          </a:p>
        </p:txBody>
      </p:sp>
      <p:sp>
        <p:nvSpPr>
          <p:cNvPr id="15" name="object 15"/>
          <p:cNvSpPr/>
          <p:nvPr/>
        </p:nvSpPr>
        <p:spPr>
          <a:xfrm>
            <a:off x="6394335" y="5601223"/>
            <a:ext cx="445358" cy="46789"/>
          </a:xfrm>
          <a:custGeom>
            <a:avLst/>
            <a:gdLst/>
            <a:ahLst/>
            <a:cxnLst/>
            <a:rect l="l" t="t" r="r" b="b"/>
            <a:pathLst>
              <a:path w="979169" h="102870">
                <a:moveTo>
                  <a:pt x="43537" y="62102"/>
                </a:moveTo>
                <a:lnTo>
                  <a:pt x="31077" y="62102"/>
                </a:lnTo>
                <a:lnTo>
                  <a:pt x="31077" y="93033"/>
                </a:lnTo>
                <a:lnTo>
                  <a:pt x="43537" y="93033"/>
                </a:lnTo>
                <a:lnTo>
                  <a:pt x="43537" y="62102"/>
                </a:lnTo>
                <a:close/>
              </a:path>
              <a:path w="979169" h="102870">
                <a:moveTo>
                  <a:pt x="74615" y="50961"/>
                </a:moveTo>
                <a:lnTo>
                  <a:pt x="0" y="50961"/>
                </a:lnTo>
                <a:lnTo>
                  <a:pt x="0" y="62102"/>
                </a:lnTo>
                <a:lnTo>
                  <a:pt x="74615" y="62102"/>
                </a:lnTo>
                <a:lnTo>
                  <a:pt x="74615" y="50961"/>
                </a:lnTo>
                <a:close/>
              </a:path>
              <a:path w="979169" h="102870">
                <a:moveTo>
                  <a:pt x="43537" y="20030"/>
                </a:moveTo>
                <a:lnTo>
                  <a:pt x="31077" y="20030"/>
                </a:lnTo>
                <a:lnTo>
                  <a:pt x="31077" y="50961"/>
                </a:lnTo>
                <a:lnTo>
                  <a:pt x="43537" y="50961"/>
                </a:lnTo>
                <a:lnTo>
                  <a:pt x="43537" y="20030"/>
                </a:lnTo>
                <a:close/>
              </a:path>
              <a:path w="979169" h="102870">
                <a:moveTo>
                  <a:pt x="151155" y="58584"/>
                </a:moveTo>
                <a:lnTo>
                  <a:pt x="135451" y="58584"/>
                </a:lnTo>
                <a:lnTo>
                  <a:pt x="129694" y="69844"/>
                </a:lnTo>
                <a:lnTo>
                  <a:pt x="120936" y="78996"/>
                </a:lnTo>
                <a:lnTo>
                  <a:pt x="109173" y="86041"/>
                </a:lnTo>
                <a:lnTo>
                  <a:pt x="94405" y="90981"/>
                </a:lnTo>
                <a:lnTo>
                  <a:pt x="96311" y="102562"/>
                </a:lnTo>
                <a:lnTo>
                  <a:pt x="139042" y="80280"/>
                </a:lnTo>
                <a:lnTo>
                  <a:pt x="150200" y="62212"/>
                </a:lnTo>
                <a:lnTo>
                  <a:pt x="151155" y="58584"/>
                </a:lnTo>
                <a:close/>
              </a:path>
              <a:path w="979169" h="102870">
                <a:moveTo>
                  <a:pt x="120498" y="1706"/>
                </a:moveTo>
                <a:lnTo>
                  <a:pt x="115221" y="1706"/>
                </a:lnTo>
                <a:lnTo>
                  <a:pt x="110509" y="2638"/>
                </a:lnTo>
                <a:lnTo>
                  <a:pt x="89128" y="28773"/>
                </a:lnTo>
                <a:lnTo>
                  <a:pt x="89170" y="34250"/>
                </a:lnTo>
                <a:lnTo>
                  <a:pt x="89274" y="35129"/>
                </a:lnTo>
                <a:lnTo>
                  <a:pt x="89756" y="40606"/>
                </a:lnTo>
                <a:lnTo>
                  <a:pt x="114436" y="61663"/>
                </a:lnTo>
                <a:lnTo>
                  <a:pt x="125189" y="61663"/>
                </a:lnTo>
                <a:lnTo>
                  <a:pt x="130362" y="60636"/>
                </a:lnTo>
                <a:lnTo>
                  <a:pt x="135451" y="58584"/>
                </a:lnTo>
                <a:lnTo>
                  <a:pt x="151155" y="58584"/>
                </a:lnTo>
                <a:lnTo>
                  <a:pt x="152991" y="51611"/>
                </a:lnTo>
                <a:lnTo>
                  <a:pt x="153106" y="50176"/>
                </a:lnTo>
                <a:lnTo>
                  <a:pt x="116488" y="50176"/>
                </a:lnTo>
                <a:lnTo>
                  <a:pt x="112216" y="48888"/>
                </a:lnTo>
                <a:lnTo>
                  <a:pt x="106645" y="43506"/>
                </a:lnTo>
                <a:lnTo>
                  <a:pt x="105002" y="39527"/>
                </a:lnTo>
                <a:lnTo>
                  <a:pt x="104600" y="35129"/>
                </a:lnTo>
                <a:lnTo>
                  <a:pt x="104520" y="26774"/>
                </a:lnTo>
                <a:lnTo>
                  <a:pt x="105913" y="22302"/>
                </a:lnTo>
                <a:lnTo>
                  <a:pt x="111483" y="14973"/>
                </a:lnTo>
                <a:lnTo>
                  <a:pt x="115420" y="13140"/>
                </a:lnTo>
                <a:lnTo>
                  <a:pt x="146668" y="13140"/>
                </a:lnTo>
                <a:lnTo>
                  <a:pt x="145712" y="11675"/>
                </a:lnTo>
                <a:lnTo>
                  <a:pt x="141056" y="7312"/>
                </a:lnTo>
                <a:lnTo>
                  <a:pt x="135300" y="4197"/>
                </a:lnTo>
                <a:lnTo>
                  <a:pt x="128448" y="2329"/>
                </a:lnTo>
                <a:lnTo>
                  <a:pt x="120498" y="1706"/>
                </a:lnTo>
                <a:close/>
              </a:path>
              <a:path w="979169" h="102870">
                <a:moveTo>
                  <a:pt x="146668" y="13140"/>
                </a:moveTo>
                <a:lnTo>
                  <a:pt x="126844" y="13140"/>
                </a:lnTo>
                <a:lnTo>
                  <a:pt x="131461" y="15245"/>
                </a:lnTo>
                <a:lnTo>
                  <a:pt x="137231" y="23643"/>
                </a:lnTo>
                <a:lnTo>
                  <a:pt x="138676" y="30491"/>
                </a:lnTo>
                <a:lnTo>
                  <a:pt x="138605" y="43506"/>
                </a:lnTo>
                <a:lnTo>
                  <a:pt x="138529" y="47296"/>
                </a:lnTo>
                <a:lnTo>
                  <a:pt x="132372" y="49056"/>
                </a:lnTo>
                <a:lnTo>
                  <a:pt x="126949" y="49988"/>
                </a:lnTo>
                <a:lnTo>
                  <a:pt x="116488" y="50176"/>
                </a:lnTo>
                <a:lnTo>
                  <a:pt x="153106" y="50176"/>
                </a:lnTo>
                <a:lnTo>
                  <a:pt x="153870" y="40606"/>
                </a:lnTo>
                <a:lnTo>
                  <a:pt x="153895" y="39527"/>
                </a:lnTo>
                <a:lnTo>
                  <a:pt x="153407" y="31326"/>
                </a:lnTo>
                <a:lnTo>
                  <a:pt x="151867" y="23732"/>
                </a:lnTo>
                <a:lnTo>
                  <a:pt x="149301" y="17182"/>
                </a:lnTo>
                <a:lnTo>
                  <a:pt x="146668" y="13140"/>
                </a:lnTo>
                <a:close/>
              </a:path>
              <a:path w="979169" h="102870">
                <a:moveTo>
                  <a:pt x="225898" y="2146"/>
                </a:moveTo>
                <a:lnTo>
                  <a:pt x="168863" y="2146"/>
                </a:lnTo>
                <a:lnTo>
                  <a:pt x="168863" y="14460"/>
                </a:lnTo>
                <a:lnTo>
                  <a:pt x="207271" y="14460"/>
                </a:lnTo>
                <a:lnTo>
                  <a:pt x="169460" y="100803"/>
                </a:lnTo>
                <a:lnTo>
                  <a:pt x="185585" y="100803"/>
                </a:lnTo>
                <a:lnTo>
                  <a:pt x="225898" y="8743"/>
                </a:lnTo>
                <a:lnTo>
                  <a:pt x="225898" y="2146"/>
                </a:lnTo>
                <a:close/>
              </a:path>
              <a:path w="979169" h="102870">
                <a:moveTo>
                  <a:pt x="284389" y="17350"/>
                </a:moveTo>
                <a:lnTo>
                  <a:pt x="269290" y="17350"/>
                </a:lnTo>
                <a:lnTo>
                  <a:pt x="269290" y="100803"/>
                </a:lnTo>
                <a:lnTo>
                  <a:pt x="284389" y="100803"/>
                </a:lnTo>
                <a:lnTo>
                  <a:pt x="284389" y="17350"/>
                </a:lnTo>
                <a:close/>
              </a:path>
              <a:path w="979169" h="102870">
                <a:moveTo>
                  <a:pt x="284389" y="2146"/>
                </a:moveTo>
                <a:lnTo>
                  <a:pt x="275593" y="2146"/>
                </a:lnTo>
                <a:lnTo>
                  <a:pt x="240558" y="14020"/>
                </a:lnTo>
                <a:lnTo>
                  <a:pt x="244516" y="25747"/>
                </a:lnTo>
                <a:lnTo>
                  <a:pt x="269290" y="17350"/>
                </a:lnTo>
                <a:lnTo>
                  <a:pt x="284389" y="17350"/>
                </a:lnTo>
                <a:lnTo>
                  <a:pt x="284389" y="2146"/>
                </a:lnTo>
                <a:close/>
              </a:path>
              <a:path w="979169" h="102870">
                <a:moveTo>
                  <a:pt x="401159" y="11329"/>
                </a:moveTo>
                <a:lnTo>
                  <a:pt x="379977" y="11329"/>
                </a:lnTo>
                <a:lnTo>
                  <a:pt x="383810" y="12135"/>
                </a:lnTo>
                <a:lnTo>
                  <a:pt x="387883" y="16345"/>
                </a:lnTo>
                <a:lnTo>
                  <a:pt x="389003" y="19538"/>
                </a:lnTo>
                <a:lnTo>
                  <a:pt x="389192" y="23842"/>
                </a:lnTo>
                <a:lnTo>
                  <a:pt x="388597" y="30523"/>
                </a:lnTo>
                <a:lnTo>
                  <a:pt x="370428" y="64228"/>
                </a:lnTo>
                <a:lnTo>
                  <a:pt x="342879" y="94206"/>
                </a:lnTo>
                <a:lnTo>
                  <a:pt x="342879" y="100803"/>
                </a:lnTo>
                <a:lnTo>
                  <a:pt x="405170" y="100803"/>
                </a:lnTo>
                <a:lnTo>
                  <a:pt x="405170" y="88636"/>
                </a:lnTo>
                <a:lnTo>
                  <a:pt x="367936" y="88636"/>
                </a:lnTo>
                <a:lnTo>
                  <a:pt x="374415" y="81279"/>
                </a:lnTo>
                <a:lnTo>
                  <a:pt x="401142" y="40625"/>
                </a:lnTo>
                <a:lnTo>
                  <a:pt x="404403" y="23842"/>
                </a:lnTo>
                <a:lnTo>
                  <a:pt x="404343" y="21151"/>
                </a:lnTo>
                <a:lnTo>
                  <a:pt x="404029" y="18983"/>
                </a:lnTo>
                <a:lnTo>
                  <a:pt x="402951" y="14774"/>
                </a:lnTo>
                <a:lnTo>
                  <a:pt x="401956" y="12575"/>
                </a:lnTo>
                <a:lnTo>
                  <a:pt x="401159" y="11329"/>
                </a:lnTo>
                <a:close/>
              </a:path>
              <a:path w="979169" h="102870">
                <a:moveTo>
                  <a:pt x="377684" y="0"/>
                </a:moveTo>
                <a:lnTo>
                  <a:pt x="372805" y="387"/>
                </a:lnTo>
                <a:lnTo>
                  <a:pt x="368407" y="952"/>
                </a:lnTo>
                <a:lnTo>
                  <a:pt x="364418" y="1696"/>
                </a:lnTo>
                <a:lnTo>
                  <a:pt x="343759" y="6984"/>
                </a:lnTo>
                <a:lnTo>
                  <a:pt x="345800" y="18564"/>
                </a:lnTo>
                <a:lnTo>
                  <a:pt x="367161" y="12648"/>
                </a:lnTo>
                <a:lnTo>
                  <a:pt x="370847" y="12020"/>
                </a:lnTo>
                <a:lnTo>
                  <a:pt x="374344" y="11821"/>
                </a:lnTo>
                <a:lnTo>
                  <a:pt x="379977" y="11329"/>
                </a:lnTo>
                <a:lnTo>
                  <a:pt x="401159" y="11329"/>
                </a:lnTo>
                <a:lnTo>
                  <a:pt x="382030" y="188"/>
                </a:lnTo>
                <a:lnTo>
                  <a:pt x="377684" y="0"/>
                </a:lnTo>
                <a:close/>
              </a:path>
              <a:path w="979169" h="102870">
                <a:moveTo>
                  <a:pt x="521418" y="1266"/>
                </a:moveTo>
                <a:lnTo>
                  <a:pt x="478760" y="23475"/>
                </a:lnTo>
                <a:lnTo>
                  <a:pt x="463894" y="62783"/>
                </a:lnTo>
                <a:lnTo>
                  <a:pt x="463828" y="64207"/>
                </a:lnTo>
                <a:lnTo>
                  <a:pt x="464320" y="72502"/>
                </a:lnTo>
                <a:lnTo>
                  <a:pt x="489277" y="101500"/>
                </a:lnTo>
                <a:lnTo>
                  <a:pt x="497230" y="102122"/>
                </a:lnTo>
                <a:lnTo>
                  <a:pt x="502895" y="102122"/>
                </a:lnTo>
                <a:lnTo>
                  <a:pt x="507879" y="101075"/>
                </a:lnTo>
                <a:lnTo>
                  <a:pt x="516486" y="96866"/>
                </a:lnTo>
                <a:lnTo>
                  <a:pt x="519827" y="94154"/>
                </a:lnTo>
                <a:lnTo>
                  <a:pt x="522330" y="90688"/>
                </a:lnTo>
                <a:lnTo>
                  <a:pt x="490979" y="90688"/>
                </a:lnTo>
                <a:lnTo>
                  <a:pt x="486404" y="88583"/>
                </a:lnTo>
                <a:lnTo>
                  <a:pt x="480724" y="80301"/>
                </a:lnTo>
                <a:lnTo>
                  <a:pt x="480626" y="80097"/>
                </a:lnTo>
                <a:lnTo>
                  <a:pt x="479200" y="73338"/>
                </a:lnTo>
                <a:lnTo>
                  <a:pt x="479264" y="62783"/>
                </a:lnTo>
                <a:lnTo>
                  <a:pt x="479639" y="56532"/>
                </a:lnTo>
                <a:lnTo>
                  <a:pt x="485796" y="54678"/>
                </a:lnTo>
                <a:lnTo>
                  <a:pt x="491126" y="53747"/>
                </a:lnTo>
                <a:lnTo>
                  <a:pt x="495618" y="53747"/>
                </a:lnTo>
                <a:lnTo>
                  <a:pt x="501387" y="53652"/>
                </a:lnTo>
                <a:lnTo>
                  <a:pt x="523215" y="53652"/>
                </a:lnTo>
                <a:lnTo>
                  <a:pt x="520151" y="49401"/>
                </a:lnTo>
                <a:lnTo>
                  <a:pt x="516235" y="46323"/>
                </a:lnTo>
                <a:lnTo>
                  <a:pt x="513599" y="45244"/>
                </a:lnTo>
                <a:lnTo>
                  <a:pt x="482278" y="45244"/>
                </a:lnTo>
                <a:lnTo>
                  <a:pt x="488097" y="33975"/>
                </a:lnTo>
                <a:lnTo>
                  <a:pt x="496902" y="24795"/>
                </a:lnTo>
                <a:lnTo>
                  <a:pt x="508693" y="17703"/>
                </a:lnTo>
                <a:lnTo>
                  <a:pt x="523470" y="12701"/>
                </a:lnTo>
                <a:lnTo>
                  <a:pt x="521418" y="1266"/>
                </a:lnTo>
                <a:close/>
              </a:path>
              <a:path w="979169" h="102870">
                <a:moveTo>
                  <a:pt x="523215" y="53652"/>
                </a:moveTo>
                <a:lnTo>
                  <a:pt x="501387" y="53652"/>
                </a:lnTo>
                <a:lnTo>
                  <a:pt x="505659" y="54919"/>
                </a:lnTo>
                <a:lnTo>
                  <a:pt x="511230" y="60197"/>
                </a:lnTo>
                <a:lnTo>
                  <a:pt x="512822" y="64207"/>
                </a:lnTo>
                <a:lnTo>
                  <a:pt x="513209" y="69579"/>
                </a:lnTo>
                <a:lnTo>
                  <a:pt x="513701" y="75348"/>
                </a:lnTo>
                <a:lnTo>
                  <a:pt x="512528" y="80301"/>
                </a:lnTo>
                <a:lnTo>
                  <a:pt x="506853" y="88615"/>
                </a:lnTo>
                <a:lnTo>
                  <a:pt x="502707" y="90688"/>
                </a:lnTo>
                <a:lnTo>
                  <a:pt x="522330" y="90688"/>
                </a:lnTo>
                <a:lnTo>
                  <a:pt x="524622" y="87515"/>
                </a:lnTo>
                <a:lnTo>
                  <a:pt x="526350" y="83924"/>
                </a:lnTo>
                <a:lnTo>
                  <a:pt x="528507" y="76196"/>
                </a:lnTo>
                <a:lnTo>
                  <a:pt x="528894" y="72364"/>
                </a:lnTo>
                <a:lnTo>
                  <a:pt x="528601" y="68552"/>
                </a:lnTo>
                <a:lnTo>
                  <a:pt x="528015" y="62783"/>
                </a:lnTo>
                <a:lnTo>
                  <a:pt x="526203" y="57799"/>
                </a:lnTo>
                <a:lnTo>
                  <a:pt x="523215" y="53652"/>
                </a:lnTo>
                <a:close/>
              </a:path>
              <a:path w="979169" h="102870">
                <a:moveTo>
                  <a:pt x="503146" y="41873"/>
                </a:moveTo>
                <a:lnTo>
                  <a:pt x="493178" y="41873"/>
                </a:lnTo>
                <a:lnTo>
                  <a:pt x="487754" y="42993"/>
                </a:lnTo>
                <a:lnTo>
                  <a:pt x="482278" y="45244"/>
                </a:lnTo>
                <a:lnTo>
                  <a:pt x="513599" y="45244"/>
                </a:lnTo>
                <a:lnTo>
                  <a:pt x="507440" y="42700"/>
                </a:lnTo>
                <a:lnTo>
                  <a:pt x="503146" y="41873"/>
                </a:lnTo>
                <a:close/>
              </a:path>
              <a:path w="979169" h="102870">
                <a:moveTo>
                  <a:pt x="605288" y="58584"/>
                </a:moveTo>
                <a:lnTo>
                  <a:pt x="589584" y="58584"/>
                </a:lnTo>
                <a:lnTo>
                  <a:pt x="583831" y="69844"/>
                </a:lnTo>
                <a:lnTo>
                  <a:pt x="575072" y="78996"/>
                </a:lnTo>
                <a:lnTo>
                  <a:pt x="563307" y="86041"/>
                </a:lnTo>
                <a:lnTo>
                  <a:pt x="548538" y="90981"/>
                </a:lnTo>
                <a:lnTo>
                  <a:pt x="550443" y="102562"/>
                </a:lnTo>
                <a:lnTo>
                  <a:pt x="593175" y="80280"/>
                </a:lnTo>
                <a:lnTo>
                  <a:pt x="604333" y="62212"/>
                </a:lnTo>
                <a:lnTo>
                  <a:pt x="605288" y="58584"/>
                </a:lnTo>
                <a:close/>
              </a:path>
              <a:path w="979169" h="102870">
                <a:moveTo>
                  <a:pt x="574631" y="1706"/>
                </a:moveTo>
                <a:lnTo>
                  <a:pt x="569354" y="1706"/>
                </a:lnTo>
                <a:lnTo>
                  <a:pt x="564642" y="2638"/>
                </a:lnTo>
                <a:lnTo>
                  <a:pt x="543260" y="28773"/>
                </a:lnTo>
                <a:lnTo>
                  <a:pt x="543313" y="34250"/>
                </a:lnTo>
                <a:lnTo>
                  <a:pt x="543407" y="35129"/>
                </a:lnTo>
                <a:lnTo>
                  <a:pt x="543899" y="40606"/>
                </a:lnTo>
                <a:lnTo>
                  <a:pt x="568569" y="61663"/>
                </a:lnTo>
                <a:lnTo>
                  <a:pt x="579322" y="61663"/>
                </a:lnTo>
                <a:lnTo>
                  <a:pt x="584505" y="60636"/>
                </a:lnTo>
                <a:lnTo>
                  <a:pt x="589584" y="58584"/>
                </a:lnTo>
                <a:lnTo>
                  <a:pt x="605288" y="58584"/>
                </a:lnTo>
                <a:lnTo>
                  <a:pt x="607124" y="51611"/>
                </a:lnTo>
                <a:lnTo>
                  <a:pt x="607239" y="50176"/>
                </a:lnTo>
                <a:lnTo>
                  <a:pt x="570621" y="50176"/>
                </a:lnTo>
                <a:lnTo>
                  <a:pt x="566349" y="48888"/>
                </a:lnTo>
                <a:lnTo>
                  <a:pt x="560778" y="43506"/>
                </a:lnTo>
                <a:lnTo>
                  <a:pt x="559145" y="39527"/>
                </a:lnTo>
                <a:lnTo>
                  <a:pt x="558735" y="35129"/>
                </a:lnTo>
                <a:lnTo>
                  <a:pt x="558653" y="26774"/>
                </a:lnTo>
                <a:lnTo>
                  <a:pt x="560045" y="22302"/>
                </a:lnTo>
                <a:lnTo>
                  <a:pt x="565616" y="14973"/>
                </a:lnTo>
                <a:lnTo>
                  <a:pt x="569553" y="13140"/>
                </a:lnTo>
                <a:lnTo>
                  <a:pt x="600801" y="13140"/>
                </a:lnTo>
                <a:lnTo>
                  <a:pt x="599845" y="11675"/>
                </a:lnTo>
                <a:lnTo>
                  <a:pt x="595190" y="7312"/>
                </a:lnTo>
                <a:lnTo>
                  <a:pt x="589437" y="4197"/>
                </a:lnTo>
                <a:lnTo>
                  <a:pt x="582585" y="2329"/>
                </a:lnTo>
                <a:lnTo>
                  <a:pt x="574631" y="1706"/>
                </a:lnTo>
                <a:close/>
              </a:path>
              <a:path w="979169" h="102870">
                <a:moveTo>
                  <a:pt x="600801" y="13140"/>
                </a:moveTo>
                <a:lnTo>
                  <a:pt x="580987" y="13140"/>
                </a:lnTo>
                <a:lnTo>
                  <a:pt x="585605" y="15245"/>
                </a:lnTo>
                <a:lnTo>
                  <a:pt x="591364" y="23643"/>
                </a:lnTo>
                <a:lnTo>
                  <a:pt x="592809" y="30491"/>
                </a:lnTo>
                <a:lnTo>
                  <a:pt x="592738" y="43506"/>
                </a:lnTo>
                <a:lnTo>
                  <a:pt x="592662" y="47296"/>
                </a:lnTo>
                <a:lnTo>
                  <a:pt x="586505" y="49056"/>
                </a:lnTo>
                <a:lnTo>
                  <a:pt x="581081" y="49988"/>
                </a:lnTo>
                <a:lnTo>
                  <a:pt x="570621" y="50176"/>
                </a:lnTo>
                <a:lnTo>
                  <a:pt x="607239" y="50176"/>
                </a:lnTo>
                <a:lnTo>
                  <a:pt x="608003" y="40606"/>
                </a:lnTo>
                <a:lnTo>
                  <a:pt x="608028" y="39527"/>
                </a:lnTo>
                <a:lnTo>
                  <a:pt x="607542" y="31326"/>
                </a:lnTo>
                <a:lnTo>
                  <a:pt x="606003" y="23732"/>
                </a:lnTo>
                <a:lnTo>
                  <a:pt x="603438" y="17182"/>
                </a:lnTo>
                <a:lnTo>
                  <a:pt x="600801" y="13140"/>
                </a:lnTo>
                <a:close/>
              </a:path>
              <a:path w="979169" h="102870">
                <a:moveTo>
                  <a:pt x="666545" y="17350"/>
                </a:moveTo>
                <a:lnTo>
                  <a:pt x="651446" y="17350"/>
                </a:lnTo>
                <a:lnTo>
                  <a:pt x="651446" y="100803"/>
                </a:lnTo>
                <a:lnTo>
                  <a:pt x="666545" y="100803"/>
                </a:lnTo>
                <a:lnTo>
                  <a:pt x="666545" y="17350"/>
                </a:lnTo>
                <a:close/>
              </a:path>
              <a:path w="979169" h="102870">
                <a:moveTo>
                  <a:pt x="666545" y="2146"/>
                </a:moveTo>
                <a:lnTo>
                  <a:pt x="657749" y="2146"/>
                </a:lnTo>
                <a:lnTo>
                  <a:pt x="622714" y="14020"/>
                </a:lnTo>
                <a:lnTo>
                  <a:pt x="626672" y="25747"/>
                </a:lnTo>
                <a:lnTo>
                  <a:pt x="651446" y="17350"/>
                </a:lnTo>
                <a:lnTo>
                  <a:pt x="666545" y="17350"/>
                </a:lnTo>
                <a:lnTo>
                  <a:pt x="666545" y="2146"/>
                </a:lnTo>
                <a:close/>
              </a:path>
              <a:path w="979169" h="102870">
                <a:moveTo>
                  <a:pt x="782353" y="2146"/>
                </a:moveTo>
                <a:lnTo>
                  <a:pt x="725318" y="2146"/>
                </a:lnTo>
                <a:lnTo>
                  <a:pt x="725318" y="14460"/>
                </a:lnTo>
                <a:lnTo>
                  <a:pt x="763725" y="14460"/>
                </a:lnTo>
                <a:lnTo>
                  <a:pt x="725915" y="100803"/>
                </a:lnTo>
                <a:lnTo>
                  <a:pt x="742040" y="100803"/>
                </a:lnTo>
                <a:lnTo>
                  <a:pt x="782353" y="8743"/>
                </a:lnTo>
                <a:lnTo>
                  <a:pt x="782353" y="2146"/>
                </a:lnTo>
                <a:close/>
              </a:path>
              <a:path w="979169" h="102870">
                <a:moveTo>
                  <a:pt x="821242" y="1214"/>
                </a:moveTo>
                <a:lnTo>
                  <a:pt x="800190" y="31077"/>
                </a:lnTo>
                <a:lnTo>
                  <a:pt x="800404" y="32878"/>
                </a:lnTo>
                <a:lnTo>
                  <a:pt x="814163" y="49202"/>
                </a:lnTo>
                <a:lnTo>
                  <a:pt x="806659" y="54680"/>
                </a:lnTo>
                <a:lnTo>
                  <a:pt x="801300" y="60855"/>
                </a:lnTo>
                <a:lnTo>
                  <a:pt x="798084" y="67727"/>
                </a:lnTo>
                <a:lnTo>
                  <a:pt x="797095" y="74709"/>
                </a:lnTo>
                <a:lnTo>
                  <a:pt x="797041" y="77296"/>
                </a:lnTo>
                <a:lnTo>
                  <a:pt x="797158" y="78667"/>
                </a:lnTo>
                <a:lnTo>
                  <a:pt x="797452" y="80426"/>
                </a:lnTo>
                <a:lnTo>
                  <a:pt x="798425" y="86876"/>
                </a:lnTo>
                <a:lnTo>
                  <a:pt x="801650" y="92154"/>
                </a:lnTo>
                <a:lnTo>
                  <a:pt x="812593" y="100363"/>
                </a:lnTo>
                <a:lnTo>
                  <a:pt x="820173" y="102321"/>
                </a:lnTo>
                <a:lnTo>
                  <a:pt x="829849" y="102122"/>
                </a:lnTo>
                <a:lnTo>
                  <a:pt x="835551" y="102122"/>
                </a:lnTo>
                <a:lnTo>
                  <a:pt x="857200" y="90688"/>
                </a:lnTo>
                <a:lnTo>
                  <a:pt x="824571" y="90688"/>
                </a:lnTo>
                <a:lnTo>
                  <a:pt x="820488" y="89515"/>
                </a:lnTo>
                <a:lnTo>
                  <a:pt x="814718" y="84824"/>
                </a:lnTo>
                <a:lnTo>
                  <a:pt x="812990" y="81987"/>
                </a:lnTo>
                <a:lnTo>
                  <a:pt x="812341" y="78374"/>
                </a:lnTo>
                <a:lnTo>
                  <a:pt x="812111" y="77296"/>
                </a:lnTo>
                <a:lnTo>
                  <a:pt x="812019" y="76468"/>
                </a:lnTo>
                <a:lnTo>
                  <a:pt x="811964" y="67181"/>
                </a:lnTo>
                <a:lnTo>
                  <a:pt x="816362" y="60783"/>
                </a:lnTo>
                <a:lnTo>
                  <a:pt x="825158" y="55506"/>
                </a:lnTo>
                <a:lnTo>
                  <a:pt x="852445" y="55506"/>
                </a:lnTo>
                <a:lnTo>
                  <a:pt x="845681" y="50961"/>
                </a:lnTo>
                <a:lnTo>
                  <a:pt x="850466" y="47056"/>
                </a:lnTo>
                <a:lnTo>
                  <a:pt x="852185" y="45098"/>
                </a:lnTo>
                <a:lnTo>
                  <a:pt x="833513" y="45098"/>
                </a:lnTo>
                <a:lnTo>
                  <a:pt x="826372" y="42072"/>
                </a:lnTo>
                <a:lnTo>
                  <a:pt x="821514" y="39286"/>
                </a:lnTo>
                <a:lnTo>
                  <a:pt x="816331" y="34197"/>
                </a:lnTo>
                <a:lnTo>
                  <a:pt x="815043" y="31077"/>
                </a:lnTo>
                <a:lnTo>
                  <a:pt x="815104" y="25161"/>
                </a:lnTo>
                <a:lnTo>
                  <a:pt x="815577" y="20763"/>
                </a:lnTo>
                <a:lnTo>
                  <a:pt x="817137" y="17957"/>
                </a:lnTo>
                <a:lnTo>
                  <a:pt x="822613" y="13748"/>
                </a:lnTo>
                <a:lnTo>
                  <a:pt x="825932" y="12753"/>
                </a:lnTo>
                <a:lnTo>
                  <a:pt x="855135" y="12753"/>
                </a:lnTo>
                <a:lnTo>
                  <a:pt x="854864" y="12240"/>
                </a:lnTo>
                <a:lnTo>
                  <a:pt x="834949" y="1413"/>
                </a:lnTo>
                <a:lnTo>
                  <a:pt x="829849" y="1413"/>
                </a:lnTo>
                <a:lnTo>
                  <a:pt x="821242" y="1214"/>
                </a:lnTo>
                <a:close/>
              </a:path>
              <a:path w="979169" h="102870">
                <a:moveTo>
                  <a:pt x="835551" y="102122"/>
                </a:moveTo>
                <a:lnTo>
                  <a:pt x="829849" y="102122"/>
                </a:lnTo>
                <a:lnTo>
                  <a:pt x="834833" y="102216"/>
                </a:lnTo>
                <a:lnTo>
                  <a:pt x="835551" y="102122"/>
                </a:lnTo>
                <a:close/>
              </a:path>
              <a:path w="979169" h="102870">
                <a:moveTo>
                  <a:pt x="852445" y="55506"/>
                </a:moveTo>
                <a:lnTo>
                  <a:pt x="825158" y="55506"/>
                </a:lnTo>
                <a:lnTo>
                  <a:pt x="829063" y="56972"/>
                </a:lnTo>
                <a:lnTo>
                  <a:pt x="832215" y="58291"/>
                </a:lnTo>
                <a:lnTo>
                  <a:pt x="846853" y="72416"/>
                </a:lnTo>
                <a:lnTo>
                  <a:pt x="846802" y="76468"/>
                </a:lnTo>
                <a:lnTo>
                  <a:pt x="846707" y="77296"/>
                </a:lnTo>
                <a:lnTo>
                  <a:pt x="846414" y="78667"/>
                </a:lnTo>
                <a:lnTo>
                  <a:pt x="845921" y="81987"/>
                </a:lnTo>
                <a:lnTo>
                  <a:pt x="844309" y="84824"/>
                </a:lnTo>
                <a:lnTo>
                  <a:pt x="838833" y="89515"/>
                </a:lnTo>
                <a:lnTo>
                  <a:pt x="834927" y="90688"/>
                </a:lnTo>
                <a:lnTo>
                  <a:pt x="857200" y="90688"/>
                </a:lnTo>
                <a:lnTo>
                  <a:pt x="861952" y="74709"/>
                </a:lnTo>
                <a:lnTo>
                  <a:pt x="860935" y="67618"/>
                </a:lnTo>
                <a:lnTo>
                  <a:pt x="857884" y="61296"/>
                </a:lnTo>
                <a:lnTo>
                  <a:pt x="852799" y="55744"/>
                </a:lnTo>
                <a:lnTo>
                  <a:pt x="852445" y="55506"/>
                </a:lnTo>
                <a:close/>
              </a:path>
              <a:path w="979169" h="102870">
                <a:moveTo>
                  <a:pt x="855135" y="12753"/>
                </a:moveTo>
                <a:lnTo>
                  <a:pt x="832487" y="12753"/>
                </a:lnTo>
                <a:lnTo>
                  <a:pt x="834780" y="13161"/>
                </a:lnTo>
                <a:lnTo>
                  <a:pt x="838686" y="15025"/>
                </a:lnTo>
                <a:lnTo>
                  <a:pt x="840257" y="16365"/>
                </a:lnTo>
                <a:lnTo>
                  <a:pt x="842602" y="19884"/>
                </a:lnTo>
                <a:lnTo>
                  <a:pt x="843335" y="21936"/>
                </a:lnTo>
                <a:lnTo>
                  <a:pt x="844215" y="28585"/>
                </a:lnTo>
                <a:lnTo>
                  <a:pt x="843576" y="32323"/>
                </a:lnTo>
                <a:lnTo>
                  <a:pt x="839859" y="38668"/>
                </a:lnTo>
                <a:lnTo>
                  <a:pt x="837126" y="41873"/>
                </a:lnTo>
                <a:lnTo>
                  <a:pt x="833513" y="45098"/>
                </a:lnTo>
                <a:lnTo>
                  <a:pt x="852185" y="45098"/>
                </a:lnTo>
                <a:lnTo>
                  <a:pt x="854005" y="43024"/>
                </a:lnTo>
                <a:lnTo>
                  <a:pt x="858602" y="34710"/>
                </a:lnTo>
                <a:lnTo>
                  <a:pt x="859408" y="29412"/>
                </a:lnTo>
                <a:lnTo>
                  <a:pt x="858434" y="20125"/>
                </a:lnTo>
                <a:lnTo>
                  <a:pt x="857596" y="17413"/>
                </a:lnTo>
                <a:lnTo>
                  <a:pt x="855135" y="12753"/>
                </a:lnTo>
                <a:close/>
              </a:path>
              <a:path w="979169" h="102870">
                <a:moveTo>
                  <a:pt x="832487" y="12753"/>
                </a:moveTo>
                <a:lnTo>
                  <a:pt x="825932" y="12753"/>
                </a:lnTo>
                <a:lnTo>
                  <a:pt x="829849" y="12847"/>
                </a:lnTo>
                <a:lnTo>
                  <a:pt x="832487" y="12753"/>
                </a:lnTo>
                <a:close/>
              </a:path>
              <a:path w="979169" h="102870">
                <a:moveTo>
                  <a:pt x="834246" y="1319"/>
                </a:moveTo>
                <a:lnTo>
                  <a:pt x="829849" y="1413"/>
                </a:lnTo>
                <a:lnTo>
                  <a:pt x="834949" y="1413"/>
                </a:lnTo>
                <a:lnTo>
                  <a:pt x="834246" y="1319"/>
                </a:lnTo>
                <a:close/>
              </a:path>
              <a:path w="979169" h="102870">
                <a:moveTo>
                  <a:pt x="920443" y="17350"/>
                </a:moveTo>
                <a:lnTo>
                  <a:pt x="905344" y="17350"/>
                </a:lnTo>
                <a:lnTo>
                  <a:pt x="905344" y="100803"/>
                </a:lnTo>
                <a:lnTo>
                  <a:pt x="920443" y="100803"/>
                </a:lnTo>
                <a:lnTo>
                  <a:pt x="920443" y="17350"/>
                </a:lnTo>
                <a:close/>
              </a:path>
              <a:path w="979169" h="102870">
                <a:moveTo>
                  <a:pt x="920443" y="2146"/>
                </a:moveTo>
                <a:lnTo>
                  <a:pt x="911647" y="2146"/>
                </a:lnTo>
                <a:lnTo>
                  <a:pt x="876612" y="14020"/>
                </a:lnTo>
                <a:lnTo>
                  <a:pt x="880570" y="25747"/>
                </a:lnTo>
                <a:lnTo>
                  <a:pt x="905344" y="17350"/>
                </a:lnTo>
                <a:lnTo>
                  <a:pt x="920443" y="17350"/>
                </a:lnTo>
                <a:lnTo>
                  <a:pt x="920443" y="2146"/>
                </a:lnTo>
                <a:close/>
              </a:path>
              <a:path w="979169" h="102870">
                <a:moveTo>
                  <a:pt x="978786" y="17350"/>
                </a:moveTo>
                <a:lnTo>
                  <a:pt x="963687" y="17350"/>
                </a:lnTo>
                <a:lnTo>
                  <a:pt x="963687" y="100803"/>
                </a:lnTo>
                <a:lnTo>
                  <a:pt x="978786" y="100803"/>
                </a:lnTo>
                <a:lnTo>
                  <a:pt x="978786" y="17350"/>
                </a:lnTo>
                <a:close/>
              </a:path>
              <a:path w="979169" h="102870">
                <a:moveTo>
                  <a:pt x="978786" y="2146"/>
                </a:moveTo>
                <a:lnTo>
                  <a:pt x="969991" y="2146"/>
                </a:lnTo>
                <a:lnTo>
                  <a:pt x="934955" y="14020"/>
                </a:lnTo>
                <a:lnTo>
                  <a:pt x="938913" y="25747"/>
                </a:lnTo>
                <a:lnTo>
                  <a:pt x="963687" y="17350"/>
                </a:lnTo>
                <a:lnTo>
                  <a:pt x="978786" y="17350"/>
                </a:lnTo>
                <a:lnTo>
                  <a:pt x="978786" y="2146"/>
                </a:lnTo>
                <a:close/>
              </a:path>
            </a:pathLst>
          </a:custGeom>
          <a:solidFill>
            <a:srgbClr val="004711"/>
          </a:solidFill>
        </p:spPr>
        <p:txBody>
          <a:bodyPr wrap="square" lIns="0" tIns="0" rIns="0" bIns="0" rtlCol="0"/>
          <a:lstStyle/>
          <a:p>
            <a:endParaRPr sz="819"/>
          </a:p>
        </p:txBody>
      </p:sp>
      <p:sp>
        <p:nvSpPr>
          <p:cNvPr id="16" name="object 16"/>
          <p:cNvSpPr/>
          <p:nvPr/>
        </p:nvSpPr>
        <p:spPr>
          <a:xfrm>
            <a:off x="7155043" y="5597069"/>
            <a:ext cx="461314" cy="50849"/>
          </a:xfrm>
          <a:prstGeom prst="rect">
            <a:avLst/>
          </a:prstGeom>
          <a:blipFill>
            <a:blip r:embed="rId4" cstate="email">
              <a:extLst>
                <a:ext uri="{28A0092B-C50C-407E-A947-70E740481C1C}">
                  <a14:useLocalDpi xmlns:a14="http://schemas.microsoft.com/office/drawing/2010/main"/>
                </a:ext>
              </a:extLst>
            </a:blip>
            <a:stretch>
              <a:fillRect/>
            </a:stretch>
          </a:blipFill>
        </p:spPr>
        <p:txBody>
          <a:bodyPr wrap="square" lIns="0" tIns="0" rIns="0" bIns="0" rtlCol="0"/>
          <a:lstStyle/>
          <a:p>
            <a:endParaRPr sz="819"/>
          </a:p>
        </p:txBody>
      </p:sp>
      <p:sp>
        <p:nvSpPr>
          <p:cNvPr id="17" name="object 17"/>
          <p:cNvSpPr/>
          <p:nvPr/>
        </p:nvSpPr>
        <p:spPr>
          <a:xfrm>
            <a:off x="7850595" y="5597066"/>
            <a:ext cx="950442" cy="62007"/>
          </a:xfrm>
          <a:prstGeom prst="rect">
            <a:avLst/>
          </a:prstGeom>
          <a:blipFill>
            <a:blip r:embed="rId5" cstate="email">
              <a:extLst>
                <a:ext uri="{28A0092B-C50C-407E-A947-70E740481C1C}">
                  <a14:useLocalDpi xmlns:a14="http://schemas.microsoft.com/office/drawing/2010/main"/>
                </a:ext>
              </a:extLst>
            </a:blip>
            <a:stretch>
              <a:fillRect/>
            </a:stretch>
          </a:blipFill>
        </p:spPr>
        <p:txBody>
          <a:bodyPr wrap="square" lIns="0" tIns="0" rIns="0" bIns="0" rtlCol="0"/>
          <a:lstStyle/>
          <a:p>
            <a:endParaRPr sz="819"/>
          </a:p>
        </p:txBody>
      </p:sp>
    </p:spTree>
    <p:extLst>
      <p:ext uri="{BB962C8B-B14F-4D97-AF65-F5344CB8AC3E}">
        <p14:creationId xmlns:p14="http://schemas.microsoft.com/office/powerpoint/2010/main" val="4252679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Fact 6.1</a:t>
            </a:r>
          </a:p>
        </p:txBody>
      </p:sp>
      <p:sp>
        <p:nvSpPr>
          <p:cNvPr id="6" name="Content Placeholder 5"/>
          <p:cNvSpPr>
            <a:spLocks noGrp="1"/>
          </p:cNvSpPr>
          <p:nvPr>
            <p:ph sz="quarter" idx="10"/>
          </p:nvPr>
        </p:nvSpPr>
        <p:spPr>
          <a:xfrm>
            <a:off x="457200" y="1600200"/>
            <a:ext cx="8229600" cy="1295400"/>
          </a:xfrm>
        </p:spPr>
        <p:txBody>
          <a:bodyPr/>
          <a:lstStyle/>
          <a:p>
            <a:r>
              <a:rPr lang="en-US" b="1" dirty="0"/>
              <a:t>Sample Size and Sampling Error</a:t>
            </a:r>
          </a:p>
          <a:p>
            <a:r>
              <a:rPr lang="en-US" dirty="0"/>
              <a:t>The larger the sample size, the smaller the sampling error tends to be in estimating a population mean, </a:t>
            </a:r>
            <a:r>
              <a:rPr lang="en-US" i="1" dirty="0"/>
              <a:t>μ</a:t>
            </a:r>
            <a:r>
              <a:rPr lang="en-US" dirty="0"/>
              <a:t>, by a sample</a:t>
            </a:r>
          </a:p>
        </p:txBody>
      </p:sp>
      <p:sp>
        <p:nvSpPr>
          <p:cNvPr id="7" name="Content Placeholder 6"/>
          <p:cNvSpPr>
            <a:spLocks noGrp="1"/>
          </p:cNvSpPr>
          <p:nvPr>
            <p:ph sz="quarter" idx="11"/>
          </p:nvPr>
        </p:nvSpPr>
        <p:spPr>
          <a:xfrm>
            <a:off x="457200" y="2992648"/>
            <a:ext cx="1002669" cy="381000"/>
          </a:xfrm>
        </p:spPr>
        <p:txBody>
          <a:bodyPr/>
          <a:lstStyle/>
          <a:p>
            <a:r>
              <a:rPr lang="en-US" dirty="0"/>
              <a:t>mean,</a:t>
            </a:r>
          </a:p>
        </p:txBody>
      </p:sp>
      <p:graphicFrame>
        <p:nvGraphicFramePr>
          <p:cNvPr id="8" name="Object 7" descr="x bar"/>
          <p:cNvGraphicFramePr>
            <a:graphicFrameLocks noChangeAspect="1"/>
          </p:cNvGraphicFramePr>
          <p:nvPr>
            <p:extLst>
              <p:ext uri="{D42A27DB-BD31-4B8C-83A1-F6EECF244321}">
                <p14:modId xmlns:p14="http://schemas.microsoft.com/office/powerpoint/2010/main" val="1026590204"/>
              </p:ext>
            </p:extLst>
          </p:nvPr>
        </p:nvGraphicFramePr>
        <p:xfrm>
          <a:off x="1511824" y="3048000"/>
          <a:ext cx="261239" cy="291973"/>
        </p:xfrm>
        <a:graphic>
          <a:graphicData uri="http://schemas.openxmlformats.org/presentationml/2006/ole">
            <mc:AlternateContent xmlns:mc="http://schemas.openxmlformats.org/markup-compatibility/2006">
              <mc:Choice xmlns:v="urn:schemas-microsoft-com:vml" Requires="v">
                <p:oleObj name="Equation" r:id="rId2" imgW="215640" imgH="241200" progId="">
                  <p:embed/>
                </p:oleObj>
              </mc:Choice>
              <mc:Fallback>
                <p:oleObj name="Equation" r:id="rId2" imgW="215640" imgH="241200" progId="">
                  <p:embed/>
                  <p:pic>
                    <p:nvPicPr>
                      <p:cNvPr id="0" name="Picture 10" descr="x b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1824" y="3048000"/>
                        <a:ext cx="261239" cy="2919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61848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6.2 The Mean and Standard Deviation of the Sample Mean</a:t>
            </a:r>
          </a:p>
        </p:txBody>
      </p:sp>
    </p:spTree>
    <p:extLst>
      <p:ext uri="{BB962C8B-B14F-4D97-AF65-F5344CB8AC3E}">
        <p14:creationId xmlns:p14="http://schemas.microsoft.com/office/powerpoint/2010/main" val="2964692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Times New Roman" charset="0"/>
              </a:rPr>
              <a:t>Formula 6.1</a:t>
            </a:r>
            <a:endParaRPr lang="en-US" dirty="0"/>
          </a:p>
        </p:txBody>
      </p:sp>
      <p:sp>
        <p:nvSpPr>
          <p:cNvPr id="4" name="Content Placeholder 3"/>
          <p:cNvSpPr>
            <a:spLocks noGrp="1"/>
          </p:cNvSpPr>
          <p:nvPr>
            <p:ph sz="quarter" idx="10"/>
          </p:nvPr>
        </p:nvSpPr>
        <p:spPr>
          <a:xfrm>
            <a:off x="425335" y="1622681"/>
            <a:ext cx="6432665" cy="914400"/>
          </a:xfrm>
        </p:spPr>
        <p:txBody>
          <a:bodyPr/>
          <a:lstStyle/>
          <a:p>
            <a:r>
              <a:rPr lang="en-US" b="1" dirty="0"/>
              <a:t>Mean of the Sample Mean</a:t>
            </a:r>
          </a:p>
          <a:p>
            <a:r>
              <a:rPr lang="en-US" dirty="0"/>
              <a:t>For samples of size </a:t>
            </a:r>
            <a:r>
              <a:rPr lang="en-US" i="1" dirty="0"/>
              <a:t>n</a:t>
            </a:r>
            <a:r>
              <a:rPr lang="en-US" dirty="0"/>
              <a:t>, the mean of the variable</a:t>
            </a:r>
          </a:p>
        </p:txBody>
      </p:sp>
      <p:graphicFrame>
        <p:nvGraphicFramePr>
          <p:cNvPr id="6" name="Object 5" descr="x bar"/>
          <p:cNvGraphicFramePr>
            <a:graphicFrameLocks noChangeAspect="1"/>
          </p:cNvGraphicFramePr>
          <p:nvPr>
            <p:extLst>
              <p:ext uri="{D42A27DB-BD31-4B8C-83A1-F6EECF244321}">
                <p14:modId xmlns:p14="http://schemas.microsoft.com/office/powerpoint/2010/main" val="446201499"/>
              </p:ext>
            </p:extLst>
          </p:nvPr>
        </p:nvGraphicFramePr>
        <p:xfrm>
          <a:off x="6952313" y="2210153"/>
          <a:ext cx="215900" cy="241300"/>
        </p:xfrm>
        <a:graphic>
          <a:graphicData uri="http://schemas.openxmlformats.org/presentationml/2006/ole">
            <mc:AlternateContent xmlns:mc="http://schemas.openxmlformats.org/markup-compatibility/2006">
              <mc:Choice xmlns:v="urn:schemas-microsoft-com:vml" Requires="v">
                <p:oleObj name="Equation" r:id="rId2" imgW="215640" imgH="241200" progId="">
                  <p:embed/>
                </p:oleObj>
              </mc:Choice>
              <mc:Fallback>
                <p:oleObj name="Equation" r:id="rId2" imgW="215640" imgH="241200" progId="">
                  <p:embed/>
                  <p:pic>
                    <p:nvPicPr>
                      <p:cNvPr id="0" name="Picture 44" descr="x b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2313" y="2210153"/>
                        <a:ext cx="215900"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p:cNvSpPr>
            <a:spLocks noGrp="1"/>
          </p:cNvSpPr>
          <p:nvPr>
            <p:ph sz="quarter" idx="11"/>
          </p:nvPr>
        </p:nvSpPr>
        <p:spPr>
          <a:xfrm>
            <a:off x="425335" y="2847110"/>
            <a:ext cx="8229600" cy="914400"/>
          </a:xfrm>
        </p:spPr>
        <p:txBody>
          <a:bodyPr/>
          <a:lstStyle/>
          <a:p>
            <a:r>
              <a:rPr lang="en-US" dirty="0"/>
              <a:t>equals the mean of the variable under consideration. In symbols,</a:t>
            </a:r>
          </a:p>
        </p:txBody>
      </p:sp>
      <p:graphicFrame>
        <p:nvGraphicFramePr>
          <p:cNvPr id="9" name="Object 8" descr="mu x bar = mu"/>
          <p:cNvGraphicFramePr>
            <a:graphicFrameLocks noChangeAspect="1"/>
          </p:cNvGraphicFramePr>
          <p:nvPr>
            <p:extLst>
              <p:ext uri="{D42A27DB-BD31-4B8C-83A1-F6EECF244321}">
                <p14:modId xmlns:p14="http://schemas.microsoft.com/office/powerpoint/2010/main" val="3421972050"/>
              </p:ext>
            </p:extLst>
          </p:nvPr>
        </p:nvGraphicFramePr>
        <p:xfrm>
          <a:off x="3497263" y="4654550"/>
          <a:ext cx="977900" cy="292100"/>
        </p:xfrm>
        <a:graphic>
          <a:graphicData uri="http://schemas.openxmlformats.org/presentationml/2006/ole">
            <mc:AlternateContent xmlns:mc="http://schemas.openxmlformats.org/markup-compatibility/2006">
              <mc:Choice xmlns:v="urn:schemas-microsoft-com:vml" Requires="v">
                <p:oleObj name="Equation" r:id="rId4" imgW="977760" imgH="291960" progId="">
                  <p:embed/>
                </p:oleObj>
              </mc:Choice>
              <mc:Fallback>
                <p:oleObj name="Equation" r:id="rId4" imgW="977760" imgH="291960" progId="">
                  <p:embed/>
                  <p:pic>
                    <p:nvPicPr>
                      <p:cNvPr id="0" name="Picture 45" descr="mu x bar = mu"/>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7263" y="4654550"/>
                        <a:ext cx="977900" cy="29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08982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Times New Roman" charset="0"/>
              </a:rPr>
              <a:t>Formula 6.2</a:t>
            </a:r>
            <a:endParaRPr lang="en-US" dirty="0"/>
          </a:p>
        </p:txBody>
      </p:sp>
      <p:sp>
        <p:nvSpPr>
          <p:cNvPr id="4" name="Content Placeholder 3"/>
          <p:cNvSpPr>
            <a:spLocks noGrp="1"/>
          </p:cNvSpPr>
          <p:nvPr>
            <p:ph sz="quarter" idx="10"/>
          </p:nvPr>
        </p:nvSpPr>
        <p:spPr>
          <a:xfrm>
            <a:off x="425335" y="1622681"/>
            <a:ext cx="8229600" cy="914400"/>
          </a:xfrm>
        </p:spPr>
        <p:txBody>
          <a:bodyPr/>
          <a:lstStyle/>
          <a:p>
            <a:r>
              <a:rPr lang="en-US" b="1" dirty="0"/>
              <a:t>Standard Deviation of the Sample Mean</a:t>
            </a:r>
          </a:p>
          <a:p>
            <a:r>
              <a:rPr lang="en-US" dirty="0"/>
              <a:t>For samples of size </a:t>
            </a:r>
            <a:r>
              <a:rPr lang="en-US" i="1" dirty="0"/>
              <a:t>n</a:t>
            </a:r>
            <a:r>
              <a:rPr lang="en-US" dirty="0"/>
              <a:t>, the standard deviation of the variable</a:t>
            </a:r>
          </a:p>
        </p:txBody>
      </p:sp>
      <p:graphicFrame>
        <p:nvGraphicFramePr>
          <p:cNvPr id="6" name="Object 5" descr="x bar"/>
          <p:cNvGraphicFramePr>
            <a:graphicFrameLocks noChangeAspect="1"/>
          </p:cNvGraphicFramePr>
          <p:nvPr>
            <p:extLst>
              <p:ext uri="{D42A27DB-BD31-4B8C-83A1-F6EECF244321}">
                <p14:modId xmlns:p14="http://schemas.microsoft.com/office/powerpoint/2010/main" val="739316200"/>
              </p:ext>
            </p:extLst>
          </p:nvPr>
        </p:nvGraphicFramePr>
        <p:xfrm>
          <a:off x="8598244" y="2210153"/>
          <a:ext cx="215900" cy="241300"/>
        </p:xfrm>
        <a:graphic>
          <a:graphicData uri="http://schemas.openxmlformats.org/presentationml/2006/ole">
            <mc:AlternateContent xmlns:mc="http://schemas.openxmlformats.org/markup-compatibility/2006">
              <mc:Choice xmlns:v="urn:schemas-microsoft-com:vml" Requires="v">
                <p:oleObj name="Equation" r:id="rId2" imgW="215640" imgH="241200" progId="">
                  <p:embed/>
                </p:oleObj>
              </mc:Choice>
              <mc:Fallback>
                <p:oleObj name="Equation" r:id="rId2" imgW="215640" imgH="241200" progId="">
                  <p:embed/>
                  <p:pic>
                    <p:nvPicPr>
                      <p:cNvPr id="0" name="Picture 46" descr="x b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98244" y="2210153"/>
                        <a:ext cx="215900"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p:cNvSpPr>
            <a:spLocks noGrp="1"/>
          </p:cNvSpPr>
          <p:nvPr>
            <p:ph sz="quarter" idx="11"/>
          </p:nvPr>
        </p:nvSpPr>
        <p:spPr>
          <a:xfrm>
            <a:off x="457200" y="2667000"/>
            <a:ext cx="8229600" cy="1295400"/>
          </a:xfrm>
        </p:spPr>
        <p:txBody>
          <a:bodyPr/>
          <a:lstStyle/>
          <a:p>
            <a:r>
              <a:rPr lang="en-US" dirty="0"/>
              <a:t>equals the standard deviation of the variable under consideration divided by the square root of the sample size. In symbols,</a:t>
            </a:r>
          </a:p>
        </p:txBody>
      </p:sp>
      <p:graphicFrame>
        <p:nvGraphicFramePr>
          <p:cNvPr id="9" name="Object 8" descr="sigma x bar = start fraction sigma over radical n end fraction"/>
          <p:cNvGraphicFramePr>
            <a:graphicFrameLocks noChangeAspect="1"/>
          </p:cNvGraphicFramePr>
          <p:nvPr>
            <p:extLst>
              <p:ext uri="{D42A27DB-BD31-4B8C-83A1-F6EECF244321}">
                <p14:modId xmlns:p14="http://schemas.microsoft.com/office/powerpoint/2010/main" val="3324306803"/>
              </p:ext>
            </p:extLst>
          </p:nvPr>
        </p:nvGraphicFramePr>
        <p:xfrm>
          <a:off x="3383511" y="4419600"/>
          <a:ext cx="1206500" cy="762000"/>
        </p:xfrm>
        <a:graphic>
          <a:graphicData uri="http://schemas.openxmlformats.org/presentationml/2006/ole">
            <mc:AlternateContent xmlns:mc="http://schemas.openxmlformats.org/markup-compatibility/2006">
              <mc:Choice xmlns:v="urn:schemas-microsoft-com:vml" Requires="v">
                <p:oleObj name="Equation" r:id="rId4" imgW="1206360" imgH="761760" progId="">
                  <p:embed/>
                </p:oleObj>
              </mc:Choice>
              <mc:Fallback>
                <p:oleObj name="Equation" r:id="rId4" imgW="1206360" imgH="761760" progId="">
                  <p:embed/>
                  <p:pic>
                    <p:nvPicPr>
                      <p:cNvPr id="0" name="Picture 47" descr="sigma x bar = start fraction sigma over radical n end frac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83511" y="4419600"/>
                        <a:ext cx="120650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11307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6.3 The Sampling Distribution of the Sample Mean</a:t>
            </a:r>
          </a:p>
        </p:txBody>
      </p:sp>
    </p:spTree>
    <p:extLst>
      <p:ext uri="{BB962C8B-B14F-4D97-AF65-F5344CB8AC3E}">
        <p14:creationId xmlns:p14="http://schemas.microsoft.com/office/powerpoint/2010/main" val="4263377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Times New Roman" charset="0"/>
              </a:rPr>
              <a:t>Key Fact 6.2</a:t>
            </a:r>
            <a:endParaRPr lang="en-US" dirty="0"/>
          </a:p>
        </p:txBody>
      </p:sp>
      <p:sp>
        <p:nvSpPr>
          <p:cNvPr id="4" name="Content Placeholder 3"/>
          <p:cNvSpPr>
            <a:spLocks noGrp="1"/>
          </p:cNvSpPr>
          <p:nvPr>
            <p:ph sz="quarter" idx="10"/>
          </p:nvPr>
        </p:nvSpPr>
        <p:spPr>
          <a:xfrm>
            <a:off x="457200" y="1600199"/>
            <a:ext cx="8229600" cy="969105"/>
          </a:xfrm>
        </p:spPr>
        <p:txBody>
          <a:bodyPr/>
          <a:lstStyle/>
          <a:p>
            <a:r>
              <a:rPr lang="en-US" b="1" dirty="0"/>
              <a:t>Sampling Distribution of the Sample Mean</a:t>
            </a:r>
          </a:p>
          <a:p>
            <a:r>
              <a:rPr lang="en-US" b="1" dirty="0"/>
              <a:t>for a Normally Distributed Variable</a:t>
            </a:r>
          </a:p>
        </p:txBody>
      </p:sp>
      <p:sp>
        <p:nvSpPr>
          <p:cNvPr id="5" name="Content Placeholder 4"/>
          <p:cNvSpPr>
            <a:spLocks noGrp="1"/>
          </p:cNvSpPr>
          <p:nvPr>
            <p:ph sz="quarter" idx="11"/>
          </p:nvPr>
        </p:nvSpPr>
        <p:spPr>
          <a:xfrm>
            <a:off x="423949" y="2741188"/>
            <a:ext cx="8229600" cy="794828"/>
          </a:xfrm>
        </p:spPr>
        <p:txBody>
          <a:bodyPr/>
          <a:lstStyle/>
          <a:p>
            <a:r>
              <a:rPr lang="en-US" dirty="0"/>
              <a:t>Suppose that a variable </a:t>
            </a:r>
            <a:r>
              <a:rPr lang="en-US" i="1" dirty="0"/>
              <a:t>x </a:t>
            </a:r>
            <a:r>
              <a:rPr lang="en-US" dirty="0"/>
              <a:t>of a population is normally distributed with mean </a:t>
            </a:r>
            <a:r>
              <a:rPr lang="en-US" i="1" dirty="0"/>
              <a:t>μ </a:t>
            </a:r>
            <a:r>
              <a:rPr lang="en-US" dirty="0"/>
              <a:t>and standard deviation </a:t>
            </a:r>
            <a:r>
              <a:rPr lang="en-US" i="1" dirty="0"/>
              <a:t>σ</a:t>
            </a:r>
            <a:r>
              <a:rPr lang="en-US" dirty="0"/>
              <a:t>. Then, for</a:t>
            </a:r>
          </a:p>
        </p:txBody>
      </p:sp>
      <p:sp>
        <p:nvSpPr>
          <p:cNvPr id="6" name="Content Placeholder 5"/>
          <p:cNvSpPr>
            <a:spLocks noGrp="1"/>
          </p:cNvSpPr>
          <p:nvPr>
            <p:ph sz="quarter" idx="12"/>
          </p:nvPr>
        </p:nvSpPr>
        <p:spPr>
          <a:xfrm>
            <a:off x="430876" y="3599097"/>
            <a:ext cx="4267200" cy="421112"/>
          </a:xfrm>
        </p:spPr>
        <p:txBody>
          <a:bodyPr/>
          <a:lstStyle/>
          <a:p>
            <a:r>
              <a:rPr lang="en-US" dirty="0"/>
              <a:t>samples of size </a:t>
            </a:r>
            <a:r>
              <a:rPr lang="en-US" i="1" dirty="0"/>
              <a:t>n</a:t>
            </a:r>
            <a:r>
              <a:rPr lang="en-US" dirty="0"/>
              <a:t>, the variable</a:t>
            </a:r>
          </a:p>
        </p:txBody>
      </p:sp>
      <p:graphicFrame>
        <p:nvGraphicFramePr>
          <p:cNvPr id="9" name="Object 8" descr="x bar"/>
          <p:cNvGraphicFramePr>
            <a:graphicFrameLocks noChangeAspect="1"/>
          </p:cNvGraphicFramePr>
          <p:nvPr>
            <p:extLst>
              <p:ext uri="{D42A27DB-BD31-4B8C-83A1-F6EECF244321}">
                <p14:modId xmlns:p14="http://schemas.microsoft.com/office/powerpoint/2010/main" val="1756046579"/>
              </p:ext>
            </p:extLst>
          </p:nvPr>
        </p:nvGraphicFramePr>
        <p:xfrm>
          <a:off x="4848486" y="3664135"/>
          <a:ext cx="215900" cy="241300"/>
        </p:xfrm>
        <a:graphic>
          <a:graphicData uri="http://schemas.openxmlformats.org/presentationml/2006/ole">
            <mc:AlternateContent xmlns:mc="http://schemas.openxmlformats.org/markup-compatibility/2006">
              <mc:Choice xmlns:v="urn:schemas-microsoft-com:vml" Requires="v">
                <p:oleObj name="Equation" r:id="rId2" imgW="215640" imgH="241200" progId="">
                  <p:embed/>
                </p:oleObj>
              </mc:Choice>
              <mc:Fallback>
                <p:oleObj name="Equation" r:id="rId2" imgW="215640" imgH="241200" progId="">
                  <p:embed/>
                  <p:pic>
                    <p:nvPicPr>
                      <p:cNvPr id="0" name="Picture 44" descr="x b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8486" y="3664135"/>
                        <a:ext cx="215900"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Content Placeholder 6"/>
          <p:cNvSpPr>
            <a:spLocks noGrp="1"/>
          </p:cNvSpPr>
          <p:nvPr>
            <p:ph sz="quarter" idx="13"/>
          </p:nvPr>
        </p:nvSpPr>
        <p:spPr>
          <a:xfrm>
            <a:off x="5214797" y="3607886"/>
            <a:ext cx="2362200" cy="353799"/>
          </a:xfrm>
        </p:spPr>
        <p:txBody>
          <a:bodyPr/>
          <a:lstStyle/>
          <a:p>
            <a:r>
              <a:rPr lang="en-US" dirty="0"/>
              <a:t>is also normally</a:t>
            </a:r>
          </a:p>
        </p:txBody>
      </p:sp>
      <p:sp>
        <p:nvSpPr>
          <p:cNvPr id="8" name="Content Placeholder 7"/>
          <p:cNvSpPr>
            <a:spLocks noGrp="1"/>
          </p:cNvSpPr>
          <p:nvPr>
            <p:ph sz="quarter" idx="14"/>
          </p:nvPr>
        </p:nvSpPr>
        <p:spPr>
          <a:xfrm>
            <a:off x="419793" y="4077318"/>
            <a:ext cx="7043651" cy="415227"/>
          </a:xfrm>
        </p:spPr>
        <p:txBody>
          <a:bodyPr/>
          <a:lstStyle/>
          <a:p>
            <a:r>
              <a:rPr lang="en-US" dirty="0"/>
              <a:t>distributed and has mean </a:t>
            </a:r>
            <a:r>
              <a:rPr lang="en-US" i="1" dirty="0"/>
              <a:t>μ </a:t>
            </a:r>
            <a:r>
              <a:rPr lang="en-US" dirty="0"/>
              <a:t>and standard deviation</a:t>
            </a:r>
          </a:p>
        </p:txBody>
      </p:sp>
      <p:graphicFrame>
        <p:nvGraphicFramePr>
          <p:cNvPr id="10" name="Object 9" descr="start fraction sigma over radical n end fraction"/>
          <p:cNvGraphicFramePr>
            <a:graphicFrameLocks noChangeAspect="1"/>
          </p:cNvGraphicFramePr>
          <p:nvPr>
            <p:extLst>
              <p:ext uri="{D42A27DB-BD31-4B8C-83A1-F6EECF244321}">
                <p14:modId xmlns:p14="http://schemas.microsoft.com/office/powerpoint/2010/main" val="1868337062"/>
              </p:ext>
            </p:extLst>
          </p:nvPr>
        </p:nvGraphicFramePr>
        <p:xfrm>
          <a:off x="7576997" y="4077318"/>
          <a:ext cx="838200" cy="431800"/>
        </p:xfrm>
        <a:graphic>
          <a:graphicData uri="http://schemas.openxmlformats.org/presentationml/2006/ole">
            <mc:AlternateContent xmlns:mc="http://schemas.openxmlformats.org/markup-compatibility/2006">
              <mc:Choice xmlns:v="urn:schemas-microsoft-com:vml" Requires="v">
                <p:oleObj name="Equation" r:id="rId4" imgW="838080" imgH="431640" progId="">
                  <p:embed/>
                </p:oleObj>
              </mc:Choice>
              <mc:Fallback>
                <p:oleObj name="Equation" r:id="rId4" imgW="838080" imgH="431640" progId="">
                  <p:embed/>
                  <p:pic>
                    <p:nvPicPr>
                      <p:cNvPr id="0" name="Picture 45" descr="start fraction sigma over radical n end frac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6997" y="4077318"/>
                        <a:ext cx="8382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45602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Fact 6.3</a:t>
            </a:r>
          </a:p>
        </p:txBody>
      </p:sp>
      <p:sp>
        <p:nvSpPr>
          <p:cNvPr id="4" name="Content Placeholder 3"/>
          <p:cNvSpPr>
            <a:spLocks noGrp="1"/>
          </p:cNvSpPr>
          <p:nvPr>
            <p:ph sz="quarter" idx="10"/>
          </p:nvPr>
        </p:nvSpPr>
        <p:spPr>
          <a:xfrm>
            <a:off x="457200" y="1600200"/>
            <a:ext cx="5867400" cy="457200"/>
          </a:xfrm>
        </p:spPr>
        <p:txBody>
          <a:bodyPr/>
          <a:lstStyle/>
          <a:p>
            <a:pPr lvl="0"/>
            <a:r>
              <a:rPr lang="en-US" sz="2800" b="1" dirty="0">
                <a:solidFill>
                  <a:prstClr val="black"/>
                </a:solidFill>
              </a:rPr>
              <a:t>The Central Limit Theorem (C</a:t>
            </a:r>
            <a:r>
              <a:rPr lang="en-US" sz="100" b="1" dirty="0">
                <a:solidFill>
                  <a:prstClr val="black"/>
                </a:solidFill>
              </a:rPr>
              <a:t> </a:t>
            </a:r>
            <a:r>
              <a:rPr lang="en-US" sz="2800" b="1" dirty="0">
                <a:solidFill>
                  <a:prstClr val="black"/>
                </a:solidFill>
              </a:rPr>
              <a:t>L</a:t>
            </a:r>
            <a:r>
              <a:rPr lang="en-US" sz="100" b="1" dirty="0">
                <a:solidFill>
                  <a:prstClr val="black"/>
                </a:solidFill>
              </a:rPr>
              <a:t> </a:t>
            </a:r>
            <a:r>
              <a:rPr lang="en-US" sz="2800" b="1" dirty="0">
                <a:solidFill>
                  <a:prstClr val="black"/>
                </a:solidFill>
              </a:rPr>
              <a:t>T)</a:t>
            </a:r>
          </a:p>
        </p:txBody>
      </p:sp>
      <p:sp>
        <p:nvSpPr>
          <p:cNvPr id="5" name="Content Placeholder 4"/>
          <p:cNvSpPr>
            <a:spLocks noGrp="1"/>
          </p:cNvSpPr>
          <p:nvPr>
            <p:ph sz="quarter" idx="11"/>
          </p:nvPr>
        </p:nvSpPr>
        <p:spPr>
          <a:xfrm>
            <a:off x="457200" y="2157742"/>
            <a:ext cx="7315200" cy="457200"/>
          </a:xfrm>
        </p:spPr>
        <p:txBody>
          <a:bodyPr/>
          <a:lstStyle/>
          <a:p>
            <a:r>
              <a:rPr lang="en-US" sz="2800" dirty="0">
                <a:solidFill>
                  <a:prstClr val="black"/>
                </a:solidFill>
              </a:rPr>
              <a:t>For a relatively large sample size, the variable</a:t>
            </a:r>
            <a:endParaRPr lang="en-US" sz="2800" dirty="0"/>
          </a:p>
        </p:txBody>
      </p:sp>
      <p:graphicFrame>
        <p:nvGraphicFramePr>
          <p:cNvPr id="6" name="Object 5" descr="x bar"/>
          <p:cNvGraphicFramePr>
            <a:graphicFrameLocks noChangeAspect="1"/>
          </p:cNvGraphicFramePr>
          <p:nvPr>
            <p:extLst>
              <p:ext uri="{D42A27DB-BD31-4B8C-83A1-F6EECF244321}">
                <p14:modId xmlns:p14="http://schemas.microsoft.com/office/powerpoint/2010/main" val="2075594214"/>
              </p:ext>
            </p:extLst>
          </p:nvPr>
        </p:nvGraphicFramePr>
        <p:xfrm>
          <a:off x="7924800" y="2225757"/>
          <a:ext cx="287363" cy="321170"/>
        </p:xfrm>
        <a:graphic>
          <a:graphicData uri="http://schemas.openxmlformats.org/presentationml/2006/ole">
            <mc:AlternateContent xmlns:mc="http://schemas.openxmlformats.org/markup-compatibility/2006">
              <mc:Choice xmlns:v="urn:schemas-microsoft-com:vml" Requires="v">
                <p:oleObj name="Equation" r:id="rId2" imgW="215640" imgH="241200" progId="">
                  <p:embed/>
                </p:oleObj>
              </mc:Choice>
              <mc:Fallback>
                <p:oleObj name="Equation" r:id="rId2" imgW="215640" imgH="241200" progId="">
                  <p:embed/>
                  <p:pic>
                    <p:nvPicPr>
                      <p:cNvPr id="0" name="Picture 24" descr="x b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2225757"/>
                        <a:ext cx="287363" cy="3211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Content Placeholder 2"/>
          <p:cNvSpPr>
            <a:spLocks noGrp="1"/>
          </p:cNvSpPr>
          <p:nvPr>
            <p:ph sz="quarter" idx="12"/>
          </p:nvPr>
        </p:nvSpPr>
        <p:spPr>
          <a:xfrm>
            <a:off x="457200" y="2715284"/>
            <a:ext cx="8229600" cy="1780516"/>
          </a:xfrm>
        </p:spPr>
        <p:txBody>
          <a:bodyPr/>
          <a:lstStyle/>
          <a:p>
            <a:r>
              <a:rPr lang="en-US" sz="2800" dirty="0">
                <a:solidFill>
                  <a:prstClr val="black"/>
                </a:solidFill>
              </a:rPr>
              <a:t>is approximately normally distributed, regardless of the distribution of the variable under consideration. The approximation becomes better with increasing sample size.</a:t>
            </a:r>
          </a:p>
        </p:txBody>
      </p:sp>
    </p:spTree>
    <p:extLst>
      <p:ext uri="{BB962C8B-B14F-4D97-AF65-F5344CB8AC3E}">
        <p14:creationId xmlns:p14="http://schemas.microsoft.com/office/powerpoint/2010/main" val="4206729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Fact 6.4</a:t>
            </a:r>
          </a:p>
        </p:txBody>
      </p:sp>
      <p:sp>
        <p:nvSpPr>
          <p:cNvPr id="3" name="Content Placeholder 2"/>
          <p:cNvSpPr>
            <a:spLocks noGrp="1"/>
          </p:cNvSpPr>
          <p:nvPr>
            <p:ph sz="quarter" idx="10"/>
          </p:nvPr>
        </p:nvSpPr>
        <p:spPr>
          <a:xfrm>
            <a:off x="444500" y="1516253"/>
            <a:ext cx="8229600" cy="1010941"/>
          </a:xfrm>
        </p:spPr>
        <p:txBody>
          <a:bodyPr/>
          <a:lstStyle/>
          <a:p>
            <a:pPr lvl="0">
              <a:spcBef>
                <a:spcPts val="600"/>
              </a:spcBef>
            </a:pPr>
            <a:r>
              <a:rPr lang="en-US" sz="2000" b="1" dirty="0">
                <a:solidFill>
                  <a:prstClr val="black"/>
                </a:solidFill>
              </a:rPr>
              <a:t>Sampling Distribution of the Sample Mean</a:t>
            </a:r>
          </a:p>
          <a:p>
            <a:pPr lvl="0">
              <a:spcBef>
                <a:spcPts val="600"/>
              </a:spcBef>
            </a:pPr>
            <a:r>
              <a:rPr lang="en-US" sz="2000" dirty="0">
                <a:solidFill>
                  <a:prstClr val="black"/>
                </a:solidFill>
              </a:rPr>
              <a:t>Suppose that a variable </a:t>
            </a:r>
            <a:r>
              <a:rPr lang="en-US" sz="2000" i="1" dirty="0">
                <a:solidFill>
                  <a:prstClr val="black"/>
                </a:solidFill>
              </a:rPr>
              <a:t>x </a:t>
            </a:r>
            <a:r>
              <a:rPr lang="en-US" sz="2000" dirty="0">
                <a:solidFill>
                  <a:prstClr val="black"/>
                </a:solidFill>
              </a:rPr>
              <a:t>of a population has mean </a:t>
            </a:r>
            <a:r>
              <a:rPr lang="en-US" sz="2000" i="1" dirty="0">
                <a:solidFill>
                  <a:prstClr val="black"/>
                </a:solidFill>
              </a:rPr>
              <a:t>μ </a:t>
            </a:r>
            <a:r>
              <a:rPr lang="en-US" sz="2000" dirty="0">
                <a:solidFill>
                  <a:prstClr val="black"/>
                </a:solidFill>
              </a:rPr>
              <a:t>and standard deviation </a:t>
            </a:r>
            <a:r>
              <a:rPr lang="en-US" sz="2000" i="1" dirty="0">
                <a:solidFill>
                  <a:prstClr val="black"/>
                </a:solidFill>
              </a:rPr>
              <a:t>σ</a:t>
            </a:r>
            <a:r>
              <a:rPr lang="en-US" sz="2000" dirty="0">
                <a:solidFill>
                  <a:prstClr val="black"/>
                </a:solidFill>
              </a:rPr>
              <a:t>. Then, for samples of size </a:t>
            </a:r>
            <a:r>
              <a:rPr lang="en-US" sz="2000" i="1" dirty="0">
                <a:solidFill>
                  <a:prstClr val="black"/>
                </a:solidFill>
              </a:rPr>
              <a:t>n</a:t>
            </a:r>
            <a:r>
              <a:rPr lang="en-US" sz="2000" dirty="0">
                <a:solidFill>
                  <a:prstClr val="black"/>
                </a:solidFill>
              </a:rPr>
              <a:t>,</a:t>
            </a:r>
          </a:p>
        </p:txBody>
      </p:sp>
      <p:sp>
        <p:nvSpPr>
          <p:cNvPr id="4" name="Content Placeholder 3"/>
          <p:cNvSpPr>
            <a:spLocks noGrp="1"/>
          </p:cNvSpPr>
          <p:nvPr>
            <p:ph sz="quarter" idx="11"/>
          </p:nvPr>
        </p:nvSpPr>
        <p:spPr>
          <a:xfrm>
            <a:off x="483869" y="2627381"/>
            <a:ext cx="1750211" cy="318051"/>
          </a:xfrm>
        </p:spPr>
        <p:txBody>
          <a:bodyPr/>
          <a:lstStyle/>
          <a:p>
            <a:pPr marL="256032" lvl="0" indent="-256032">
              <a:buFont typeface="Arial" panose="020B0604020202020204" pitchFamily="34" charset="0"/>
              <a:buChar char="•"/>
            </a:pPr>
            <a:r>
              <a:rPr lang="en-US" sz="2000" dirty="0">
                <a:solidFill>
                  <a:prstClr val="black"/>
                </a:solidFill>
              </a:rPr>
              <a:t> the mean of</a:t>
            </a:r>
          </a:p>
        </p:txBody>
      </p:sp>
      <p:graphicFrame>
        <p:nvGraphicFramePr>
          <p:cNvPr id="15" name="Object 14" descr="x bar"/>
          <p:cNvGraphicFramePr>
            <a:graphicFrameLocks noChangeAspect="1"/>
          </p:cNvGraphicFramePr>
          <p:nvPr>
            <p:extLst>
              <p:ext uri="{D42A27DB-BD31-4B8C-83A1-F6EECF244321}">
                <p14:modId xmlns:p14="http://schemas.microsoft.com/office/powerpoint/2010/main" val="3091279985"/>
              </p:ext>
            </p:extLst>
          </p:nvPr>
        </p:nvGraphicFramePr>
        <p:xfrm>
          <a:off x="2267417" y="2659885"/>
          <a:ext cx="215900" cy="241300"/>
        </p:xfrm>
        <a:graphic>
          <a:graphicData uri="http://schemas.openxmlformats.org/presentationml/2006/ole">
            <mc:AlternateContent xmlns:mc="http://schemas.openxmlformats.org/markup-compatibility/2006">
              <mc:Choice xmlns:v="urn:schemas-microsoft-com:vml" Requires="v">
                <p:oleObj name="Equation" r:id="rId2" imgW="215640" imgH="241200" progId="">
                  <p:embed/>
                </p:oleObj>
              </mc:Choice>
              <mc:Fallback>
                <p:oleObj name="Equation" r:id="rId2" imgW="215640" imgH="241200" progId="">
                  <p:embed/>
                  <p:pic>
                    <p:nvPicPr>
                      <p:cNvPr id="0" name="Picture 8" descr="x b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417" y="2659885"/>
                        <a:ext cx="215900"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p:cNvSpPr>
            <a:spLocks noGrp="1"/>
          </p:cNvSpPr>
          <p:nvPr>
            <p:ph sz="quarter" idx="12"/>
          </p:nvPr>
        </p:nvSpPr>
        <p:spPr>
          <a:xfrm>
            <a:off x="2592500" y="2655111"/>
            <a:ext cx="3635375" cy="388130"/>
          </a:xfrm>
        </p:spPr>
        <p:txBody>
          <a:bodyPr/>
          <a:lstStyle/>
          <a:p>
            <a:pPr lvl="0"/>
            <a:r>
              <a:rPr lang="en-US" sz="2000" dirty="0">
                <a:solidFill>
                  <a:prstClr val="black"/>
                </a:solidFill>
              </a:rPr>
              <a:t>equals the population mean, or</a:t>
            </a:r>
          </a:p>
        </p:txBody>
      </p:sp>
      <p:graphicFrame>
        <p:nvGraphicFramePr>
          <p:cNvPr id="14" name="Object 13" descr="mu x bar = mu"/>
          <p:cNvGraphicFramePr>
            <a:graphicFrameLocks noChangeAspect="1"/>
          </p:cNvGraphicFramePr>
          <p:nvPr>
            <p:extLst>
              <p:ext uri="{D42A27DB-BD31-4B8C-83A1-F6EECF244321}">
                <p14:modId xmlns:p14="http://schemas.microsoft.com/office/powerpoint/2010/main" val="3434146311"/>
              </p:ext>
            </p:extLst>
          </p:nvPr>
        </p:nvGraphicFramePr>
        <p:xfrm>
          <a:off x="6342082" y="2672313"/>
          <a:ext cx="877455" cy="346364"/>
        </p:xfrm>
        <a:graphic>
          <a:graphicData uri="http://schemas.openxmlformats.org/presentationml/2006/ole">
            <mc:AlternateContent xmlns:mc="http://schemas.openxmlformats.org/markup-compatibility/2006">
              <mc:Choice xmlns:v="urn:schemas-microsoft-com:vml" Requires="v">
                <p:oleObj name="Equation" r:id="rId4" imgW="965160" imgH="380880" progId="">
                  <p:embed/>
                </p:oleObj>
              </mc:Choice>
              <mc:Fallback>
                <p:oleObj name="Equation" r:id="rId4" imgW="965160" imgH="380880" progId="">
                  <p:embed/>
                  <p:pic>
                    <p:nvPicPr>
                      <p:cNvPr id="0" name="Picture 9" descr="mu x bar = mu"/>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42082" y="2672313"/>
                        <a:ext cx="877455" cy="3463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Content Placeholder 5"/>
          <p:cNvSpPr>
            <a:spLocks noGrp="1"/>
          </p:cNvSpPr>
          <p:nvPr>
            <p:ph sz="quarter" idx="13"/>
          </p:nvPr>
        </p:nvSpPr>
        <p:spPr>
          <a:xfrm>
            <a:off x="471309" y="3183160"/>
            <a:ext cx="3146827" cy="345504"/>
          </a:xfrm>
        </p:spPr>
        <p:txBody>
          <a:bodyPr vert="horz" lIns="0" tIns="0" rIns="0" bIns="0" rtlCol="0">
            <a:noAutofit/>
          </a:bodyPr>
          <a:lstStyle/>
          <a:p>
            <a:pPr marL="256032" lvl="0" indent="-256032">
              <a:buFont typeface="Arial" panose="020B0604020202020204" pitchFamily="34" charset="0"/>
              <a:buChar char="•"/>
            </a:pPr>
            <a:r>
              <a:rPr lang="en-US" sz="2000" dirty="0">
                <a:solidFill>
                  <a:prstClr val="black"/>
                </a:solidFill>
              </a:rPr>
              <a:t>the standard deviation of </a:t>
            </a:r>
          </a:p>
        </p:txBody>
      </p:sp>
      <p:graphicFrame>
        <p:nvGraphicFramePr>
          <p:cNvPr id="19" name="Object 18" descr="x bar"/>
          <p:cNvGraphicFramePr>
            <a:graphicFrameLocks noChangeAspect="1"/>
          </p:cNvGraphicFramePr>
          <p:nvPr>
            <p:extLst>
              <p:ext uri="{D42A27DB-BD31-4B8C-83A1-F6EECF244321}">
                <p14:modId xmlns:p14="http://schemas.microsoft.com/office/powerpoint/2010/main" val="346652841"/>
              </p:ext>
            </p:extLst>
          </p:nvPr>
        </p:nvGraphicFramePr>
        <p:xfrm>
          <a:off x="3699300" y="3202579"/>
          <a:ext cx="215900" cy="241300"/>
        </p:xfrm>
        <a:graphic>
          <a:graphicData uri="http://schemas.openxmlformats.org/presentationml/2006/ole">
            <mc:AlternateContent xmlns:mc="http://schemas.openxmlformats.org/markup-compatibility/2006">
              <mc:Choice xmlns:v="urn:schemas-microsoft-com:vml" Requires="v">
                <p:oleObj name="Equation" r:id="rId6" imgW="215640" imgH="241200" progId="">
                  <p:embed/>
                </p:oleObj>
              </mc:Choice>
              <mc:Fallback>
                <p:oleObj name="Equation" r:id="rId6" imgW="215640" imgH="241200" progId="">
                  <p:embed/>
                  <p:pic>
                    <p:nvPicPr>
                      <p:cNvPr id="0" name="Picture 10" descr="x b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9300" y="3202579"/>
                        <a:ext cx="215900"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Content Placeholder 6"/>
          <p:cNvSpPr>
            <a:spLocks noGrp="1"/>
          </p:cNvSpPr>
          <p:nvPr>
            <p:ph sz="quarter" idx="14"/>
          </p:nvPr>
        </p:nvSpPr>
        <p:spPr>
          <a:xfrm>
            <a:off x="3996364" y="3196454"/>
            <a:ext cx="4677736" cy="359790"/>
          </a:xfrm>
        </p:spPr>
        <p:txBody>
          <a:bodyPr/>
          <a:lstStyle/>
          <a:p>
            <a:pPr lvl="0"/>
            <a:r>
              <a:rPr lang="en-US" sz="2000" dirty="0">
                <a:solidFill>
                  <a:prstClr val="black"/>
                </a:solidFill>
              </a:rPr>
              <a:t>equals the population standard deviation</a:t>
            </a:r>
          </a:p>
        </p:txBody>
      </p:sp>
      <p:sp>
        <p:nvSpPr>
          <p:cNvPr id="8" name="Content Placeholder 7"/>
          <p:cNvSpPr>
            <a:spLocks noGrp="1"/>
          </p:cNvSpPr>
          <p:nvPr>
            <p:ph sz="quarter" idx="15"/>
          </p:nvPr>
        </p:nvSpPr>
        <p:spPr>
          <a:xfrm>
            <a:off x="754741" y="3604621"/>
            <a:ext cx="5453063" cy="335140"/>
          </a:xfrm>
        </p:spPr>
        <p:txBody>
          <a:bodyPr/>
          <a:lstStyle/>
          <a:p>
            <a:pPr lvl="0"/>
            <a:r>
              <a:rPr lang="en-US" sz="2000" dirty="0">
                <a:solidFill>
                  <a:prstClr val="black"/>
                </a:solidFill>
              </a:rPr>
              <a:t>divided by the square root of the sample size, or</a:t>
            </a:r>
          </a:p>
        </p:txBody>
      </p:sp>
      <p:graphicFrame>
        <p:nvGraphicFramePr>
          <p:cNvPr id="16" name="Object 15" descr="sigma x bar = start fraction sigma over radical n end fraction"/>
          <p:cNvGraphicFramePr>
            <a:graphicFrameLocks noChangeAspect="1"/>
          </p:cNvGraphicFramePr>
          <p:nvPr>
            <p:extLst>
              <p:ext uri="{D42A27DB-BD31-4B8C-83A1-F6EECF244321}">
                <p14:modId xmlns:p14="http://schemas.microsoft.com/office/powerpoint/2010/main" val="3263027"/>
              </p:ext>
            </p:extLst>
          </p:nvPr>
        </p:nvGraphicFramePr>
        <p:xfrm>
          <a:off x="6335232" y="3667117"/>
          <a:ext cx="1125921" cy="333959"/>
        </p:xfrm>
        <a:graphic>
          <a:graphicData uri="http://schemas.openxmlformats.org/presentationml/2006/ole">
            <mc:AlternateContent xmlns:mc="http://schemas.openxmlformats.org/markup-compatibility/2006">
              <mc:Choice xmlns:v="urn:schemas-microsoft-com:vml" Requires="v">
                <p:oleObj name="Equation" r:id="rId7" imgW="1498320" imgH="444240" progId="">
                  <p:embed/>
                </p:oleObj>
              </mc:Choice>
              <mc:Fallback>
                <p:oleObj name="Equation" r:id="rId7" imgW="1498320" imgH="444240" progId="">
                  <p:embed/>
                  <p:pic>
                    <p:nvPicPr>
                      <p:cNvPr id="0" name="Picture 11" descr="sigma x bar = start fraction sigma over radical n end fractio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35232" y="3667117"/>
                        <a:ext cx="1125921" cy="3339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Content Placeholder 8"/>
          <p:cNvSpPr>
            <a:spLocks noGrp="1"/>
          </p:cNvSpPr>
          <p:nvPr>
            <p:ph sz="quarter" idx="16"/>
          </p:nvPr>
        </p:nvSpPr>
        <p:spPr>
          <a:xfrm>
            <a:off x="457200" y="4079593"/>
            <a:ext cx="3810000" cy="328723"/>
          </a:xfrm>
        </p:spPr>
        <p:txBody>
          <a:bodyPr/>
          <a:lstStyle/>
          <a:p>
            <a:pPr marL="256032" lvl="0" indent="-256032">
              <a:buFont typeface="Arial" panose="020B0604020202020204" pitchFamily="34" charset="0"/>
              <a:buChar char="•"/>
            </a:pPr>
            <a:r>
              <a:rPr lang="en-US" sz="2000" dirty="0">
                <a:solidFill>
                  <a:prstClr val="black"/>
                </a:solidFill>
              </a:rPr>
              <a:t>if </a:t>
            </a:r>
            <a:r>
              <a:rPr lang="en-US" sz="2000" i="1" dirty="0">
                <a:solidFill>
                  <a:prstClr val="black"/>
                </a:solidFill>
              </a:rPr>
              <a:t>x </a:t>
            </a:r>
            <a:r>
              <a:rPr lang="en-US" sz="2000" dirty="0">
                <a:solidFill>
                  <a:prstClr val="black"/>
                </a:solidFill>
              </a:rPr>
              <a:t>is normally distributed, so is</a:t>
            </a:r>
          </a:p>
        </p:txBody>
      </p:sp>
      <p:graphicFrame>
        <p:nvGraphicFramePr>
          <p:cNvPr id="17" name="Object 16" descr="x bar"/>
          <p:cNvGraphicFramePr>
            <a:graphicFrameLocks noChangeAspect="1"/>
          </p:cNvGraphicFramePr>
          <p:nvPr>
            <p:extLst>
              <p:ext uri="{D42A27DB-BD31-4B8C-83A1-F6EECF244321}">
                <p14:modId xmlns:p14="http://schemas.microsoft.com/office/powerpoint/2010/main" val="1497798725"/>
              </p:ext>
            </p:extLst>
          </p:nvPr>
        </p:nvGraphicFramePr>
        <p:xfrm>
          <a:off x="4383593" y="4145084"/>
          <a:ext cx="215900" cy="241300"/>
        </p:xfrm>
        <a:graphic>
          <a:graphicData uri="http://schemas.openxmlformats.org/presentationml/2006/ole">
            <mc:AlternateContent xmlns:mc="http://schemas.openxmlformats.org/markup-compatibility/2006">
              <mc:Choice xmlns:v="urn:schemas-microsoft-com:vml" Requires="v">
                <p:oleObj name="Equation" r:id="rId9" imgW="215640" imgH="241200" progId="">
                  <p:embed/>
                </p:oleObj>
              </mc:Choice>
              <mc:Fallback>
                <p:oleObj name="Equation" r:id="rId9" imgW="215640" imgH="241200" progId="">
                  <p:embed/>
                  <p:pic>
                    <p:nvPicPr>
                      <p:cNvPr id="0" name="Picture 12" descr="x b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3593" y="4145084"/>
                        <a:ext cx="215900"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Content Placeholder 9"/>
          <p:cNvSpPr>
            <a:spLocks noGrp="1"/>
          </p:cNvSpPr>
          <p:nvPr>
            <p:ph sz="quarter" idx="17"/>
          </p:nvPr>
        </p:nvSpPr>
        <p:spPr>
          <a:xfrm>
            <a:off x="4735439" y="4128993"/>
            <a:ext cx="3494162" cy="334699"/>
          </a:xfrm>
        </p:spPr>
        <p:txBody>
          <a:bodyPr/>
          <a:lstStyle/>
          <a:p>
            <a:pPr lvl="0"/>
            <a:r>
              <a:rPr lang="en-US" sz="2000" dirty="0">
                <a:solidFill>
                  <a:prstClr val="black"/>
                </a:solidFill>
              </a:rPr>
              <a:t>regardless of sample size; and</a:t>
            </a:r>
          </a:p>
        </p:txBody>
      </p:sp>
      <p:sp>
        <p:nvSpPr>
          <p:cNvPr id="11" name="Content Placeholder 10"/>
          <p:cNvSpPr>
            <a:spLocks noGrp="1"/>
          </p:cNvSpPr>
          <p:nvPr>
            <p:ph sz="quarter" idx="18"/>
          </p:nvPr>
        </p:nvSpPr>
        <p:spPr>
          <a:xfrm>
            <a:off x="460381" y="4578469"/>
            <a:ext cx="3276600" cy="346075"/>
          </a:xfrm>
        </p:spPr>
        <p:txBody>
          <a:bodyPr/>
          <a:lstStyle/>
          <a:p>
            <a:pPr marL="256032" lvl="0" indent="-256032">
              <a:buFont typeface="Arial" panose="020B0604020202020204" pitchFamily="34" charset="0"/>
              <a:buChar char="•"/>
            </a:pPr>
            <a:r>
              <a:rPr lang="en-US" sz="2000" dirty="0">
                <a:solidFill>
                  <a:prstClr val="black"/>
                </a:solidFill>
              </a:rPr>
              <a:t>if the sample size is large,</a:t>
            </a:r>
          </a:p>
        </p:txBody>
      </p:sp>
      <p:graphicFrame>
        <p:nvGraphicFramePr>
          <p:cNvPr id="18" name="Object 17" descr="x bar"/>
          <p:cNvGraphicFramePr>
            <a:graphicFrameLocks noChangeAspect="1"/>
          </p:cNvGraphicFramePr>
          <p:nvPr>
            <p:extLst>
              <p:ext uri="{D42A27DB-BD31-4B8C-83A1-F6EECF244321}">
                <p14:modId xmlns:p14="http://schemas.microsoft.com/office/powerpoint/2010/main" val="102124340"/>
              </p:ext>
            </p:extLst>
          </p:nvPr>
        </p:nvGraphicFramePr>
        <p:xfrm>
          <a:off x="3736981" y="4683244"/>
          <a:ext cx="215900" cy="241300"/>
        </p:xfrm>
        <a:graphic>
          <a:graphicData uri="http://schemas.openxmlformats.org/presentationml/2006/ole">
            <mc:AlternateContent xmlns:mc="http://schemas.openxmlformats.org/markup-compatibility/2006">
              <mc:Choice xmlns:v="urn:schemas-microsoft-com:vml" Requires="v">
                <p:oleObj name="Equation" r:id="rId10" imgW="215640" imgH="241200" progId="">
                  <p:embed/>
                </p:oleObj>
              </mc:Choice>
              <mc:Fallback>
                <p:oleObj name="Equation" r:id="rId10" imgW="215640" imgH="241200" progId="">
                  <p:embed/>
                  <p:pic>
                    <p:nvPicPr>
                      <p:cNvPr id="0" name="Picture 13" descr="x b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6981" y="4683244"/>
                        <a:ext cx="215900"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Content Placeholder 11"/>
          <p:cNvSpPr>
            <a:spLocks noGrp="1"/>
          </p:cNvSpPr>
          <p:nvPr>
            <p:ph sz="quarter" idx="19"/>
          </p:nvPr>
        </p:nvSpPr>
        <p:spPr>
          <a:xfrm>
            <a:off x="4104006" y="4652924"/>
            <a:ext cx="4247737" cy="383517"/>
          </a:xfrm>
        </p:spPr>
        <p:txBody>
          <a:bodyPr/>
          <a:lstStyle/>
          <a:p>
            <a:pPr lvl="0"/>
            <a:r>
              <a:rPr lang="en-US" sz="2000" dirty="0">
                <a:solidFill>
                  <a:prstClr val="black"/>
                </a:solidFill>
              </a:rPr>
              <a:t>is approximately normally distributed,</a:t>
            </a:r>
          </a:p>
        </p:txBody>
      </p:sp>
      <p:sp>
        <p:nvSpPr>
          <p:cNvPr id="13" name="Content Placeholder 12"/>
          <p:cNvSpPr>
            <a:spLocks noGrp="1"/>
          </p:cNvSpPr>
          <p:nvPr>
            <p:ph sz="quarter" idx="20"/>
          </p:nvPr>
        </p:nvSpPr>
        <p:spPr>
          <a:xfrm>
            <a:off x="685800" y="5043037"/>
            <a:ext cx="3810000" cy="381000"/>
          </a:xfrm>
        </p:spPr>
        <p:txBody>
          <a:bodyPr/>
          <a:lstStyle/>
          <a:p>
            <a:pPr lvl="0"/>
            <a:r>
              <a:rPr lang="en-US" sz="2000" dirty="0">
                <a:solidFill>
                  <a:prstClr val="black"/>
                </a:solidFill>
              </a:rPr>
              <a:t>regardless of the distribution of </a:t>
            </a:r>
            <a:r>
              <a:rPr lang="en-US" sz="2000" i="1" dirty="0">
                <a:solidFill>
                  <a:prstClr val="black"/>
                </a:solidFill>
              </a:rPr>
              <a:t>x</a:t>
            </a:r>
            <a:r>
              <a:rPr lang="en-US" sz="2000" dirty="0">
                <a:solidFill>
                  <a:prstClr val="black"/>
                </a:solidFill>
              </a:rPr>
              <a:t>.</a:t>
            </a:r>
          </a:p>
        </p:txBody>
      </p:sp>
    </p:spTree>
    <p:extLst>
      <p:ext uri="{BB962C8B-B14F-4D97-AF65-F5344CB8AC3E}">
        <p14:creationId xmlns:p14="http://schemas.microsoft.com/office/powerpoint/2010/main" val="4006859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6.1 Sampling Error; the Need for Sampling Distributions</a:t>
            </a:r>
          </a:p>
        </p:txBody>
      </p:sp>
    </p:spTree>
    <p:extLst>
      <p:ext uri="{BB962C8B-B14F-4D97-AF65-F5344CB8AC3E}">
        <p14:creationId xmlns:p14="http://schemas.microsoft.com/office/powerpoint/2010/main" val="3250558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Definition 6.1</a:t>
            </a:r>
          </a:p>
        </p:txBody>
      </p:sp>
      <p:sp>
        <p:nvSpPr>
          <p:cNvPr id="5" name="Content Placeholder 4"/>
          <p:cNvSpPr>
            <a:spLocks noGrp="1"/>
          </p:cNvSpPr>
          <p:nvPr>
            <p:ph idx="1"/>
          </p:nvPr>
        </p:nvSpPr>
        <p:spPr/>
        <p:txBody>
          <a:bodyPr/>
          <a:lstStyle/>
          <a:p>
            <a:pPr>
              <a:spcBef>
                <a:spcPct val="50000"/>
              </a:spcBef>
              <a:buClr>
                <a:srgbClr val="000000"/>
              </a:buClr>
              <a:defRPr/>
            </a:pPr>
            <a:r>
              <a:rPr lang="en-US" b="1" dirty="0">
                <a:ea typeface="SimSun" charset="0"/>
                <a:cs typeface="SimSun" charset="0"/>
              </a:rPr>
              <a:t>Sampling Error</a:t>
            </a:r>
            <a:endParaRPr lang="en-US" dirty="0">
              <a:ea typeface="SimSun" charset="0"/>
              <a:cs typeface="SimSun" charset="0"/>
            </a:endParaRPr>
          </a:p>
          <a:p>
            <a:pPr>
              <a:spcBef>
                <a:spcPct val="50000"/>
              </a:spcBef>
              <a:buClr>
                <a:srgbClr val="000000"/>
              </a:buClr>
              <a:defRPr/>
            </a:pPr>
            <a:r>
              <a:rPr lang="en-US" b="1" dirty="0">
                <a:ea typeface="SimSun" charset="0"/>
                <a:cs typeface="SimSun" charset="0"/>
              </a:rPr>
              <a:t>Sampling error</a:t>
            </a:r>
            <a:r>
              <a:rPr lang="en-US" dirty="0">
                <a:ea typeface="SimSun" charset="0"/>
                <a:cs typeface="SimSun" charset="0"/>
              </a:rPr>
              <a:t> is the error resulting from using a sample to estimate a population characteristic.</a:t>
            </a:r>
            <a:endParaRPr lang="en-US" b="1" dirty="0">
              <a:ea typeface="SimSun" charset="0"/>
              <a:cs typeface="SimSun" charset="0"/>
            </a:endParaRPr>
          </a:p>
        </p:txBody>
      </p:sp>
    </p:spTree>
    <p:extLst>
      <p:ext uri="{BB962C8B-B14F-4D97-AF65-F5344CB8AC3E}">
        <p14:creationId xmlns:p14="http://schemas.microsoft.com/office/powerpoint/2010/main" val="1382172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Definition 6.2</a:t>
            </a:r>
          </a:p>
        </p:txBody>
      </p:sp>
      <p:sp>
        <p:nvSpPr>
          <p:cNvPr id="5" name="Content Placeholder 4"/>
          <p:cNvSpPr>
            <a:spLocks noGrp="1"/>
          </p:cNvSpPr>
          <p:nvPr>
            <p:ph sz="quarter" idx="10"/>
          </p:nvPr>
        </p:nvSpPr>
        <p:spPr>
          <a:xfrm>
            <a:off x="457200" y="1704110"/>
            <a:ext cx="6248400" cy="381000"/>
          </a:xfrm>
        </p:spPr>
        <p:txBody>
          <a:bodyPr/>
          <a:lstStyle/>
          <a:p>
            <a:r>
              <a:rPr lang="en-US" b="1" dirty="0">
                <a:ea typeface="SimSun" charset="0"/>
                <a:cs typeface="SimSun" charset="0"/>
              </a:rPr>
              <a:t>Sampling Distribution of the Sample Mean</a:t>
            </a:r>
            <a:endParaRPr lang="en-US" dirty="0">
              <a:ea typeface="SimSun" charset="0"/>
              <a:cs typeface="SimSun" charset="0"/>
            </a:endParaRPr>
          </a:p>
        </p:txBody>
      </p:sp>
      <p:sp>
        <p:nvSpPr>
          <p:cNvPr id="6" name="Content Placeholder 5"/>
          <p:cNvSpPr>
            <a:spLocks noGrp="1"/>
          </p:cNvSpPr>
          <p:nvPr>
            <p:ph sz="quarter" idx="11"/>
          </p:nvPr>
        </p:nvSpPr>
        <p:spPr>
          <a:xfrm>
            <a:off x="457200" y="2161310"/>
            <a:ext cx="8229600" cy="457200"/>
          </a:xfrm>
        </p:spPr>
        <p:txBody>
          <a:bodyPr/>
          <a:lstStyle/>
          <a:p>
            <a:r>
              <a:rPr lang="en-US" dirty="0">
                <a:ea typeface="SimSun" charset="0"/>
                <a:cs typeface="SimSun" charset="0"/>
              </a:rPr>
              <a:t>For a variable </a:t>
            </a:r>
            <a:r>
              <a:rPr lang="en-US" i="1" dirty="0">
                <a:ea typeface="SimSun" charset="0"/>
                <a:cs typeface="SimSun" charset="0"/>
              </a:rPr>
              <a:t>x</a:t>
            </a:r>
            <a:r>
              <a:rPr lang="en-US" dirty="0">
                <a:ea typeface="SimSun" charset="0"/>
                <a:cs typeface="SimSun" charset="0"/>
              </a:rPr>
              <a:t> and a given sample size, the distribution of</a:t>
            </a:r>
            <a:endParaRPr lang="en-US" dirty="0"/>
          </a:p>
        </p:txBody>
      </p:sp>
      <p:sp>
        <p:nvSpPr>
          <p:cNvPr id="7" name="Content Placeholder 6"/>
          <p:cNvSpPr>
            <a:spLocks noGrp="1"/>
          </p:cNvSpPr>
          <p:nvPr>
            <p:ph sz="quarter" idx="12"/>
          </p:nvPr>
        </p:nvSpPr>
        <p:spPr>
          <a:xfrm>
            <a:off x="457200" y="2698174"/>
            <a:ext cx="1676400" cy="381000"/>
          </a:xfrm>
        </p:spPr>
        <p:txBody>
          <a:bodyPr/>
          <a:lstStyle/>
          <a:p>
            <a:r>
              <a:rPr lang="en-US" dirty="0">
                <a:ea typeface="SimSun" charset="0"/>
                <a:cs typeface="SimSun" charset="0"/>
              </a:rPr>
              <a:t>the variable</a:t>
            </a:r>
            <a:endParaRPr lang="en-US" dirty="0"/>
          </a:p>
        </p:txBody>
      </p:sp>
      <p:graphicFrame>
        <p:nvGraphicFramePr>
          <p:cNvPr id="10" name="Object 1" descr="x bar"/>
          <p:cNvGraphicFramePr>
            <a:graphicFrameLocks noChangeAspect="1"/>
          </p:cNvGraphicFramePr>
          <p:nvPr>
            <p:extLst>
              <p:ext uri="{D42A27DB-BD31-4B8C-83A1-F6EECF244321}">
                <p14:modId xmlns:p14="http://schemas.microsoft.com/office/powerpoint/2010/main" val="32483351"/>
              </p:ext>
            </p:extLst>
          </p:nvPr>
        </p:nvGraphicFramePr>
        <p:xfrm>
          <a:off x="2216728" y="2725883"/>
          <a:ext cx="266700" cy="292100"/>
        </p:xfrm>
        <a:graphic>
          <a:graphicData uri="http://schemas.openxmlformats.org/presentationml/2006/ole">
            <mc:AlternateContent xmlns:mc="http://schemas.openxmlformats.org/markup-compatibility/2006">
              <mc:Choice xmlns:v="urn:schemas-microsoft-com:vml" Requires="v">
                <p:oleObj name="Equation" r:id="rId2" imgW="255960" imgH="283320" progId="">
                  <p:embed/>
                </p:oleObj>
              </mc:Choice>
              <mc:Fallback>
                <p:oleObj name="Equation" r:id="rId2" imgW="255960" imgH="283320" progId="">
                  <p:embed/>
                  <p:pic>
                    <p:nvPicPr>
                      <p:cNvPr id="0" name="Picture 10" descr="x b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6728" y="2725883"/>
                        <a:ext cx="266700" cy="29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Content Placeholder 7"/>
          <p:cNvSpPr>
            <a:spLocks noGrp="1"/>
          </p:cNvSpPr>
          <p:nvPr>
            <p:ph sz="quarter" idx="13"/>
          </p:nvPr>
        </p:nvSpPr>
        <p:spPr>
          <a:xfrm>
            <a:off x="2667000" y="2694710"/>
            <a:ext cx="5867400" cy="457134"/>
          </a:xfrm>
        </p:spPr>
        <p:txBody>
          <a:bodyPr/>
          <a:lstStyle/>
          <a:p>
            <a:r>
              <a:rPr lang="en-US" dirty="0">
                <a:ea typeface="SimSun" charset="0"/>
                <a:cs typeface="SimSun" charset="0"/>
              </a:rPr>
              <a:t>is called the </a:t>
            </a:r>
            <a:r>
              <a:rPr lang="en-US" b="1" dirty="0">
                <a:ea typeface="SimSun" charset="0"/>
                <a:cs typeface="SimSun" charset="0"/>
              </a:rPr>
              <a:t>sampling distribution of the</a:t>
            </a:r>
            <a:endParaRPr lang="en-US" dirty="0"/>
          </a:p>
        </p:txBody>
      </p:sp>
      <p:sp>
        <p:nvSpPr>
          <p:cNvPr id="9" name="Content Placeholder 8"/>
          <p:cNvSpPr>
            <a:spLocks noGrp="1"/>
          </p:cNvSpPr>
          <p:nvPr>
            <p:ph sz="quarter" idx="14"/>
          </p:nvPr>
        </p:nvSpPr>
        <p:spPr>
          <a:xfrm>
            <a:off x="457200" y="3158838"/>
            <a:ext cx="2057400" cy="394253"/>
          </a:xfrm>
        </p:spPr>
        <p:txBody>
          <a:bodyPr/>
          <a:lstStyle/>
          <a:p>
            <a:r>
              <a:rPr lang="en-US" b="1" dirty="0">
                <a:ea typeface="SimSun" charset="0"/>
                <a:cs typeface="SimSun" charset="0"/>
              </a:rPr>
              <a:t>sample mean.</a:t>
            </a:r>
            <a:endParaRPr lang="en-US" dirty="0">
              <a:ea typeface="SimSun" charset="0"/>
              <a:cs typeface="SimSun" charset="0"/>
            </a:endParaRPr>
          </a:p>
        </p:txBody>
      </p:sp>
    </p:spTree>
    <p:extLst>
      <p:ext uri="{BB962C8B-B14F-4D97-AF65-F5344CB8AC3E}">
        <p14:creationId xmlns:p14="http://schemas.microsoft.com/office/powerpoint/2010/main" val="2173433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470428"/>
          </a:xfrm>
        </p:spPr>
        <p:txBody>
          <a:bodyPr/>
          <a:lstStyle/>
          <a:p>
            <a:r>
              <a:rPr lang="en-US" dirty="0"/>
              <a:t>Example</a:t>
            </a:r>
          </a:p>
        </p:txBody>
      </p:sp>
      <p:sp>
        <p:nvSpPr>
          <p:cNvPr id="3" name="Content Placeholder 2"/>
          <p:cNvSpPr>
            <a:spLocks noGrp="1"/>
          </p:cNvSpPr>
          <p:nvPr>
            <p:ph sz="quarter" idx="10"/>
          </p:nvPr>
        </p:nvSpPr>
        <p:spPr>
          <a:xfrm>
            <a:off x="457200" y="685800"/>
            <a:ext cx="8229600" cy="6553200"/>
          </a:xfrm>
        </p:spPr>
        <p:txBody>
          <a:bodyPr/>
          <a:lstStyle/>
          <a:p>
            <a:r>
              <a:rPr lang="en-US" dirty="0"/>
              <a:t>Heights, in inches, of the five starting players</a:t>
            </a:r>
          </a:p>
          <a:p>
            <a:r>
              <a:rPr lang="en-US" b="1" dirty="0"/>
              <a:t>Player 	</a:t>
            </a:r>
            <a:r>
              <a:rPr lang="en-US" dirty="0"/>
              <a:t>A 	B 	C 	D 	E</a:t>
            </a:r>
          </a:p>
          <a:p>
            <a:r>
              <a:rPr lang="en-US" b="1" dirty="0"/>
              <a:t>Height 	</a:t>
            </a:r>
            <a:r>
              <a:rPr lang="en-US" dirty="0"/>
              <a:t>76 	78 	79 	81 	86</a:t>
            </a:r>
          </a:p>
          <a:p>
            <a:r>
              <a:rPr lang="en-US" dirty="0"/>
              <a:t>a) Obtain the sampling distribution of the sample mean for samples of size 2.</a:t>
            </a:r>
          </a:p>
          <a:p>
            <a:r>
              <a:rPr lang="en-US" b="1" dirty="0"/>
              <a:t>b) </a:t>
            </a:r>
            <a:r>
              <a:rPr lang="en-US" dirty="0"/>
              <a:t>Make some observations about sampling error when the mean height of a random sample of two players is used to estimate the population mean height.</a:t>
            </a:r>
          </a:p>
          <a:p>
            <a:r>
              <a:rPr lang="en-US" dirty="0"/>
              <a:t>c) Find the probability that, for a random sample of size 2, the sampling error made in estimating the population mean by the sample mean will be 1 inch or less; that is, determine the probability that . </a:t>
            </a:r>
            <a:r>
              <a:rPr lang="en-US" i="1" dirty="0"/>
              <a:t>x </a:t>
            </a:r>
            <a:r>
              <a:rPr lang="en-US" dirty="0"/>
              <a:t>will be within 1 inch of </a:t>
            </a:r>
            <a:r>
              <a:rPr lang="en-US" i="1" dirty="0"/>
              <a:t>μ</a:t>
            </a:r>
            <a:r>
              <a:rPr lang="en-US" dirty="0"/>
              <a:t>.</a:t>
            </a:r>
          </a:p>
        </p:txBody>
      </p:sp>
    </p:spTree>
    <p:extLst>
      <p:ext uri="{BB962C8B-B14F-4D97-AF65-F5344CB8AC3E}">
        <p14:creationId xmlns:p14="http://schemas.microsoft.com/office/powerpoint/2010/main" val="3080116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Times New Roman" charset="0"/>
              </a:rPr>
              <a:t>Table 6-2</a:t>
            </a:r>
            <a:endParaRPr lang="en-US" dirty="0"/>
          </a:p>
        </p:txBody>
      </p:sp>
      <p:sp>
        <p:nvSpPr>
          <p:cNvPr id="3" name="Content Placeholder 2"/>
          <p:cNvSpPr>
            <a:spLocks noGrp="1"/>
          </p:cNvSpPr>
          <p:nvPr>
            <p:ph idx="1"/>
          </p:nvPr>
        </p:nvSpPr>
        <p:spPr>
          <a:xfrm>
            <a:off x="457200" y="1600201"/>
            <a:ext cx="3733800" cy="1371600"/>
          </a:xfrm>
        </p:spPr>
        <p:txBody>
          <a:bodyPr/>
          <a:lstStyle/>
          <a:p>
            <a:pPr marL="0" indent="0">
              <a:buNone/>
            </a:pPr>
            <a:r>
              <a:rPr lang="en-US" dirty="0">
                <a:solidFill>
                  <a:srgbClr val="000000"/>
                </a:solidFill>
              </a:rPr>
              <a:t>Possible samples and sample means for samples of size 2</a:t>
            </a:r>
          </a:p>
        </p:txBody>
      </p:sp>
      <p:pic>
        <p:nvPicPr>
          <p:cNvPr id="6" name="Picture 5" descr="A table has 10 rows and 3 columns. The columns have the following headings from left to right. Sample, Heights, x bar. The row entries are as follows. Row 1. A, B, 76, 78, 77.0. Row 2. A, C, 76, 79, 77.5. Row 3. A, D, 76, 81, 78.5. Row 4. A, E, 76, 86, 81.0. Row 5. B, C, 78, 79, 78.5. Row 6. B, D, 78, 81, 79.5. Row 7. B, E, 78, 86, 82.0. Row 8. C, D, 79, 81, 80.0. Row 9. C, E, 79, 86, 82.5. Row 10. D, E, 81, 86, 83.5."/>
          <p:cNvPicPr>
            <a:picLocks noChangeAspect="1"/>
          </p:cNvPicPr>
          <p:nvPr/>
        </p:nvPicPr>
        <p:blipFill>
          <a:blip r:embed="rId2"/>
          <a:stretch>
            <a:fillRect/>
          </a:stretch>
        </p:blipFill>
        <p:spPr>
          <a:xfrm>
            <a:off x="4876800" y="1566950"/>
            <a:ext cx="3535986" cy="4200508"/>
          </a:xfrm>
          <a:prstGeom prst="rect">
            <a:avLst/>
          </a:prstGeom>
        </p:spPr>
      </p:pic>
    </p:spTree>
    <p:extLst>
      <p:ext uri="{BB962C8B-B14F-4D97-AF65-F5344CB8AC3E}">
        <p14:creationId xmlns:p14="http://schemas.microsoft.com/office/powerpoint/2010/main" val="1486813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Times New Roman" charset="0"/>
              </a:rPr>
              <a:t>Figure 6-1</a:t>
            </a:r>
            <a:endParaRPr lang="en-US" dirty="0"/>
          </a:p>
        </p:txBody>
      </p:sp>
      <p:sp>
        <p:nvSpPr>
          <p:cNvPr id="3" name="Content Placeholder 2"/>
          <p:cNvSpPr>
            <a:spLocks noGrp="1"/>
          </p:cNvSpPr>
          <p:nvPr>
            <p:ph idx="1"/>
          </p:nvPr>
        </p:nvSpPr>
        <p:spPr>
          <a:xfrm>
            <a:off x="457200" y="1600200"/>
            <a:ext cx="8229600" cy="1066799"/>
          </a:xfrm>
        </p:spPr>
        <p:txBody>
          <a:bodyPr/>
          <a:lstStyle/>
          <a:p>
            <a:pPr marL="0" indent="0">
              <a:buSzPct val="100000"/>
              <a:buNone/>
              <a:defRPr/>
            </a:pPr>
            <a:r>
              <a:rPr lang="en-US" dirty="0">
                <a:solidFill>
                  <a:srgbClr val="000000"/>
                </a:solidFill>
              </a:rPr>
              <a:t>Dotplot for the sampling distribution of the sample mean for samples of size 2 ( </a:t>
            </a:r>
            <a:r>
              <a:rPr lang="en-US" i="1" dirty="0">
                <a:solidFill>
                  <a:srgbClr val="000000"/>
                </a:solidFill>
              </a:rPr>
              <a:t>n</a:t>
            </a:r>
            <a:r>
              <a:rPr lang="en-US" dirty="0">
                <a:solidFill>
                  <a:srgbClr val="000000"/>
                </a:solidFill>
              </a:rPr>
              <a:t> = 2)</a:t>
            </a:r>
          </a:p>
        </p:txBody>
      </p:sp>
      <p:pic>
        <p:nvPicPr>
          <p:cNvPr id="5" name="Picture 2" descr="A dot plot displays the distribution of sample mean corresponding to the sample size of 2 along the x bar axis ranging between 76 to 84. Mean of the sample mean is at mu = 80. The data points plotted on the graph are as follows. 77, 77.5, in 78.5, 2 data points are plotted, 79.5, 80, 81, 82, 82.5, 83.5."/>
          <p:cNvPicPr>
            <a:picLocks noChangeAspect="1" noChangeArrowheads="1"/>
          </p:cNvPicPr>
          <p:nvPr/>
        </p:nvPicPr>
        <p:blipFill>
          <a:blip r:embed="rId2"/>
          <a:srcRect/>
          <a:stretch>
            <a:fillRect/>
          </a:stretch>
        </p:blipFill>
        <p:spPr bwMode="auto">
          <a:xfrm>
            <a:off x="1008856" y="2983855"/>
            <a:ext cx="7126287" cy="24003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883300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Times New Roman" charset="0"/>
              </a:rPr>
              <a:t>Figure 6-3</a:t>
            </a:r>
            <a:endParaRPr lang="en-US" dirty="0"/>
          </a:p>
        </p:txBody>
      </p:sp>
      <p:sp>
        <p:nvSpPr>
          <p:cNvPr id="3" name="Content Placeholder 2"/>
          <p:cNvSpPr>
            <a:spLocks noGrp="1"/>
          </p:cNvSpPr>
          <p:nvPr>
            <p:ph idx="1"/>
          </p:nvPr>
        </p:nvSpPr>
        <p:spPr>
          <a:xfrm>
            <a:off x="457200" y="1600200"/>
            <a:ext cx="3276600" cy="2743200"/>
          </a:xfrm>
        </p:spPr>
        <p:txBody>
          <a:bodyPr/>
          <a:lstStyle/>
          <a:p>
            <a:pPr marL="0" indent="0">
              <a:buSzPct val="100000"/>
              <a:buNone/>
              <a:defRPr/>
            </a:pPr>
            <a:r>
              <a:rPr lang="en-US" dirty="0">
                <a:solidFill>
                  <a:srgbClr val="000000"/>
                </a:solidFill>
              </a:rPr>
              <a:t>Dotplots for the sampling distributions of the sample mean for the heights of the five starting players for samples of sizes 1, 2, 3, 4, and 5</a:t>
            </a:r>
          </a:p>
        </p:txBody>
      </p:sp>
      <p:pic>
        <p:nvPicPr>
          <p:cNvPr id="6" name="Picture 2" descr="Five dot plots display sampling distributions of sample means corresponding to sample sizes of 1, 2, 3, 4, and 5. In all the dot plots, mean is at mu = 80. The data points plotted for size 1 is as follows. 76, 78, 79, 81, and 86. Data points plotted for size 2 are as follows. 77, 77.5, 78.5, 78.5, 79.5, 80, 81, 82, 82.5, 83.5. Data points for size 3 are as follows. 77.7, 78.5, 78.7, 79.5, 80, 80.5, 81, 81, 81.5, 82. Size 4 has the following data points. 78.5, 79.8, 80.5, 80.7, 81. Size 5 has a data point plotted at 80. All values estimated."/>
          <p:cNvPicPr>
            <a:picLocks noChangeAspect="1" noChangeArrowheads="1"/>
          </p:cNvPicPr>
          <p:nvPr/>
        </p:nvPicPr>
        <p:blipFill>
          <a:blip r:embed="rId2"/>
          <a:srcRect/>
          <a:stretch>
            <a:fillRect/>
          </a:stretch>
        </p:blipFill>
        <p:spPr bwMode="auto">
          <a:xfrm>
            <a:off x="4572000" y="1565031"/>
            <a:ext cx="3905250" cy="444523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1289032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Times New Roman" charset="0"/>
              </a:rPr>
              <a:t>Table 6-4</a:t>
            </a:r>
            <a:endParaRPr lang="en-US" dirty="0"/>
          </a:p>
        </p:txBody>
      </p:sp>
      <p:sp>
        <p:nvSpPr>
          <p:cNvPr id="3" name="Content Placeholder 2"/>
          <p:cNvSpPr>
            <a:spLocks noGrp="1"/>
          </p:cNvSpPr>
          <p:nvPr>
            <p:ph idx="1"/>
          </p:nvPr>
        </p:nvSpPr>
        <p:spPr>
          <a:xfrm>
            <a:off x="457200" y="1600201"/>
            <a:ext cx="8229600" cy="1143000"/>
          </a:xfrm>
        </p:spPr>
        <p:txBody>
          <a:bodyPr/>
          <a:lstStyle/>
          <a:p>
            <a:pPr marL="0" indent="0">
              <a:buNone/>
            </a:pPr>
            <a:r>
              <a:rPr lang="en-US" altLang="en-US" dirty="0">
                <a:solidFill>
                  <a:srgbClr val="000000"/>
                </a:solidFill>
              </a:rPr>
              <a:t>Sample size and sampling error illustrations for the heights of the basketball players (“No.” is an abbreviation of “Number”)</a:t>
            </a:r>
          </a:p>
        </p:txBody>
      </p:sp>
      <p:pic>
        <p:nvPicPr>
          <p:cNvPr id="9" name="Picture 8" descr="A table has 5 rows and 6 columns. The columns have the following headings from left to right. Sample size n, Number of possible samples, Number within 1 of mu, Percentage within 1 of mu, Number within 0.5 of mu, Percentage within 0.5 of mu. The row entries are as follows. Row 1. 1, 5, 2, 40%, 0, 0%. Row 2. 2, 10, 3, 30%, 2, 20%. Row 3. 3, 10, 5, 50%, 2, 20%. Row 4. 4, 5, 4, 80%, 3, 60%. Row 5. 5, 1, 1, 100%, 1, 100%."/>
          <p:cNvPicPr>
            <a:picLocks noChangeAspect="1"/>
          </p:cNvPicPr>
          <p:nvPr/>
        </p:nvPicPr>
        <p:blipFill>
          <a:blip r:embed="rId2"/>
          <a:stretch>
            <a:fillRect/>
          </a:stretch>
        </p:blipFill>
        <p:spPr>
          <a:xfrm>
            <a:off x="914400" y="3429000"/>
            <a:ext cx="7114768" cy="1870693"/>
          </a:xfrm>
          <a:prstGeom prst="rect">
            <a:avLst/>
          </a:prstGeom>
        </p:spPr>
      </p:pic>
    </p:spTree>
    <p:extLst>
      <p:ext uri="{BB962C8B-B14F-4D97-AF65-F5344CB8AC3E}">
        <p14:creationId xmlns:p14="http://schemas.microsoft.com/office/powerpoint/2010/main" val="1281121775"/>
      </p:ext>
    </p:extLst>
  </p:cSld>
  <p:clrMapOvr>
    <a:masterClrMapping/>
  </p:clrMapOvr>
</p:sld>
</file>

<file path=ppt/theme/theme1.xml><?xml version="1.0" encoding="utf-8"?>
<a:theme xmlns:a="http://schemas.openxmlformats.org/drawingml/2006/main" name="3_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2_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pptCEF6.tmp</Template>
  <TotalTime>21173</TotalTime>
  <Words>614</Words>
  <Application>Microsoft Office PowerPoint</Application>
  <PresentationFormat>On-screen Show (4:3)</PresentationFormat>
  <Paragraphs>66</Paragraphs>
  <Slides>17</Slides>
  <Notes>1</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17</vt:i4>
      </vt:variant>
    </vt:vector>
  </HeadingPairs>
  <TitlesOfParts>
    <vt:vector size="25" baseType="lpstr">
      <vt:lpstr>Arial</vt:lpstr>
      <vt:lpstr>Noto Sans Symbols</vt:lpstr>
      <vt:lpstr>Times New Roman</vt:lpstr>
      <vt:lpstr>Verdana</vt:lpstr>
      <vt:lpstr>Wingdings</vt:lpstr>
      <vt:lpstr>3_508 Lecture</vt:lpstr>
      <vt:lpstr>2_508 Lecture</vt:lpstr>
      <vt:lpstr>Equation</vt:lpstr>
      <vt:lpstr>PowerPoint Presentation</vt:lpstr>
      <vt:lpstr>6.1 Sampling Error; the Need for Sampling Distributions</vt:lpstr>
      <vt:lpstr>Definition 6.1</vt:lpstr>
      <vt:lpstr>Definition 6.2</vt:lpstr>
      <vt:lpstr>Example</vt:lpstr>
      <vt:lpstr>Table 6-2</vt:lpstr>
      <vt:lpstr>Figure 6-1</vt:lpstr>
      <vt:lpstr>Figure 6-3</vt:lpstr>
      <vt:lpstr>Table 6-4</vt:lpstr>
      <vt:lpstr>Key Fact 6.1</vt:lpstr>
      <vt:lpstr>6.2 The Mean and Standard Deviation of the Sample Mean</vt:lpstr>
      <vt:lpstr>Formula 6.1</vt:lpstr>
      <vt:lpstr>Formula 6.2</vt:lpstr>
      <vt:lpstr>6.3 The Sampling Distribution of the Sample Mean</vt:lpstr>
      <vt:lpstr>Key Fact 6.2</vt:lpstr>
      <vt:lpstr>Key Fact 6.3</vt:lpstr>
      <vt:lpstr>Key Fact 6.4</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Elementary Statistics, 9e</dc:title>
  <dc:subject>Math</dc:subject>
  <dc:creator>Weiss</dc:creator>
  <cp:keywords>Math</cp:keywords>
  <cp:lastModifiedBy>Zahra Mohamed Aljneibi</cp:lastModifiedBy>
  <cp:revision>1115</cp:revision>
  <dcterms:created xsi:type="dcterms:W3CDTF">2014-07-14T20:04:21Z</dcterms:created>
  <dcterms:modified xsi:type="dcterms:W3CDTF">2021-06-23T14:29:15Z</dcterms:modified>
</cp:coreProperties>
</file>