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38"/>
  </p:normalViewPr>
  <p:slideViewPr>
    <p:cSldViewPr>
      <p:cViewPr varScale="1">
        <p:scale>
          <a:sx n="96" d="100"/>
          <a:sy n="96" d="100"/>
        </p:scale>
        <p:origin x="200" y="8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jp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26" Type="http://schemas.openxmlformats.org/officeDocument/2006/relationships/image" Target="../media/image203.png"/><Relationship Id="rId3" Type="http://schemas.openxmlformats.org/officeDocument/2006/relationships/image" Target="../media/image182.jpg"/><Relationship Id="rId21" Type="http://schemas.openxmlformats.org/officeDocument/2006/relationships/image" Target="../media/image199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5" Type="http://schemas.openxmlformats.org/officeDocument/2006/relationships/image" Target="../media/image202.png"/><Relationship Id="rId2" Type="http://schemas.openxmlformats.org/officeDocument/2006/relationships/image" Target="../media/image181.png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24" Type="http://schemas.openxmlformats.org/officeDocument/2006/relationships/image" Target="../media/image201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23" Type="http://schemas.openxmlformats.org/officeDocument/2006/relationships/image" Target="../media/image200.png"/><Relationship Id="rId10" Type="http://schemas.openxmlformats.org/officeDocument/2006/relationships/image" Target="../media/image188.png"/><Relationship Id="rId19" Type="http://schemas.openxmlformats.org/officeDocument/2006/relationships/image" Target="../media/image197.png"/><Relationship Id="rId4" Type="http://schemas.openxmlformats.org/officeDocument/2006/relationships/image" Target="../media/image3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Relationship Id="rId22" Type="http://schemas.openxmlformats.org/officeDocument/2006/relationships/image" Target="../media/image139.png"/><Relationship Id="rId27" Type="http://schemas.openxmlformats.org/officeDocument/2006/relationships/image" Target="../media/image20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06.png"/><Relationship Id="rId7" Type="http://schemas.openxmlformats.org/officeDocument/2006/relationships/image" Target="../media/image210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10" Type="http://schemas.openxmlformats.org/officeDocument/2006/relationships/image" Target="../media/image213.png"/><Relationship Id="rId4" Type="http://schemas.openxmlformats.org/officeDocument/2006/relationships/image" Target="../media/image207.jpg"/><Relationship Id="rId9" Type="http://schemas.openxmlformats.org/officeDocument/2006/relationships/image" Target="../media/image21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4.png"/><Relationship Id="rId18" Type="http://schemas.openxmlformats.org/officeDocument/2006/relationships/image" Target="../media/image229.png"/><Relationship Id="rId26" Type="http://schemas.openxmlformats.org/officeDocument/2006/relationships/image" Target="../media/image237.png"/><Relationship Id="rId3" Type="http://schemas.openxmlformats.org/officeDocument/2006/relationships/image" Target="../media/image215.png"/><Relationship Id="rId21" Type="http://schemas.openxmlformats.org/officeDocument/2006/relationships/image" Target="../media/image232.png"/><Relationship Id="rId7" Type="http://schemas.openxmlformats.org/officeDocument/2006/relationships/image" Target="../media/image218.png"/><Relationship Id="rId12" Type="http://schemas.openxmlformats.org/officeDocument/2006/relationships/image" Target="../media/image223.png"/><Relationship Id="rId17" Type="http://schemas.openxmlformats.org/officeDocument/2006/relationships/image" Target="../media/image228.png"/><Relationship Id="rId25" Type="http://schemas.openxmlformats.org/officeDocument/2006/relationships/image" Target="../media/image236.png"/><Relationship Id="rId33" Type="http://schemas.openxmlformats.org/officeDocument/2006/relationships/image" Target="../media/image244.png"/><Relationship Id="rId2" Type="http://schemas.openxmlformats.org/officeDocument/2006/relationships/image" Target="../media/image214.png"/><Relationship Id="rId16" Type="http://schemas.openxmlformats.org/officeDocument/2006/relationships/image" Target="../media/image227.png"/><Relationship Id="rId20" Type="http://schemas.openxmlformats.org/officeDocument/2006/relationships/image" Target="../media/image231.png"/><Relationship Id="rId29" Type="http://schemas.openxmlformats.org/officeDocument/2006/relationships/image" Target="../media/image2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7.png"/><Relationship Id="rId11" Type="http://schemas.openxmlformats.org/officeDocument/2006/relationships/image" Target="../media/image222.png"/><Relationship Id="rId24" Type="http://schemas.openxmlformats.org/officeDocument/2006/relationships/image" Target="../media/image235.png"/><Relationship Id="rId32" Type="http://schemas.openxmlformats.org/officeDocument/2006/relationships/image" Target="../media/image243.png"/><Relationship Id="rId5" Type="http://schemas.openxmlformats.org/officeDocument/2006/relationships/image" Target="../media/image216.png"/><Relationship Id="rId15" Type="http://schemas.openxmlformats.org/officeDocument/2006/relationships/image" Target="../media/image226.png"/><Relationship Id="rId23" Type="http://schemas.openxmlformats.org/officeDocument/2006/relationships/image" Target="../media/image234.png"/><Relationship Id="rId28" Type="http://schemas.openxmlformats.org/officeDocument/2006/relationships/image" Target="../media/image239.png"/><Relationship Id="rId10" Type="http://schemas.openxmlformats.org/officeDocument/2006/relationships/image" Target="../media/image221.png"/><Relationship Id="rId19" Type="http://schemas.openxmlformats.org/officeDocument/2006/relationships/image" Target="../media/image230.png"/><Relationship Id="rId31" Type="http://schemas.openxmlformats.org/officeDocument/2006/relationships/image" Target="../media/image242.png"/><Relationship Id="rId4" Type="http://schemas.openxmlformats.org/officeDocument/2006/relationships/image" Target="../media/image22.png"/><Relationship Id="rId9" Type="http://schemas.openxmlformats.org/officeDocument/2006/relationships/image" Target="../media/image220.png"/><Relationship Id="rId14" Type="http://schemas.openxmlformats.org/officeDocument/2006/relationships/image" Target="../media/image225.png"/><Relationship Id="rId22" Type="http://schemas.openxmlformats.org/officeDocument/2006/relationships/image" Target="../media/image233.png"/><Relationship Id="rId27" Type="http://schemas.openxmlformats.org/officeDocument/2006/relationships/image" Target="../media/image238.png"/><Relationship Id="rId30" Type="http://schemas.openxmlformats.org/officeDocument/2006/relationships/image" Target="../media/image241.png"/><Relationship Id="rId8" Type="http://schemas.openxmlformats.org/officeDocument/2006/relationships/image" Target="../media/image21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4.png"/><Relationship Id="rId18" Type="http://schemas.openxmlformats.org/officeDocument/2006/relationships/image" Target="../media/image259.png"/><Relationship Id="rId26" Type="http://schemas.openxmlformats.org/officeDocument/2006/relationships/image" Target="../media/image267.png"/><Relationship Id="rId3" Type="http://schemas.openxmlformats.org/officeDocument/2006/relationships/image" Target="../media/image3.png"/><Relationship Id="rId21" Type="http://schemas.openxmlformats.org/officeDocument/2006/relationships/image" Target="../media/image262.png"/><Relationship Id="rId34" Type="http://schemas.openxmlformats.org/officeDocument/2006/relationships/image" Target="../media/image275.png"/><Relationship Id="rId7" Type="http://schemas.openxmlformats.org/officeDocument/2006/relationships/image" Target="../media/image249.png"/><Relationship Id="rId12" Type="http://schemas.openxmlformats.org/officeDocument/2006/relationships/image" Target="../media/image139.png"/><Relationship Id="rId17" Type="http://schemas.openxmlformats.org/officeDocument/2006/relationships/image" Target="../media/image258.png"/><Relationship Id="rId25" Type="http://schemas.openxmlformats.org/officeDocument/2006/relationships/image" Target="../media/image266.png"/><Relationship Id="rId33" Type="http://schemas.openxmlformats.org/officeDocument/2006/relationships/image" Target="../media/image274.png"/><Relationship Id="rId2" Type="http://schemas.openxmlformats.org/officeDocument/2006/relationships/image" Target="../media/image245.png"/><Relationship Id="rId16" Type="http://schemas.openxmlformats.org/officeDocument/2006/relationships/image" Target="../media/image257.png"/><Relationship Id="rId20" Type="http://schemas.openxmlformats.org/officeDocument/2006/relationships/image" Target="../media/image261.png"/><Relationship Id="rId29" Type="http://schemas.openxmlformats.org/officeDocument/2006/relationships/image" Target="../media/image2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8.png"/><Relationship Id="rId11" Type="http://schemas.openxmlformats.org/officeDocument/2006/relationships/image" Target="../media/image253.png"/><Relationship Id="rId24" Type="http://schemas.openxmlformats.org/officeDocument/2006/relationships/image" Target="../media/image265.png"/><Relationship Id="rId32" Type="http://schemas.openxmlformats.org/officeDocument/2006/relationships/image" Target="../media/image273.png"/><Relationship Id="rId5" Type="http://schemas.openxmlformats.org/officeDocument/2006/relationships/image" Target="../media/image247.png"/><Relationship Id="rId15" Type="http://schemas.openxmlformats.org/officeDocument/2006/relationships/image" Target="../media/image256.png"/><Relationship Id="rId23" Type="http://schemas.openxmlformats.org/officeDocument/2006/relationships/image" Target="../media/image264.png"/><Relationship Id="rId28" Type="http://schemas.openxmlformats.org/officeDocument/2006/relationships/image" Target="../media/image269.png"/><Relationship Id="rId36" Type="http://schemas.openxmlformats.org/officeDocument/2006/relationships/image" Target="../media/image277.png"/><Relationship Id="rId10" Type="http://schemas.openxmlformats.org/officeDocument/2006/relationships/image" Target="../media/image252.png"/><Relationship Id="rId19" Type="http://schemas.openxmlformats.org/officeDocument/2006/relationships/image" Target="../media/image260.png"/><Relationship Id="rId31" Type="http://schemas.openxmlformats.org/officeDocument/2006/relationships/image" Target="../media/image272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Relationship Id="rId14" Type="http://schemas.openxmlformats.org/officeDocument/2006/relationships/image" Target="../media/image255.png"/><Relationship Id="rId22" Type="http://schemas.openxmlformats.org/officeDocument/2006/relationships/image" Target="../media/image263.png"/><Relationship Id="rId27" Type="http://schemas.openxmlformats.org/officeDocument/2006/relationships/image" Target="../media/image268.png"/><Relationship Id="rId30" Type="http://schemas.openxmlformats.org/officeDocument/2006/relationships/image" Target="../media/image271.png"/><Relationship Id="rId35" Type="http://schemas.openxmlformats.org/officeDocument/2006/relationships/image" Target="../media/image276.png"/><Relationship Id="rId8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9.png"/><Relationship Id="rId18" Type="http://schemas.openxmlformats.org/officeDocument/2006/relationships/image" Target="../media/image294.png"/><Relationship Id="rId26" Type="http://schemas.openxmlformats.org/officeDocument/2006/relationships/image" Target="../media/image302.png"/><Relationship Id="rId39" Type="http://schemas.openxmlformats.org/officeDocument/2006/relationships/image" Target="../media/image315.png"/><Relationship Id="rId21" Type="http://schemas.openxmlformats.org/officeDocument/2006/relationships/image" Target="../media/image297.png"/><Relationship Id="rId34" Type="http://schemas.openxmlformats.org/officeDocument/2006/relationships/image" Target="../media/image310.png"/><Relationship Id="rId42" Type="http://schemas.openxmlformats.org/officeDocument/2006/relationships/image" Target="../media/image318.png"/><Relationship Id="rId7" Type="http://schemas.openxmlformats.org/officeDocument/2006/relationships/image" Target="../media/image283.png"/><Relationship Id="rId2" Type="http://schemas.openxmlformats.org/officeDocument/2006/relationships/image" Target="../media/image278.jpg"/><Relationship Id="rId16" Type="http://schemas.openxmlformats.org/officeDocument/2006/relationships/image" Target="../media/image292.png"/><Relationship Id="rId29" Type="http://schemas.openxmlformats.org/officeDocument/2006/relationships/image" Target="../media/image3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2.png"/><Relationship Id="rId11" Type="http://schemas.openxmlformats.org/officeDocument/2006/relationships/image" Target="../media/image287.png"/><Relationship Id="rId24" Type="http://schemas.openxmlformats.org/officeDocument/2006/relationships/image" Target="../media/image300.png"/><Relationship Id="rId32" Type="http://schemas.openxmlformats.org/officeDocument/2006/relationships/image" Target="../media/image308.png"/><Relationship Id="rId37" Type="http://schemas.openxmlformats.org/officeDocument/2006/relationships/image" Target="../media/image313.png"/><Relationship Id="rId40" Type="http://schemas.openxmlformats.org/officeDocument/2006/relationships/image" Target="../media/image316.png"/><Relationship Id="rId45" Type="http://schemas.openxmlformats.org/officeDocument/2006/relationships/image" Target="../media/image321.png"/><Relationship Id="rId5" Type="http://schemas.openxmlformats.org/officeDocument/2006/relationships/image" Target="../media/image281.png"/><Relationship Id="rId15" Type="http://schemas.openxmlformats.org/officeDocument/2006/relationships/image" Target="../media/image291.png"/><Relationship Id="rId23" Type="http://schemas.openxmlformats.org/officeDocument/2006/relationships/image" Target="../media/image299.png"/><Relationship Id="rId28" Type="http://schemas.openxmlformats.org/officeDocument/2006/relationships/image" Target="../media/image304.png"/><Relationship Id="rId36" Type="http://schemas.openxmlformats.org/officeDocument/2006/relationships/image" Target="../media/image312.png"/><Relationship Id="rId10" Type="http://schemas.openxmlformats.org/officeDocument/2006/relationships/image" Target="../media/image286.png"/><Relationship Id="rId19" Type="http://schemas.openxmlformats.org/officeDocument/2006/relationships/image" Target="../media/image295.png"/><Relationship Id="rId31" Type="http://schemas.openxmlformats.org/officeDocument/2006/relationships/image" Target="../media/image307.png"/><Relationship Id="rId44" Type="http://schemas.openxmlformats.org/officeDocument/2006/relationships/image" Target="../media/image320.png"/><Relationship Id="rId4" Type="http://schemas.openxmlformats.org/officeDocument/2006/relationships/image" Target="../media/image280.png"/><Relationship Id="rId9" Type="http://schemas.openxmlformats.org/officeDocument/2006/relationships/image" Target="../media/image285.png"/><Relationship Id="rId14" Type="http://schemas.openxmlformats.org/officeDocument/2006/relationships/image" Target="../media/image290.png"/><Relationship Id="rId22" Type="http://schemas.openxmlformats.org/officeDocument/2006/relationships/image" Target="../media/image298.png"/><Relationship Id="rId27" Type="http://schemas.openxmlformats.org/officeDocument/2006/relationships/image" Target="../media/image303.png"/><Relationship Id="rId30" Type="http://schemas.openxmlformats.org/officeDocument/2006/relationships/image" Target="../media/image306.png"/><Relationship Id="rId35" Type="http://schemas.openxmlformats.org/officeDocument/2006/relationships/image" Target="../media/image311.png"/><Relationship Id="rId43" Type="http://schemas.openxmlformats.org/officeDocument/2006/relationships/image" Target="../media/image319.png"/><Relationship Id="rId8" Type="http://schemas.openxmlformats.org/officeDocument/2006/relationships/image" Target="../media/image284.png"/><Relationship Id="rId3" Type="http://schemas.openxmlformats.org/officeDocument/2006/relationships/image" Target="../media/image279.jpg"/><Relationship Id="rId12" Type="http://schemas.openxmlformats.org/officeDocument/2006/relationships/image" Target="../media/image288.png"/><Relationship Id="rId17" Type="http://schemas.openxmlformats.org/officeDocument/2006/relationships/image" Target="../media/image293.png"/><Relationship Id="rId25" Type="http://schemas.openxmlformats.org/officeDocument/2006/relationships/image" Target="../media/image301.png"/><Relationship Id="rId33" Type="http://schemas.openxmlformats.org/officeDocument/2006/relationships/image" Target="../media/image309.png"/><Relationship Id="rId38" Type="http://schemas.openxmlformats.org/officeDocument/2006/relationships/image" Target="../media/image314.png"/><Relationship Id="rId46" Type="http://schemas.openxmlformats.org/officeDocument/2006/relationships/image" Target="../media/image322.png"/><Relationship Id="rId20" Type="http://schemas.openxmlformats.org/officeDocument/2006/relationships/image" Target="../media/image296.png"/><Relationship Id="rId41" Type="http://schemas.openxmlformats.org/officeDocument/2006/relationships/image" Target="../media/image317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4.png"/><Relationship Id="rId18" Type="http://schemas.openxmlformats.org/officeDocument/2006/relationships/image" Target="../media/image339.png"/><Relationship Id="rId26" Type="http://schemas.openxmlformats.org/officeDocument/2006/relationships/image" Target="../media/image347.png"/><Relationship Id="rId3" Type="http://schemas.openxmlformats.org/officeDocument/2006/relationships/image" Target="../media/image324.png"/><Relationship Id="rId21" Type="http://schemas.openxmlformats.org/officeDocument/2006/relationships/image" Target="../media/image342.png"/><Relationship Id="rId34" Type="http://schemas.openxmlformats.org/officeDocument/2006/relationships/image" Target="../media/image355.png"/><Relationship Id="rId7" Type="http://schemas.openxmlformats.org/officeDocument/2006/relationships/image" Target="../media/image328.png"/><Relationship Id="rId12" Type="http://schemas.openxmlformats.org/officeDocument/2006/relationships/image" Target="../media/image333.png"/><Relationship Id="rId17" Type="http://schemas.openxmlformats.org/officeDocument/2006/relationships/image" Target="../media/image338.png"/><Relationship Id="rId25" Type="http://schemas.openxmlformats.org/officeDocument/2006/relationships/image" Target="../media/image346.png"/><Relationship Id="rId33" Type="http://schemas.openxmlformats.org/officeDocument/2006/relationships/image" Target="../media/image354.png"/><Relationship Id="rId2" Type="http://schemas.openxmlformats.org/officeDocument/2006/relationships/image" Target="../media/image323.png"/><Relationship Id="rId16" Type="http://schemas.openxmlformats.org/officeDocument/2006/relationships/image" Target="../media/image337.png"/><Relationship Id="rId20" Type="http://schemas.openxmlformats.org/officeDocument/2006/relationships/image" Target="../media/image341.png"/><Relationship Id="rId29" Type="http://schemas.openxmlformats.org/officeDocument/2006/relationships/image" Target="../media/image3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7.png"/><Relationship Id="rId11" Type="http://schemas.openxmlformats.org/officeDocument/2006/relationships/image" Target="../media/image332.png"/><Relationship Id="rId24" Type="http://schemas.openxmlformats.org/officeDocument/2006/relationships/image" Target="../media/image345.png"/><Relationship Id="rId32" Type="http://schemas.openxmlformats.org/officeDocument/2006/relationships/image" Target="../media/image353.png"/><Relationship Id="rId5" Type="http://schemas.openxmlformats.org/officeDocument/2006/relationships/image" Target="../media/image326.png"/><Relationship Id="rId15" Type="http://schemas.openxmlformats.org/officeDocument/2006/relationships/image" Target="../media/image336.png"/><Relationship Id="rId23" Type="http://schemas.openxmlformats.org/officeDocument/2006/relationships/image" Target="../media/image344.png"/><Relationship Id="rId28" Type="http://schemas.openxmlformats.org/officeDocument/2006/relationships/image" Target="../media/image349.png"/><Relationship Id="rId10" Type="http://schemas.openxmlformats.org/officeDocument/2006/relationships/image" Target="../media/image331.png"/><Relationship Id="rId19" Type="http://schemas.openxmlformats.org/officeDocument/2006/relationships/image" Target="../media/image340.png"/><Relationship Id="rId31" Type="http://schemas.openxmlformats.org/officeDocument/2006/relationships/image" Target="../media/image352.png"/><Relationship Id="rId4" Type="http://schemas.openxmlformats.org/officeDocument/2006/relationships/image" Target="../media/image325.png"/><Relationship Id="rId9" Type="http://schemas.openxmlformats.org/officeDocument/2006/relationships/image" Target="../media/image330.png"/><Relationship Id="rId14" Type="http://schemas.openxmlformats.org/officeDocument/2006/relationships/image" Target="../media/image335.png"/><Relationship Id="rId22" Type="http://schemas.openxmlformats.org/officeDocument/2006/relationships/image" Target="../media/image343.png"/><Relationship Id="rId27" Type="http://schemas.openxmlformats.org/officeDocument/2006/relationships/image" Target="../media/image348.png"/><Relationship Id="rId30" Type="http://schemas.openxmlformats.org/officeDocument/2006/relationships/image" Target="../media/image351.png"/><Relationship Id="rId8" Type="http://schemas.openxmlformats.org/officeDocument/2006/relationships/image" Target="../media/image329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366.png"/><Relationship Id="rId26" Type="http://schemas.openxmlformats.org/officeDocument/2006/relationships/image" Target="../media/image370.png"/><Relationship Id="rId39" Type="http://schemas.openxmlformats.org/officeDocument/2006/relationships/image" Target="../media/image382.png"/><Relationship Id="rId21" Type="http://schemas.openxmlformats.org/officeDocument/2006/relationships/image" Target="../media/image22.png"/><Relationship Id="rId34" Type="http://schemas.openxmlformats.org/officeDocument/2006/relationships/image" Target="../media/image377.png"/><Relationship Id="rId42" Type="http://schemas.openxmlformats.org/officeDocument/2006/relationships/image" Target="../media/image355.png"/><Relationship Id="rId47" Type="http://schemas.openxmlformats.org/officeDocument/2006/relationships/image" Target="../media/image389.png"/><Relationship Id="rId50" Type="http://schemas.openxmlformats.org/officeDocument/2006/relationships/image" Target="../media/image392.png"/><Relationship Id="rId55" Type="http://schemas.openxmlformats.org/officeDocument/2006/relationships/image" Target="../media/image397.png"/><Relationship Id="rId7" Type="http://schemas.openxmlformats.org/officeDocument/2006/relationships/image" Target="../media/image3.png"/><Relationship Id="rId2" Type="http://schemas.openxmlformats.org/officeDocument/2006/relationships/image" Target="../media/image356.png"/><Relationship Id="rId16" Type="http://schemas.openxmlformats.org/officeDocument/2006/relationships/image" Target="../media/image365.png"/><Relationship Id="rId29" Type="http://schemas.openxmlformats.org/officeDocument/2006/relationships/image" Target="../media/image372.png"/><Relationship Id="rId11" Type="http://schemas.openxmlformats.org/officeDocument/2006/relationships/image" Target="../media/image7.png"/><Relationship Id="rId24" Type="http://schemas.openxmlformats.org/officeDocument/2006/relationships/image" Target="../media/image369.png"/><Relationship Id="rId32" Type="http://schemas.openxmlformats.org/officeDocument/2006/relationships/image" Target="../media/image375.png"/><Relationship Id="rId37" Type="http://schemas.openxmlformats.org/officeDocument/2006/relationships/image" Target="../media/image380.png"/><Relationship Id="rId40" Type="http://schemas.openxmlformats.org/officeDocument/2006/relationships/image" Target="../media/image383.png"/><Relationship Id="rId45" Type="http://schemas.openxmlformats.org/officeDocument/2006/relationships/image" Target="../media/image387.png"/><Relationship Id="rId53" Type="http://schemas.openxmlformats.org/officeDocument/2006/relationships/image" Target="../media/image395.png"/><Relationship Id="rId58" Type="http://schemas.openxmlformats.org/officeDocument/2006/relationships/image" Target="../media/image400.png"/><Relationship Id="rId5" Type="http://schemas.openxmlformats.org/officeDocument/2006/relationships/image" Target="../media/image359.png"/><Relationship Id="rId19" Type="http://schemas.openxmlformats.org/officeDocument/2006/relationships/image" Target="../media/image15.png"/><Relationship Id="rId4" Type="http://schemas.openxmlformats.org/officeDocument/2006/relationships/image" Target="../media/image358.png"/><Relationship Id="rId9" Type="http://schemas.openxmlformats.org/officeDocument/2006/relationships/image" Target="../media/image5.png"/><Relationship Id="rId14" Type="http://schemas.openxmlformats.org/officeDocument/2006/relationships/image" Target="../media/image364.png"/><Relationship Id="rId22" Type="http://schemas.openxmlformats.org/officeDocument/2006/relationships/image" Target="../media/image368.png"/><Relationship Id="rId27" Type="http://schemas.openxmlformats.org/officeDocument/2006/relationships/image" Target="../media/image371.png"/><Relationship Id="rId30" Type="http://schemas.openxmlformats.org/officeDocument/2006/relationships/image" Target="../media/image373.png"/><Relationship Id="rId35" Type="http://schemas.openxmlformats.org/officeDocument/2006/relationships/image" Target="../media/image378.png"/><Relationship Id="rId43" Type="http://schemas.openxmlformats.org/officeDocument/2006/relationships/image" Target="../media/image385.png"/><Relationship Id="rId48" Type="http://schemas.openxmlformats.org/officeDocument/2006/relationships/image" Target="../media/image390.png"/><Relationship Id="rId56" Type="http://schemas.openxmlformats.org/officeDocument/2006/relationships/image" Target="../media/image398.png"/><Relationship Id="rId8" Type="http://schemas.openxmlformats.org/officeDocument/2006/relationships/image" Target="../media/image361.png"/><Relationship Id="rId51" Type="http://schemas.openxmlformats.org/officeDocument/2006/relationships/image" Target="../media/image393.png"/><Relationship Id="rId3" Type="http://schemas.openxmlformats.org/officeDocument/2006/relationships/image" Target="../media/image357.png"/><Relationship Id="rId12" Type="http://schemas.openxmlformats.org/officeDocument/2006/relationships/image" Target="../media/image363.pn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376.png"/><Relationship Id="rId38" Type="http://schemas.openxmlformats.org/officeDocument/2006/relationships/image" Target="../media/image381.png"/><Relationship Id="rId46" Type="http://schemas.openxmlformats.org/officeDocument/2006/relationships/image" Target="../media/image388.png"/><Relationship Id="rId59" Type="http://schemas.openxmlformats.org/officeDocument/2006/relationships/image" Target="../media/image401.png"/><Relationship Id="rId20" Type="http://schemas.openxmlformats.org/officeDocument/2006/relationships/image" Target="../media/image367.png"/><Relationship Id="rId41" Type="http://schemas.openxmlformats.org/officeDocument/2006/relationships/image" Target="../media/image384.png"/><Relationship Id="rId54" Type="http://schemas.openxmlformats.org/officeDocument/2006/relationships/image" Target="../media/image3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0.png"/><Relationship Id="rId15" Type="http://schemas.openxmlformats.org/officeDocument/2006/relationships/image" Target="../media/image11.png"/><Relationship Id="rId23" Type="http://schemas.openxmlformats.org/officeDocument/2006/relationships/image" Target="../media/image17.png"/><Relationship Id="rId28" Type="http://schemas.openxmlformats.org/officeDocument/2006/relationships/image" Target="../media/image338.png"/><Relationship Id="rId36" Type="http://schemas.openxmlformats.org/officeDocument/2006/relationships/image" Target="../media/image379.png"/><Relationship Id="rId49" Type="http://schemas.openxmlformats.org/officeDocument/2006/relationships/image" Target="../media/image391.png"/><Relationship Id="rId57" Type="http://schemas.openxmlformats.org/officeDocument/2006/relationships/image" Target="../media/image399.png"/><Relationship Id="rId10" Type="http://schemas.openxmlformats.org/officeDocument/2006/relationships/image" Target="../media/image362.png"/><Relationship Id="rId31" Type="http://schemas.openxmlformats.org/officeDocument/2006/relationships/image" Target="../media/image374.png"/><Relationship Id="rId44" Type="http://schemas.openxmlformats.org/officeDocument/2006/relationships/image" Target="../media/image386.png"/><Relationship Id="rId52" Type="http://schemas.openxmlformats.org/officeDocument/2006/relationships/image" Target="../media/image39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png"/><Relationship Id="rId7" Type="http://schemas.openxmlformats.org/officeDocument/2006/relationships/image" Target="../media/image407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6.png"/><Relationship Id="rId5" Type="http://schemas.openxmlformats.org/officeDocument/2006/relationships/image" Target="../media/image405.png"/><Relationship Id="rId4" Type="http://schemas.openxmlformats.org/officeDocument/2006/relationships/image" Target="../media/image40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418.png"/><Relationship Id="rId3" Type="http://schemas.openxmlformats.org/officeDocument/2006/relationships/image" Target="../media/image409.png"/><Relationship Id="rId7" Type="http://schemas.openxmlformats.org/officeDocument/2006/relationships/image" Target="../media/image413.png"/><Relationship Id="rId12" Type="http://schemas.openxmlformats.org/officeDocument/2006/relationships/image" Target="../media/image417.png"/><Relationship Id="rId2" Type="http://schemas.openxmlformats.org/officeDocument/2006/relationships/image" Target="../media/image4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2.jpg"/><Relationship Id="rId11" Type="http://schemas.openxmlformats.org/officeDocument/2006/relationships/image" Target="../media/image416.png"/><Relationship Id="rId5" Type="http://schemas.openxmlformats.org/officeDocument/2006/relationships/image" Target="../media/image411.png"/><Relationship Id="rId10" Type="http://schemas.openxmlformats.org/officeDocument/2006/relationships/image" Target="../media/image415.png"/><Relationship Id="rId4" Type="http://schemas.openxmlformats.org/officeDocument/2006/relationships/image" Target="../media/image410.png"/><Relationship Id="rId9" Type="http://schemas.openxmlformats.org/officeDocument/2006/relationships/image" Target="../media/image22.png"/><Relationship Id="rId14" Type="http://schemas.openxmlformats.org/officeDocument/2006/relationships/image" Target="../media/image41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37.png"/><Relationship Id="rId21" Type="http://schemas.openxmlformats.org/officeDocument/2006/relationships/image" Target="../media/image433.png"/><Relationship Id="rId34" Type="http://schemas.openxmlformats.org/officeDocument/2006/relationships/image" Target="../media/image445.png"/><Relationship Id="rId42" Type="http://schemas.openxmlformats.org/officeDocument/2006/relationships/image" Target="../media/image453.png"/><Relationship Id="rId47" Type="http://schemas.openxmlformats.org/officeDocument/2006/relationships/image" Target="../media/image457.png"/><Relationship Id="rId50" Type="http://schemas.openxmlformats.org/officeDocument/2006/relationships/image" Target="../media/image460.png"/><Relationship Id="rId55" Type="http://schemas.openxmlformats.org/officeDocument/2006/relationships/image" Target="../media/image464.png"/><Relationship Id="rId63" Type="http://schemas.openxmlformats.org/officeDocument/2006/relationships/image" Target="../media/image5.png"/><Relationship Id="rId7" Type="http://schemas.openxmlformats.org/officeDocument/2006/relationships/image" Target="../media/image424.png"/><Relationship Id="rId2" Type="http://schemas.openxmlformats.org/officeDocument/2006/relationships/image" Target="../media/image420.png"/><Relationship Id="rId16" Type="http://schemas.openxmlformats.org/officeDocument/2006/relationships/image" Target="../media/image430.png"/><Relationship Id="rId29" Type="http://schemas.openxmlformats.org/officeDocument/2006/relationships/image" Target="../media/image440.png"/><Relationship Id="rId11" Type="http://schemas.openxmlformats.org/officeDocument/2006/relationships/image" Target="../media/image73.png"/><Relationship Id="rId24" Type="http://schemas.openxmlformats.org/officeDocument/2006/relationships/image" Target="../media/image436.png"/><Relationship Id="rId32" Type="http://schemas.openxmlformats.org/officeDocument/2006/relationships/image" Target="../media/image443.png"/><Relationship Id="rId37" Type="http://schemas.openxmlformats.org/officeDocument/2006/relationships/image" Target="../media/image448.png"/><Relationship Id="rId40" Type="http://schemas.openxmlformats.org/officeDocument/2006/relationships/image" Target="../media/image451.png"/><Relationship Id="rId45" Type="http://schemas.openxmlformats.org/officeDocument/2006/relationships/image" Target="../media/image455.png"/><Relationship Id="rId53" Type="http://schemas.openxmlformats.org/officeDocument/2006/relationships/image" Target="../media/image463.png"/><Relationship Id="rId58" Type="http://schemas.openxmlformats.org/officeDocument/2006/relationships/image" Target="../media/image3.png"/><Relationship Id="rId66" Type="http://schemas.openxmlformats.org/officeDocument/2006/relationships/image" Target="../media/image473.png"/><Relationship Id="rId5" Type="http://schemas.openxmlformats.org/officeDocument/2006/relationships/image" Target="../media/image422.png"/><Relationship Id="rId61" Type="http://schemas.openxmlformats.org/officeDocument/2006/relationships/image" Target="../media/image469.png"/><Relationship Id="rId19" Type="http://schemas.openxmlformats.org/officeDocument/2006/relationships/image" Target="../media/image432.png"/><Relationship Id="rId14" Type="http://schemas.openxmlformats.org/officeDocument/2006/relationships/image" Target="../media/image388.png"/><Relationship Id="rId22" Type="http://schemas.openxmlformats.org/officeDocument/2006/relationships/image" Target="../media/image434.png"/><Relationship Id="rId27" Type="http://schemas.openxmlformats.org/officeDocument/2006/relationships/image" Target="../media/image438.png"/><Relationship Id="rId30" Type="http://schemas.openxmlformats.org/officeDocument/2006/relationships/image" Target="../media/image441.png"/><Relationship Id="rId35" Type="http://schemas.openxmlformats.org/officeDocument/2006/relationships/image" Target="../media/image446.png"/><Relationship Id="rId43" Type="http://schemas.openxmlformats.org/officeDocument/2006/relationships/image" Target="../media/image397.png"/><Relationship Id="rId48" Type="http://schemas.openxmlformats.org/officeDocument/2006/relationships/image" Target="../media/image458.png"/><Relationship Id="rId56" Type="http://schemas.openxmlformats.org/officeDocument/2006/relationships/image" Target="../media/image465.png"/><Relationship Id="rId64" Type="http://schemas.openxmlformats.org/officeDocument/2006/relationships/image" Target="../media/image471.png"/><Relationship Id="rId8" Type="http://schemas.openxmlformats.org/officeDocument/2006/relationships/image" Target="../media/image425.png"/><Relationship Id="rId51" Type="http://schemas.openxmlformats.org/officeDocument/2006/relationships/image" Target="../media/image461.png"/><Relationship Id="rId3" Type="http://schemas.openxmlformats.org/officeDocument/2006/relationships/image" Target="../media/image421.png"/><Relationship Id="rId12" Type="http://schemas.openxmlformats.org/officeDocument/2006/relationships/image" Target="../media/image387.png"/><Relationship Id="rId17" Type="http://schemas.openxmlformats.org/officeDocument/2006/relationships/image" Target="../media/image431.png"/><Relationship Id="rId25" Type="http://schemas.openxmlformats.org/officeDocument/2006/relationships/image" Target="../media/image134.png"/><Relationship Id="rId33" Type="http://schemas.openxmlformats.org/officeDocument/2006/relationships/image" Target="../media/image444.png"/><Relationship Id="rId38" Type="http://schemas.openxmlformats.org/officeDocument/2006/relationships/image" Target="../media/image449.png"/><Relationship Id="rId46" Type="http://schemas.openxmlformats.org/officeDocument/2006/relationships/image" Target="../media/image456.png"/><Relationship Id="rId59" Type="http://schemas.openxmlformats.org/officeDocument/2006/relationships/image" Target="../media/image467.png"/><Relationship Id="rId20" Type="http://schemas.openxmlformats.org/officeDocument/2006/relationships/image" Target="../media/image391.png"/><Relationship Id="rId41" Type="http://schemas.openxmlformats.org/officeDocument/2006/relationships/image" Target="../media/image452.png"/><Relationship Id="rId54" Type="http://schemas.openxmlformats.org/officeDocument/2006/relationships/image" Target="../media/image293.png"/><Relationship Id="rId62" Type="http://schemas.openxmlformats.org/officeDocument/2006/relationships/image" Target="../media/image4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3.png"/><Relationship Id="rId15" Type="http://schemas.openxmlformats.org/officeDocument/2006/relationships/image" Target="../media/image429.png"/><Relationship Id="rId23" Type="http://schemas.openxmlformats.org/officeDocument/2006/relationships/image" Target="../media/image435.png"/><Relationship Id="rId28" Type="http://schemas.openxmlformats.org/officeDocument/2006/relationships/image" Target="../media/image439.png"/><Relationship Id="rId36" Type="http://schemas.openxmlformats.org/officeDocument/2006/relationships/image" Target="../media/image447.png"/><Relationship Id="rId49" Type="http://schemas.openxmlformats.org/officeDocument/2006/relationships/image" Target="../media/image459.png"/><Relationship Id="rId57" Type="http://schemas.openxmlformats.org/officeDocument/2006/relationships/image" Target="../media/image466.png"/><Relationship Id="rId10" Type="http://schemas.openxmlformats.org/officeDocument/2006/relationships/image" Target="../media/image427.png"/><Relationship Id="rId31" Type="http://schemas.openxmlformats.org/officeDocument/2006/relationships/image" Target="../media/image442.png"/><Relationship Id="rId44" Type="http://schemas.openxmlformats.org/officeDocument/2006/relationships/image" Target="../media/image454.png"/><Relationship Id="rId52" Type="http://schemas.openxmlformats.org/officeDocument/2006/relationships/image" Target="../media/image462.png"/><Relationship Id="rId60" Type="http://schemas.openxmlformats.org/officeDocument/2006/relationships/image" Target="../media/image468.png"/><Relationship Id="rId65" Type="http://schemas.openxmlformats.org/officeDocument/2006/relationships/image" Target="../media/image472.png"/><Relationship Id="rId4" Type="http://schemas.openxmlformats.org/officeDocument/2006/relationships/image" Target="../media/image22.png"/><Relationship Id="rId9" Type="http://schemas.openxmlformats.org/officeDocument/2006/relationships/image" Target="../media/image426.png"/><Relationship Id="rId13" Type="http://schemas.openxmlformats.org/officeDocument/2006/relationships/image" Target="../media/image428.png"/><Relationship Id="rId18" Type="http://schemas.openxmlformats.org/officeDocument/2006/relationships/image" Target="../media/image390.png"/><Relationship Id="rId39" Type="http://schemas.openxmlformats.org/officeDocument/2006/relationships/image" Target="../media/image450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3.png"/><Relationship Id="rId21" Type="http://schemas.openxmlformats.org/officeDocument/2006/relationships/image" Target="../media/image488.png"/><Relationship Id="rId34" Type="http://schemas.openxmlformats.org/officeDocument/2006/relationships/image" Target="../media/image501.png"/><Relationship Id="rId42" Type="http://schemas.openxmlformats.org/officeDocument/2006/relationships/image" Target="../media/image507.png"/><Relationship Id="rId47" Type="http://schemas.openxmlformats.org/officeDocument/2006/relationships/image" Target="../media/image512.png"/><Relationship Id="rId50" Type="http://schemas.openxmlformats.org/officeDocument/2006/relationships/image" Target="../media/image310.png"/><Relationship Id="rId55" Type="http://schemas.openxmlformats.org/officeDocument/2006/relationships/image" Target="../media/image517.png"/><Relationship Id="rId63" Type="http://schemas.openxmlformats.org/officeDocument/2006/relationships/image" Target="../media/image524.png"/><Relationship Id="rId7" Type="http://schemas.openxmlformats.org/officeDocument/2006/relationships/image" Target="../media/image139.png"/><Relationship Id="rId2" Type="http://schemas.openxmlformats.org/officeDocument/2006/relationships/image" Target="../media/image474.png"/><Relationship Id="rId16" Type="http://schemas.openxmlformats.org/officeDocument/2006/relationships/image" Target="../media/image484.png"/><Relationship Id="rId29" Type="http://schemas.openxmlformats.org/officeDocument/2006/relationships/image" Target="../media/image496.png"/><Relationship Id="rId11" Type="http://schemas.openxmlformats.org/officeDocument/2006/relationships/image" Target="../media/image293.png"/><Relationship Id="rId24" Type="http://schemas.openxmlformats.org/officeDocument/2006/relationships/image" Target="../media/image491.png"/><Relationship Id="rId32" Type="http://schemas.openxmlformats.org/officeDocument/2006/relationships/image" Target="../media/image499.png"/><Relationship Id="rId37" Type="http://schemas.openxmlformats.org/officeDocument/2006/relationships/image" Target="../media/image503.png"/><Relationship Id="rId40" Type="http://schemas.openxmlformats.org/officeDocument/2006/relationships/image" Target="../media/image132.png"/><Relationship Id="rId45" Type="http://schemas.openxmlformats.org/officeDocument/2006/relationships/image" Target="../media/image510.png"/><Relationship Id="rId53" Type="http://schemas.openxmlformats.org/officeDocument/2006/relationships/image" Target="../media/image299.png"/><Relationship Id="rId58" Type="http://schemas.openxmlformats.org/officeDocument/2006/relationships/image" Target="../media/image519.png"/><Relationship Id="rId66" Type="http://schemas.openxmlformats.org/officeDocument/2006/relationships/image" Target="../media/image527.png"/><Relationship Id="rId5" Type="http://schemas.openxmlformats.org/officeDocument/2006/relationships/image" Target="../media/image134.png"/><Relationship Id="rId61" Type="http://schemas.openxmlformats.org/officeDocument/2006/relationships/image" Target="../media/image522.png"/><Relationship Id="rId19" Type="http://schemas.openxmlformats.org/officeDocument/2006/relationships/image" Target="../media/image487.png"/><Relationship Id="rId14" Type="http://schemas.openxmlformats.org/officeDocument/2006/relationships/image" Target="../media/image483.png"/><Relationship Id="rId22" Type="http://schemas.openxmlformats.org/officeDocument/2006/relationships/image" Target="../media/image489.png"/><Relationship Id="rId27" Type="http://schemas.openxmlformats.org/officeDocument/2006/relationships/image" Target="../media/image494.png"/><Relationship Id="rId30" Type="http://schemas.openxmlformats.org/officeDocument/2006/relationships/image" Target="../media/image497.png"/><Relationship Id="rId35" Type="http://schemas.openxmlformats.org/officeDocument/2006/relationships/image" Target="../media/image322.png"/><Relationship Id="rId43" Type="http://schemas.openxmlformats.org/officeDocument/2006/relationships/image" Target="../media/image508.png"/><Relationship Id="rId48" Type="http://schemas.openxmlformats.org/officeDocument/2006/relationships/image" Target="../media/image513.png"/><Relationship Id="rId56" Type="http://schemas.openxmlformats.org/officeDocument/2006/relationships/image" Target="../media/image518.png"/><Relationship Id="rId64" Type="http://schemas.openxmlformats.org/officeDocument/2006/relationships/image" Target="../media/image525.png"/><Relationship Id="rId8" Type="http://schemas.openxmlformats.org/officeDocument/2006/relationships/image" Target="../media/image478.png"/><Relationship Id="rId51" Type="http://schemas.openxmlformats.org/officeDocument/2006/relationships/image" Target="../media/image515.png"/><Relationship Id="rId3" Type="http://schemas.openxmlformats.org/officeDocument/2006/relationships/image" Target="../media/image475.png"/><Relationship Id="rId12" Type="http://schemas.openxmlformats.org/officeDocument/2006/relationships/image" Target="../media/image481.png"/><Relationship Id="rId17" Type="http://schemas.openxmlformats.org/officeDocument/2006/relationships/image" Target="../media/image485.png"/><Relationship Id="rId25" Type="http://schemas.openxmlformats.org/officeDocument/2006/relationships/image" Target="../media/image492.png"/><Relationship Id="rId33" Type="http://schemas.openxmlformats.org/officeDocument/2006/relationships/image" Target="../media/image500.png"/><Relationship Id="rId38" Type="http://schemas.openxmlformats.org/officeDocument/2006/relationships/image" Target="../media/image504.png"/><Relationship Id="rId46" Type="http://schemas.openxmlformats.org/officeDocument/2006/relationships/image" Target="../media/image511.png"/><Relationship Id="rId59" Type="http://schemas.openxmlformats.org/officeDocument/2006/relationships/image" Target="../media/image520.png"/><Relationship Id="rId20" Type="http://schemas.openxmlformats.org/officeDocument/2006/relationships/image" Target="../media/image22.png"/><Relationship Id="rId41" Type="http://schemas.openxmlformats.org/officeDocument/2006/relationships/image" Target="../media/image506.png"/><Relationship Id="rId54" Type="http://schemas.openxmlformats.org/officeDocument/2006/relationships/image" Target="../media/image516.png"/><Relationship Id="rId62" Type="http://schemas.openxmlformats.org/officeDocument/2006/relationships/image" Target="../media/image5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7.png"/><Relationship Id="rId15" Type="http://schemas.openxmlformats.org/officeDocument/2006/relationships/image" Target="../media/image211.png"/><Relationship Id="rId23" Type="http://schemas.openxmlformats.org/officeDocument/2006/relationships/image" Target="../media/image490.png"/><Relationship Id="rId28" Type="http://schemas.openxmlformats.org/officeDocument/2006/relationships/image" Target="../media/image495.png"/><Relationship Id="rId36" Type="http://schemas.openxmlformats.org/officeDocument/2006/relationships/image" Target="../media/image502.png"/><Relationship Id="rId49" Type="http://schemas.openxmlformats.org/officeDocument/2006/relationships/image" Target="../media/image514.png"/><Relationship Id="rId57" Type="http://schemas.openxmlformats.org/officeDocument/2006/relationships/image" Target="../media/image168.png"/><Relationship Id="rId10" Type="http://schemas.openxmlformats.org/officeDocument/2006/relationships/image" Target="../media/image480.png"/><Relationship Id="rId31" Type="http://schemas.openxmlformats.org/officeDocument/2006/relationships/image" Target="../media/image498.png"/><Relationship Id="rId44" Type="http://schemas.openxmlformats.org/officeDocument/2006/relationships/image" Target="../media/image509.png"/><Relationship Id="rId52" Type="http://schemas.openxmlformats.org/officeDocument/2006/relationships/image" Target="../media/image298.png"/><Relationship Id="rId60" Type="http://schemas.openxmlformats.org/officeDocument/2006/relationships/image" Target="../media/image521.png"/><Relationship Id="rId65" Type="http://schemas.openxmlformats.org/officeDocument/2006/relationships/image" Target="../media/image526.png"/><Relationship Id="rId4" Type="http://schemas.openxmlformats.org/officeDocument/2006/relationships/image" Target="../media/image476.png"/><Relationship Id="rId9" Type="http://schemas.openxmlformats.org/officeDocument/2006/relationships/image" Target="../media/image479.png"/><Relationship Id="rId13" Type="http://schemas.openxmlformats.org/officeDocument/2006/relationships/image" Target="../media/image482.png"/><Relationship Id="rId18" Type="http://schemas.openxmlformats.org/officeDocument/2006/relationships/image" Target="../media/image486.png"/><Relationship Id="rId39" Type="http://schemas.openxmlformats.org/officeDocument/2006/relationships/image" Target="../media/image50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3.png"/><Relationship Id="rId13" Type="http://schemas.openxmlformats.org/officeDocument/2006/relationships/image" Target="../media/image500.png"/><Relationship Id="rId3" Type="http://schemas.openxmlformats.org/officeDocument/2006/relationships/image" Target="../media/image529.png"/><Relationship Id="rId7" Type="http://schemas.openxmlformats.org/officeDocument/2006/relationships/image" Target="../media/image532.png"/><Relationship Id="rId12" Type="http://schemas.openxmlformats.org/officeDocument/2006/relationships/image" Target="../media/image537.png"/><Relationship Id="rId2" Type="http://schemas.openxmlformats.org/officeDocument/2006/relationships/image" Target="../media/image528.png"/><Relationship Id="rId16" Type="http://schemas.openxmlformats.org/officeDocument/2006/relationships/image" Target="../media/image5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1.png"/><Relationship Id="rId11" Type="http://schemas.openxmlformats.org/officeDocument/2006/relationships/image" Target="../media/image536.png"/><Relationship Id="rId5" Type="http://schemas.openxmlformats.org/officeDocument/2006/relationships/image" Target="../media/image530.png"/><Relationship Id="rId15" Type="http://schemas.openxmlformats.org/officeDocument/2006/relationships/image" Target="../media/image539.png"/><Relationship Id="rId10" Type="http://schemas.openxmlformats.org/officeDocument/2006/relationships/image" Target="../media/image535.png"/><Relationship Id="rId4" Type="http://schemas.openxmlformats.org/officeDocument/2006/relationships/image" Target="../media/image22.png"/><Relationship Id="rId9" Type="http://schemas.openxmlformats.org/officeDocument/2006/relationships/image" Target="../media/image534.png"/><Relationship Id="rId14" Type="http://schemas.openxmlformats.org/officeDocument/2006/relationships/image" Target="../media/image5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3" Type="http://schemas.openxmlformats.org/officeDocument/2006/relationships/image" Target="../media/image92.png"/><Relationship Id="rId21" Type="http://schemas.openxmlformats.org/officeDocument/2006/relationships/image" Target="../media/image110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33" Type="http://schemas.openxmlformats.org/officeDocument/2006/relationships/image" Target="../media/image122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29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24" Type="http://schemas.openxmlformats.org/officeDocument/2006/relationships/image" Target="../media/image113.png"/><Relationship Id="rId32" Type="http://schemas.openxmlformats.org/officeDocument/2006/relationships/image" Target="../media/image121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31" Type="http://schemas.openxmlformats.org/officeDocument/2006/relationships/image" Target="../media/image120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image" Target="../media/image116.png"/><Relationship Id="rId30" Type="http://schemas.openxmlformats.org/officeDocument/2006/relationships/image" Target="../media/image119.png"/><Relationship Id="rId8" Type="http://schemas.openxmlformats.org/officeDocument/2006/relationships/image" Target="../media/image9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.png"/><Relationship Id="rId18" Type="http://schemas.openxmlformats.org/officeDocument/2006/relationships/image" Target="../media/image138.png"/><Relationship Id="rId26" Type="http://schemas.openxmlformats.org/officeDocument/2006/relationships/image" Target="../media/image146.png"/><Relationship Id="rId39" Type="http://schemas.openxmlformats.org/officeDocument/2006/relationships/image" Target="../media/image159.png"/><Relationship Id="rId21" Type="http://schemas.openxmlformats.org/officeDocument/2006/relationships/image" Target="../media/image141.png"/><Relationship Id="rId34" Type="http://schemas.openxmlformats.org/officeDocument/2006/relationships/image" Target="../media/image154.png"/><Relationship Id="rId42" Type="http://schemas.openxmlformats.org/officeDocument/2006/relationships/image" Target="../media/image162.png"/><Relationship Id="rId47" Type="http://schemas.openxmlformats.org/officeDocument/2006/relationships/image" Target="../media/image167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6" Type="http://schemas.openxmlformats.org/officeDocument/2006/relationships/image" Target="../media/image22.png"/><Relationship Id="rId29" Type="http://schemas.openxmlformats.org/officeDocument/2006/relationships/image" Target="../media/image149.png"/><Relationship Id="rId11" Type="http://schemas.openxmlformats.org/officeDocument/2006/relationships/image" Target="../media/image132.png"/><Relationship Id="rId24" Type="http://schemas.openxmlformats.org/officeDocument/2006/relationships/image" Target="../media/image144.png"/><Relationship Id="rId32" Type="http://schemas.openxmlformats.org/officeDocument/2006/relationships/image" Target="../media/image152.png"/><Relationship Id="rId37" Type="http://schemas.openxmlformats.org/officeDocument/2006/relationships/image" Target="../media/image157.png"/><Relationship Id="rId40" Type="http://schemas.openxmlformats.org/officeDocument/2006/relationships/image" Target="../media/image160.png"/><Relationship Id="rId45" Type="http://schemas.openxmlformats.org/officeDocument/2006/relationships/image" Target="../media/image165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23" Type="http://schemas.openxmlformats.org/officeDocument/2006/relationships/image" Target="../media/image143.png"/><Relationship Id="rId28" Type="http://schemas.openxmlformats.org/officeDocument/2006/relationships/image" Target="../media/image148.png"/><Relationship Id="rId36" Type="http://schemas.openxmlformats.org/officeDocument/2006/relationships/image" Target="../media/image156.png"/><Relationship Id="rId49" Type="http://schemas.openxmlformats.org/officeDocument/2006/relationships/image" Target="../media/image169.png"/><Relationship Id="rId10" Type="http://schemas.openxmlformats.org/officeDocument/2006/relationships/image" Target="../media/image131.png"/><Relationship Id="rId19" Type="http://schemas.openxmlformats.org/officeDocument/2006/relationships/image" Target="../media/image139.png"/><Relationship Id="rId31" Type="http://schemas.openxmlformats.org/officeDocument/2006/relationships/image" Target="../media/image151.png"/><Relationship Id="rId44" Type="http://schemas.openxmlformats.org/officeDocument/2006/relationships/image" Target="../media/image164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Relationship Id="rId22" Type="http://schemas.openxmlformats.org/officeDocument/2006/relationships/image" Target="../media/image142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43" Type="http://schemas.openxmlformats.org/officeDocument/2006/relationships/image" Target="../media/image163.png"/><Relationship Id="rId48" Type="http://schemas.openxmlformats.org/officeDocument/2006/relationships/image" Target="../media/image168.png"/><Relationship Id="rId8" Type="http://schemas.openxmlformats.org/officeDocument/2006/relationships/image" Target="../media/image129.png"/><Relationship Id="rId3" Type="http://schemas.openxmlformats.org/officeDocument/2006/relationships/image" Target="../media/image124.jpg"/><Relationship Id="rId12" Type="http://schemas.openxmlformats.org/officeDocument/2006/relationships/image" Target="../media/image133.png"/><Relationship Id="rId17" Type="http://schemas.openxmlformats.org/officeDocument/2006/relationships/image" Target="../media/image137.png"/><Relationship Id="rId25" Type="http://schemas.openxmlformats.org/officeDocument/2006/relationships/image" Target="../media/image145.png"/><Relationship Id="rId33" Type="http://schemas.openxmlformats.org/officeDocument/2006/relationships/image" Target="../media/image153.png"/><Relationship Id="rId38" Type="http://schemas.openxmlformats.org/officeDocument/2006/relationships/image" Target="../media/image158.png"/><Relationship Id="rId46" Type="http://schemas.openxmlformats.org/officeDocument/2006/relationships/image" Target="../media/image166.png"/><Relationship Id="rId20" Type="http://schemas.openxmlformats.org/officeDocument/2006/relationships/image" Target="../media/image140.png"/><Relationship Id="rId41" Type="http://schemas.openxmlformats.org/officeDocument/2006/relationships/image" Target="../media/image1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D83362-23EF-ADE0-E5BE-67D108D19169}"/>
              </a:ext>
            </a:extLst>
          </p:cNvPr>
          <p:cNvSpPr txBox="1"/>
          <p:nvPr/>
        </p:nvSpPr>
        <p:spPr>
          <a:xfrm>
            <a:off x="457200" y="3059668"/>
            <a:ext cx="10744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Data Mining Project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Sumanth </a:t>
            </a:r>
            <a:r>
              <a:rPr lang="en-US" sz="4000" b="1" dirty="0" err="1"/>
              <a:t>Meenan</a:t>
            </a:r>
            <a:r>
              <a:rPr lang="en-US" sz="4000" b="1" dirty="0"/>
              <a:t> </a:t>
            </a:r>
            <a:r>
              <a:rPr lang="en-US" sz="4000" b="1" dirty="0" err="1"/>
              <a:t>Kanneti</a:t>
            </a:r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20" y="444068"/>
            <a:ext cx="7350125" cy="6312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338439" y="1599895"/>
            <a:ext cx="2185035" cy="421005"/>
            <a:chOff x="8338439" y="1599895"/>
            <a:chExt cx="2185035" cy="4210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8439" y="1599895"/>
              <a:ext cx="1253096" cy="4209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69501" y="1599895"/>
              <a:ext cx="1053465" cy="42092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29282" y="1646554"/>
            <a:ext cx="1743837" cy="4206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1439" y="5918301"/>
            <a:ext cx="12100560" cy="351155"/>
            <a:chOff x="91439" y="5918301"/>
            <a:chExt cx="12100560" cy="35115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39" y="5918301"/>
              <a:ext cx="3460241" cy="350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18586" y="5918301"/>
              <a:ext cx="719734" cy="350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20947" y="5918301"/>
              <a:ext cx="5135245" cy="3508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98025" y="5918301"/>
              <a:ext cx="298703" cy="3508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15958" y="5918301"/>
              <a:ext cx="2876042" cy="3508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0" y="2060448"/>
            <a:ext cx="12186285" cy="3175000"/>
            <a:chOff x="0" y="2060448"/>
            <a:chExt cx="12186285" cy="317500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2060448"/>
              <a:ext cx="6108191" cy="31744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6000" y="2060448"/>
              <a:ext cx="6089903" cy="3107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18" y="196926"/>
            <a:ext cx="9680829" cy="6998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3120" y="984503"/>
            <a:ext cx="7947056" cy="40289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1012" y="5118480"/>
            <a:ext cx="189738" cy="31546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73912" y="5118480"/>
            <a:ext cx="11008360" cy="864235"/>
            <a:chOff x="673912" y="5118480"/>
            <a:chExt cx="11008360" cy="86423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912" y="5118480"/>
              <a:ext cx="4275201" cy="3154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3493" y="5118480"/>
              <a:ext cx="2092452" cy="3154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2882" y="5118480"/>
              <a:ext cx="3335782" cy="3154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30968" y="5118480"/>
              <a:ext cx="1156550" cy="3154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3912" y="5392826"/>
              <a:ext cx="1119289" cy="3154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1226" y="5392826"/>
              <a:ext cx="787145" cy="3154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11019" y="5392826"/>
              <a:ext cx="3296031" cy="3154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58916" y="5392826"/>
              <a:ext cx="1760601" cy="3154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02170" y="5392826"/>
              <a:ext cx="2503043" cy="3154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66148" y="5392826"/>
              <a:ext cx="2115820" cy="3154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3912" y="5667146"/>
              <a:ext cx="901446" cy="3154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46529" y="5667146"/>
              <a:ext cx="1401826" cy="3154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86506" y="5667146"/>
              <a:ext cx="180594" cy="3154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06903" y="5667146"/>
              <a:ext cx="1092199" cy="3154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47795" y="5667146"/>
              <a:ext cx="998181" cy="315468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31012" y="6216091"/>
            <a:ext cx="11204575" cy="589915"/>
            <a:chOff x="331012" y="6216091"/>
            <a:chExt cx="11204575" cy="589915"/>
          </a:xfrm>
        </p:grpSpPr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1012" y="6216091"/>
              <a:ext cx="3936492" cy="3154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22369" y="6216091"/>
              <a:ext cx="1053731" cy="3154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08396" y="6216091"/>
              <a:ext cx="624839" cy="3154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08269" y="6216091"/>
              <a:ext cx="1015415" cy="3154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56577" y="6216091"/>
              <a:ext cx="622934" cy="3154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54925" y="6216091"/>
              <a:ext cx="621029" cy="31546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51749" y="6216091"/>
              <a:ext cx="3883405" cy="31546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31012" y="6490411"/>
              <a:ext cx="2695829" cy="315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1994" y="363677"/>
            <a:ext cx="7353300" cy="6312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56" y="1322538"/>
            <a:ext cx="5906526" cy="39710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1281683"/>
            <a:ext cx="5875539" cy="402640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2879" y="5406542"/>
            <a:ext cx="6042025" cy="315595"/>
            <a:chOff x="182879" y="5406542"/>
            <a:chExt cx="6042025" cy="31559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879" y="5406542"/>
              <a:ext cx="879563" cy="3154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499" y="5406542"/>
              <a:ext cx="880021" cy="3154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5233" y="5406542"/>
              <a:ext cx="4319778" cy="3154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59728" y="5406542"/>
              <a:ext cx="265175" cy="315468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775957" y="5406542"/>
            <a:ext cx="5153025" cy="315595"/>
            <a:chOff x="6775957" y="5406542"/>
            <a:chExt cx="5153025" cy="315595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5957" y="5406542"/>
              <a:ext cx="4082669" cy="3154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51184" y="5406542"/>
              <a:ext cx="1177201" cy="315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324" y="0"/>
            <a:ext cx="9331706" cy="59893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91158" y="6016142"/>
            <a:ext cx="9507855" cy="315595"/>
            <a:chOff x="1391158" y="6016142"/>
            <a:chExt cx="9507855" cy="3155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1158" y="6016142"/>
              <a:ext cx="7096252" cy="3154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76539" y="6016142"/>
              <a:ext cx="173735" cy="3154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63406" y="6016142"/>
              <a:ext cx="2435479" cy="31546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777" y="1086878"/>
            <a:ext cx="11994444" cy="312591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30351" y="5034407"/>
            <a:ext cx="11263630" cy="767080"/>
            <a:chOff x="530351" y="5034407"/>
            <a:chExt cx="11263630" cy="76708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351" y="5034407"/>
              <a:ext cx="1782699" cy="2788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9197" y="5034407"/>
              <a:ext cx="1332738" cy="2788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0778" y="5034407"/>
              <a:ext cx="141732" cy="2788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25266" y="5034407"/>
              <a:ext cx="1501139" cy="2788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10962" y="5034407"/>
              <a:ext cx="556260" cy="2788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5970" y="5034407"/>
              <a:ext cx="2674111" cy="2788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27212" y="5034407"/>
              <a:ext cx="464820" cy="2788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99069" y="5034407"/>
              <a:ext cx="1256792" cy="2788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88170" y="5034407"/>
              <a:ext cx="1046479" cy="2788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0351" y="5278247"/>
              <a:ext cx="1827784" cy="2788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61869" y="5278247"/>
              <a:ext cx="1649349" cy="27889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84345" y="5278247"/>
              <a:ext cx="141732" cy="2788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78834" y="5278247"/>
              <a:ext cx="1869820" cy="2788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31815" y="5278247"/>
              <a:ext cx="556260" cy="27889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76823" y="5278247"/>
              <a:ext cx="963510" cy="27889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74712" y="5278247"/>
              <a:ext cx="2240279" cy="27889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13266" y="5278247"/>
              <a:ext cx="464820" cy="27889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85121" y="5278247"/>
              <a:ext cx="1322704" cy="27889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46994" y="5278247"/>
              <a:ext cx="1046822" cy="27889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0351" y="5522061"/>
              <a:ext cx="1826133" cy="2788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60345" y="5522061"/>
              <a:ext cx="1186434" cy="2788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4953" y="5522061"/>
              <a:ext cx="141732" cy="2788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09441" y="5522061"/>
              <a:ext cx="1400175" cy="2788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93030" y="5522061"/>
              <a:ext cx="556260" cy="27889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138038" y="5522061"/>
              <a:ext cx="2776220" cy="2788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11388" y="5522061"/>
              <a:ext cx="464820" cy="2788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83245" y="5522061"/>
              <a:ext cx="779437" cy="2788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32849" y="5522061"/>
              <a:ext cx="155448" cy="2788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910573" y="5522061"/>
              <a:ext cx="1294129" cy="2788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46537" y="5522061"/>
              <a:ext cx="1046479" cy="278891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722373" y="4504893"/>
            <a:ext cx="8888730" cy="316230"/>
            <a:chOff x="1722373" y="4504893"/>
            <a:chExt cx="8888730" cy="316230"/>
          </a:xfrm>
        </p:grpSpPr>
        <p:pic>
          <p:nvPicPr>
            <p:cNvPr id="40" name="object 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22373" y="4504893"/>
              <a:ext cx="1400683" cy="3157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983102" y="4504893"/>
              <a:ext cx="1285747" cy="31577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209922" y="4504893"/>
              <a:ext cx="848563" cy="31577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952364" y="4504893"/>
              <a:ext cx="771525" cy="31577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569584" y="4504893"/>
              <a:ext cx="5041265" cy="3157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964" y="1055877"/>
            <a:ext cx="9127883" cy="33254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186" y="4501845"/>
            <a:ext cx="189737" cy="31577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15086" y="4501845"/>
            <a:ext cx="11543665" cy="590550"/>
            <a:chOff x="615086" y="4501845"/>
            <a:chExt cx="11543665" cy="59055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086" y="4501845"/>
              <a:ext cx="877824" cy="3157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5348" y="4501845"/>
              <a:ext cx="1380363" cy="3157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1797" y="4501845"/>
              <a:ext cx="2489327" cy="3157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77967" y="4501845"/>
              <a:ext cx="1446402" cy="3157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9717" y="4501845"/>
              <a:ext cx="157734" cy="315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84873" y="4501845"/>
              <a:ext cx="1456817" cy="3157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71713" y="4501845"/>
              <a:ext cx="2490978" cy="3157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49534" y="4501845"/>
              <a:ext cx="1909064" cy="3157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5086" y="4776851"/>
              <a:ext cx="624840" cy="3154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4958" y="4776851"/>
              <a:ext cx="878192" cy="3154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46833" y="4776851"/>
              <a:ext cx="176783" cy="3154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35225" y="4776851"/>
              <a:ext cx="1380109" cy="3154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41293" y="4776851"/>
              <a:ext cx="2929382" cy="3154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57899" y="4776851"/>
              <a:ext cx="1513204" cy="3154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44994" y="4776851"/>
              <a:ext cx="865631" cy="315468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72186" y="5325465"/>
            <a:ext cx="11657330" cy="589915"/>
            <a:chOff x="272186" y="5325465"/>
            <a:chExt cx="11657330" cy="589915"/>
          </a:xfrm>
        </p:grpSpPr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2186" y="5325465"/>
              <a:ext cx="1107249" cy="3154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87144" y="5325465"/>
              <a:ext cx="1380363" cy="3154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2069" y="5325465"/>
              <a:ext cx="2489327" cy="3154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68240" y="5325465"/>
              <a:ext cx="1624584" cy="3154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19925" y="5325465"/>
              <a:ext cx="1441323" cy="3154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850378" y="5325465"/>
              <a:ext cx="1457071" cy="3154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37598" y="5325465"/>
              <a:ext cx="2490978" cy="31546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2186" y="5599785"/>
              <a:ext cx="2095753" cy="31546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36977" y="5599785"/>
              <a:ext cx="1902333" cy="31546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20311" y="5599785"/>
              <a:ext cx="877824" cy="3154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1831" y="5599785"/>
              <a:ext cx="176784" cy="31546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40223" y="5599785"/>
              <a:ext cx="1380109" cy="31546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46292" y="5599785"/>
              <a:ext cx="2929636" cy="31546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963279" y="5599785"/>
              <a:ext cx="1700276" cy="31546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542143" y="5599785"/>
              <a:ext cx="1386840" cy="315468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72186" y="6148730"/>
            <a:ext cx="11780520" cy="589915"/>
            <a:chOff x="272186" y="6148730"/>
            <a:chExt cx="11780520" cy="589915"/>
          </a:xfrm>
        </p:grpSpPr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2186" y="6148730"/>
              <a:ext cx="1105598" cy="3154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85620" y="6148730"/>
              <a:ext cx="1380363" cy="31546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0546" y="6148730"/>
              <a:ext cx="2489327" cy="31546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966716" y="6148730"/>
              <a:ext cx="2900679" cy="31546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751318" y="6148730"/>
              <a:ext cx="155448" cy="31546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854949" y="6148730"/>
              <a:ext cx="1457071" cy="31546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42170" y="6148730"/>
              <a:ext cx="2490978" cy="31546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72186" y="6423050"/>
              <a:ext cx="3453003" cy="31546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10102" y="6423050"/>
              <a:ext cx="625221" cy="31546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10228" y="6423050"/>
              <a:ext cx="877824" cy="3154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41748" y="6423050"/>
              <a:ext cx="176784" cy="3154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30140" y="6423050"/>
              <a:ext cx="1380109" cy="31546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236461" y="6423050"/>
              <a:ext cx="2927731" cy="31546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051670" y="6423050"/>
              <a:ext cx="3001009" cy="3154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941429" y="6423050"/>
              <a:ext cx="91440" cy="315468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902208" y="171322"/>
            <a:ext cx="10275697" cy="6309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47" y="614376"/>
            <a:ext cx="5711853" cy="47971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89050" y="0"/>
            <a:ext cx="10902950" cy="6858000"/>
            <a:chOff x="1289050" y="0"/>
            <a:chExt cx="10902950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6558" y="619139"/>
              <a:ext cx="6255484" cy="25972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9050" y="0"/>
              <a:ext cx="9949053" cy="6068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06668" y="3177536"/>
              <a:ext cx="6085840" cy="3680460"/>
            </a:xfrm>
            <a:custGeom>
              <a:avLst/>
              <a:gdLst/>
              <a:ahLst/>
              <a:cxnLst/>
              <a:rect l="l" t="t" r="r" b="b"/>
              <a:pathLst>
                <a:path w="6085840" h="3680459">
                  <a:moveTo>
                    <a:pt x="6085331" y="0"/>
                  </a:moveTo>
                  <a:lnTo>
                    <a:pt x="0" y="0"/>
                  </a:lnTo>
                  <a:lnTo>
                    <a:pt x="0" y="3680463"/>
                  </a:lnTo>
                  <a:lnTo>
                    <a:pt x="6085331" y="3680463"/>
                  </a:lnTo>
                  <a:lnTo>
                    <a:pt x="6085331" y="0"/>
                  </a:lnTo>
                  <a:close/>
                </a:path>
              </a:pathLst>
            </a:custGeom>
            <a:solidFill>
              <a:srgbClr val="212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9154" y="3191255"/>
              <a:ext cx="4033901" cy="3154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8742" y="3739591"/>
              <a:ext cx="274320" cy="3157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4483" y="3739591"/>
              <a:ext cx="373888" cy="315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84898" y="3739591"/>
              <a:ext cx="786765" cy="3157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78319" y="3739591"/>
              <a:ext cx="292607" cy="3157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73390" y="3739591"/>
              <a:ext cx="1401826" cy="3157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47708" y="3739591"/>
              <a:ext cx="2993644" cy="3157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98742" y="4014470"/>
              <a:ext cx="857707" cy="3154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71410" y="4014470"/>
              <a:ext cx="786765" cy="3154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64830" y="4014470"/>
              <a:ext cx="784098" cy="3154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36915" y="4014470"/>
              <a:ext cx="867879" cy="3154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08313" y="4014470"/>
              <a:ext cx="693115" cy="3154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85908" y="4014470"/>
              <a:ext cx="176783" cy="3154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74301" y="4014470"/>
              <a:ext cx="1552321" cy="3154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207242" y="4014470"/>
              <a:ext cx="91440" cy="3154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313921" y="4014470"/>
              <a:ext cx="876553" cy="3154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98742" y="4288790"/>
              <a:ext cx="1215136" cy="3154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20407" y="4288790"/>
              <a:ext cx="877824" cy="3154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51927" y="4288790"/>
              <a:ext cx="176783" cy="3154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140318" y="4288790"/>
              <a:ext cx="1380363" cy="3154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446641" y="4288790"/>
              <a:ext cx="2232279" cy="31546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98742" y="4837429"/>
              <a:ext cx="597408" cy="31546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0807" y="4837429"/>
              <a:ext cx="786765" cy="31546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405751" y="4837429"/>
              <a:ext cx="1215580" cy="3154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486267" y="4837429"/>
              <a:ext cx="3705732" cy="31546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198742" y="5111826"/>
              <a:ext cx="786764" cy="31577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92163" y="5111826"/>
              <a:ext cx="1315974" cy="31577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088503" y="5111826"/>
              <a:ext cx="867879" cy="31577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859901" y="5111826"/>
              <a:ext cx="2273934" cy="31577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007597" y="5111826"/>
              <a:ext cx="1183728" cy="31577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98742" y="5386425"/>
              <a:ext cx="939545" cy="3154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091807" y="5386425"/>
              <a:ext cx="1491996" cy="31546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512429" y="5386425"/>
              <a:ext cx="2230374" cy="31546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198742" y="5935065"/>
              <a:ext cx="595630" cy="3154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709283" y="5935065"/>
              <a:ext cx="1276730" cy="31546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58379" y="5935065"/>
              <a:ext cx="1401826" cy="31546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132696" y="5935065"/>
              <a:ext cx="2993644" cy="31546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198742" y="6209385"/>
              <a:ext cx="1020127" cy="31546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164959" y="6209385"/>
              <a:ext cx="1863471" cy="31546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904096" y="6209385"/>
              <a:ext cx="180594" cy="3154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024493" y="6209385"/>
              <a:ext cx="713231" cy="3154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618853" y="6209385"/>
              <a:ext cx="2143505" cy="31546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198742" y="6483705"/>
              <a:ext cx="564895" cy="31546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622415" y="6483705"/>
              <a:ext cx="2077339" cy="3154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600820" y="6483705"/>
              <a:ext cx="1415669" cy="31546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937368" y="6483705"/>
              <a:ext cx="2232279" cy="315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87" y="50303"/>
            <a:ext cx="4806663" cy="675434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578475" y="149987"/>
            <a:ext cx="6219825" cy="631190"/>
            <a:chOff x="5578475" y="149987"/>
            <a:chExt cx="6219825" cy="6311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8475" y="149987"/>
              <a:ext cx="5344033" cy="6309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0" y="149987"/>
              <a:ext cx="353568" cy="6309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8228" y="149987"/>
              <a:ext cx="829818" cy="63093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75758" y="1835150"/>
            <a:ext cx="1535811" cy="31546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175758" y="2383789"/>
            <a:ext cx="1654810" cy="2785110"/>
            <a:chOff x="5175758" y="2383789"/>
            <a:chExt cx="1654810" cy="278511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5758" y="2383789"/>
              <a:ext cx="1627759" cy="3154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75758" y="2658109"/>
              <a:ext cx="1011682" cy="3154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75758" y="2932429"/>
              <a:ext cx="1448054" cy="3154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75758" y="3206445"/>
              <a:ext cx="766267" cy="3157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75758" y="3481450"/>
              <a:ext cx="1234871" cy="3154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75758" y="3755770"/>
              <a:ext cx="1070356" cy="3154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75758" y="4030091"/>
              <a:ext cx="1098969" cy="3154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75758" y="4304410"/>
              <a:ext cx="1532889" cy="3154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75758" y="4578680"/>
              <a:ext cx="907427" cy="3157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75758" y="4852746"/>
              <a:ext cx="1654301" cy="31577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253607" y="1288669"/>
            <a:ext cx="5003800" cy="350520"/>
            <a:chOff x="6253607" y="1288669"/>
            <a:chExt cx="5003800" cy="350520"/>
          </a:xfrm>
        </p:grpSpPr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53607" y="1288669"/>
              <a:ext cx="752475" cy="3505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55587" y="1288669"/>
              <a:ext cx="451103" cy="3505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93915" y="1288669"/>
              <a:ext cx="4063365" cy="35052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372857" y="1831594"/>
            <a:ext cx="1822450" cy="315468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372857" y="2380488"/>
            <a:ext cx="2573655" cy="2785110"/>
            <a:chOff x="7372857" y="2380488"/>
            <a:chExt cx="2573655" cy="2785110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72857" y="2380488"/>
              <a:ext cx="766267" cy="3154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2857" y="2654808"/>
              <a:ext cx="1627759" cy="3154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72857" y="2929128"/>
              <a:ext cx="892555" cy="31546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72857" y="3203448"/>
              <a:ext cx="924559" cy="3154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72857" y="3477768"/>
              <a:ext cx="1291971" cy="3154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72857" y="3751783"/>
              <a:ext cx="1011681" cy="31577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72857" y="4026661"/>
              <a:ext cx="2573401" cy="31546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72857" y="4300982"/>
              <a:ext cx="1448053" cy="31546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72857" y="4575302"/>
              <a:ext cx="1654302" cy="31546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72857" y="4849622"/>
              <a:ext cx="907427" cy="315468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0046461" y="1831594"/>
            <a:ext cx="1887855" cy="3333750"/>
            <a:chOff x="10046461" y="1831594"/>
            <a:chExt cx="1887855" cy="3333750"/>
          </a:xfrm>
        </p:grpSpPr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046461" y="1831594"/>
              <a:ext cx="1616328" cy="31546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046461" y="2105863"/>
              <a:ext cx="1537843" cy="31577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046461" y="2380488"/>
              <a:ext cx="949578" cy="31546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46461" y="2654808"/>
              <a:ext cx="1292352" cy="31546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46461" y="2929127"/>
              <a:ext cx="1628140" cy="31546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46461" y="3203447"/>
              <a:ext cx="1070711" cy="31546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046461" y="3477767"/>
              <a:ext cx="980935" cy="31546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046461" y="3751783"/>
              <a:ext cx="823328" cy="31577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046461" y="4026661"/>
              <a:ext cx="1061618" cy="31546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046461" y="4300982"/>
              <a:ext cx="1012037" cy="31546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046461" y="4575301"/>
              <a:ext cx="1887854" cy="3154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046461" y="4849622"/>
              <a:ext cx="921359" cy="315468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253607" y="6526377"/>
            <a:ext cx="5938392" cy="2788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14344" y="0"/>
            <a:ext cx="8677910" cy="693420"/>
            <a:chOff x="3514344" y="0"/>
            <a:chExt cx="8677910" cy="6934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4344" y="0"/>
              <a:ext cx="1951736" cy="6934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0705" y="0"/>
              <a:ext cx="390143" cy="6934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5777" y="0"/>
              <a:ext cx="5937758" cy="6934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0834" y="0"/>
              <a:ext cx="390144" cy="6934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26113" y="0"/>
              <a:ext cx="865885" cy="69341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32454" y="1935479"/>
            <a:ext cx="1521079" cy="31546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5463" y="2484120"/>
            <a:ext cx="189737" cy="3154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8363" y="2484120"/>
            <a:ext cx="2159381" cy="3154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5463" y="2758389"/>
            <a:ext cx="262890" cy="3157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58363" y="2758389"/>
            <a:ext cx="910742" cy="31577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15463" y="3032455"/>
            <a:ext cx="260604" cy="31577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58363" y="3032455"/>
            <a:ext cx="1496186" cy="31577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15463" y="3307334"/>
            <a:ext cx="292607" cy="31546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58363" y="3307334"/>
            <a:ext cx="1272540" cy="31546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15463" y="3581653"/>
            <a:ext cx="260604" cy="31546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58363" y="3581653"/>
            <a:ext cx="1105992" cy="31546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815463" y="3855973"/>
            <a:ext cx="276606" cy="3154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58363" y="3855973"/>
            <a:ext cx="554355" cy="31546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815463" y="4130294"/>
            <a:ext cx="269748" cy="315468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158363" y="4130294"/>
            <a:ext cx="1482090" cy="315595"/>
            <a:chOff x="3158363" y="4130294"/>
            <a:chExt cx="1482090" cy="315595"/>
          </a:xfrm>
        </p:grpSpPr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58363" y="4130294"/>
              <a:ext cx="795528" cy="3154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21303" y="4130294"/>
              <a:ext cx="173736" cy="3154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08171" y="4130294"/>
              <a:ext cx="731888" cy="315468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815463" y="4404309"/>
            <a:ext cx="285750" cy="31577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158363" y="4404309"/>
            <a:ext cx="938783" cy="31577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815463" y="4679315"/>
            <a:ext cx="276606" cy="315468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2815463" y="4679315"/>
            <a:ext cx="1830070" cy="589915"/>
            <a:chOff x="2815463" y="4679315"/>
            <a:chExt cx="1830070" cy="589915"/>
          </a:xfrm>
        </p:grpSpPr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158363" y="4679315"/>
              <a:ext cx="1486661" cy="3154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15463" y="4953635"/>
              <a:ext cx="1279944" cy="315467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4418076" y="1223517"/>
            <a:ext cx="5896610" cy="350520"/>
            <a:chOff x="4418076" y="1223517"/>
            <a:chExt cx="5896610" cy="350520"/>
          </a:xfrm>
        </p:grpSpPr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418076" y="1223517"/>
              <a:ext cx="752475" cy="35052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20056" y="1223517"/>
              <a:ext cx="402336" cy="3505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358384" y="1223517"/>
              <a:ext cx="956462" cy="35052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155436" y="1223517"/>
              <a:ext cx="195072" cy="35052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253226" y="1223517"/>
              <a:ext cx="4061460" cy="350520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295646" y="1935479"/>
            <a:ext cx="1803780" cy="315468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5295646" y="2484120"/>
            <a:ext cx="2159000" cy="2785110"/>
            <a:chOff x="5295646" y="2484120"/>
            <a:chExt cx="2159000" cy="2785110"/>
          </a:xfrm>
        </p:grpSpPr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95646" y="2484120"/>
              <a:ext cx="2159000" cy="3154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95646" y="2758389"/>
              <a:ext cx="910742" cy="31577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95646" y="3032455"/>
              <a:ext cx="1272159" cy="31577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95646" y="3307334"/>
              <a:ext cx="554354" cy="31546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95646" y="3581654"/>
              <a:ext cx="1495805" cy="31546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95646" y="3855974"/>
              <a:ext cx="1105992" cy="31546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95646" y="4130294"/>
              <a:ext cx="938784" cy="3154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95646" y="4404309"/>
              <a:ext cx="1486280" cy="31577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295646" y="4679315"/>
              <a:ext cx="937044" cy="31546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295646" y="4953635"/>
              <a:ext cx="978408" cy="315467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7494778" y="1935479"/>
            <a:ext cx="1635125" cy="3333750"/>
            <a:chOff x="7494778" y="1935479"/>
            <a:chExt cx="1635125" cy="3333750"/>
          </a:xfrm>
        </p:grpSpPr>
        <p:pic>
          <p:nvPicPr>
            <p:cNvPr id="51" name="object 5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494778" y="1935479"/>
              <a:ext cx="1634617" cy="31546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494778" y="2209799"/>
              <a:ext cx="1537589" cy="31546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94778" y="2484119"/>
              <a:ext cx="554354" cy="31546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94778" y="2758389"/>
              <a:ext cx="1272158" cy="31577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94778" y="3032455"/>
              <a:ext cx="1495805" cy="31577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494778" y="3307333"/>
              <a:ext cx="860412" cy="31546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94778" y="3581653"/>
              <a:ext cx="1105992" cy="31546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494778" y="3855973"/>
              <a:ext cx="978407" cy="31546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94778" y="4130294"/>
              <a:ext cx="844905" cy="31546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494778" y="4404309"/>
              <a:ext cx="1522222" cy="31577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94778" y="4679314"/>
              <a:ext cx="795527" cy="31546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57718" y="4679314"/>
              <a:ext cx="173735" cy="31546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44586" y="4679314"/>
              <a:ext cx="731520" cy="31546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494778" y="4953634"/>
              <a:ext cx="906970" cy="315467"/>
            </a:xfrm>
            <a:prstGeom prst="rect">
              <a:avLst/>
            </a:prstGeom>
          </p:spPr>
        </p:pic>
      </p:grpSp>
      <p:pic>
        <p:nvPicPr>
          <p:cNvPr id="65" name="object 65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253607" y="6526377"/>
            <a:ext cx="5938392" cy="278892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3844" y="101160"/>
            <a:ext cx="2485811" cy="6756837"/>
          </a:xfrm>
          <a:prstGeom prst="rect">
            <a:avLst/>
          </a:prstGeom>
        </p:spPr>
      </p:pic>
      <p:grpSp>
        <p:nvGrpSpPr>
          <p:cNvPr id="67" name="object 67"/>
          <p:cNvGrpSpPr/>
          <p:nvPr/>
        </p:nvGrpSpPr>
        <p:grpSpPr>
          <a:xfrm>
            <a:off x="2551176" y="1961387"/>
            <a:ext cx="9641205" cy="3900170"/>
            <a:chOff x="2551176" y="1961387"/>
            <a:chExt cx="9641205" cy="3900170"/>
          </a:xfrm>
        </p:grpSpPr>
        <p:sp>
          <p:nvSpPr>
            <p:cNvPr id="68" name="object 68"/>
            <p:cNvSpPr/>
            <p:nvPr/>
          </p:nvSpPr>
          <p:spPr>
            <a:xfrm>
              <a:off x="9119616" y="1961387"/>
              <a:ext cx="3072765" cy="3416935"/>
            </a:xfrm>
            <a:custGeom>
              <a:avLst/>
              <a:gdLst/>
              <a:ahLst/>
              <a:cxnLst/>
              <a:rect l="l" t="t" r="r" b="b"/>
              <a:pathLst>
                <a:path w="3072765" h="3416935">
                  <a:moveTo>
                    <a:pt x="3072384" y="0"/>
                  </a:moveTo>
                  <a:lnTo>
                    <a:pt x="0" y="0"/>
                  </a:lnTo>
                  <a:lnTo>
                    <a:pt x="0" y="3416808"/>
                  </a:lnTo>
                  <a:lnTo>
                    <a:pt x="3072384" y="3416808"/>
                  </a:lnTo>
                  <a:lnTo>
                    <a:pt x="30723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212580" y="1975738"/>
              <a:ext cx="2963291" cy="31546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212580" y="2524378"/>
              <a:ext cx="1097622" cy="31546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212580" y="2798698"/>
              <a:ext cx="2244598" cy="31546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212580" y="3072714"/>
              <a:ext cx="775779" cy="31577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212580" y="3347592"/>
              <a:ext cx="1595247" cy="31546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212580" y="3621912"/>
              <a:ext cx="1698498" cy="31546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212580" y="3896232"/>
              <a:ext cx="2979419" cy="31546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212580" y="4170552"/>
              <a:ext cx="974699" cy="315468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0047985" y="4170552"/>
              <a:ext cx="176783" cy="31546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0136378" y="4170552"/>
              <a:ext cx="896112" cy="31546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212580" y="4444949"/>
              <a:ext cx="1676146" cy="31577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212580" y="4719573"/>
              <a:ext cx="974699" cy="31546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212580" y="4993893"/>
              <a:ext cx="662393" cy="315468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551176" y="5337045"/>
              <a:ext cx="9641205" cy="524510"/>
            </a:xfrm>
            <a:custGeom>
              <a:avLst/>
              <a:gdLst/>
              <a:ahLst/>
              <a:cxnLst/>
              <a:rect l="l" t="t" r="r" b="b"/>
              <a:pathLst>
                <a:path w="9641205" h="524510">
                  <a:moveTo>
                    <a:pt x="9640824" y="0"/>
                  </a:moveTo>
                  <a:lnTo>
                    <a:pt x="0" y="0"/>
                  </a:lnTo>
                  <a:lnTo>
                    <a:pt x="0" y="524257"/>
                  </a:lnTo>
                  <a:lnTo>
                    <a:pt x="9640824" y="524257"/>
                  </a:lnTo>
                  <a:lnTo>
                    <a:pt x="96408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643505" y="5359907"/>
              <a:ext cx="7320280" cy="245364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643505" y="5572963"/>
              <a:ext cx="7523353" cy="245668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073894" y="5572963"/>
              <a:ext cx="137159" cy="245668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0142473" y="5572963"/>
              <a:ext cx="2008758" cy="245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0"/>
            <a:ext cx="6257036" cy="6849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6586" y="896579"/>
            <a:ext cx="9590540" cy="27060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2171064"/>
            <a:ext cx="2134489" cy="3154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985" y="5676290"/>
            <a:ext cx="2034921" cy="3154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8826" y="3930948"/>
            <a:ext cx="12078970" cy="2701925"/>
            <a:chOff x="58826" y="3930948"/>
            <a:chExt cx="12078970" cy="2701925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3634" y="3930948"/>
              <a:ext cx="9654166" cy="27019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826" y="5306872"/>
              <a:ext cx="2600833" cy="315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96291"/>
            <a:ext cx="5283708" cy="6998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3851" y="1704720"/>
            <a:ext cx="2416555" cy="31546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559040" y="1607769"/>
            <a:ext cx="3479800" cy="590550"/>
            <a:chOff x="7559040" y="1607769"/>
            <a:chExt cx="3479800" cy="59055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9040" y="1607769"/>
              <a:ext cx="3479800" cy="3157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9040" y="1882775"/>
              <a:ext cx="3292221" cy="31546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880" y="2546841"/>
            <a:ext cx="5342322" cy="19779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22550" y="2577010"/>
            <a:ext cx="4915594" cy="190202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181404" y="5002021"/>
            <a:ext cx="9917430" cy="1139190"/>
            <a:chOff x="1181404" y="5002021"/>
            <a:chExt cx="9917430" cy="113919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1404" y="5002021"/>
              <a:ext cx="3300095" cy="3154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9275" y="5002021"/>
              <a:ext cx="173736" cy="3154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46143" y="5002021"/>
              <a:ext cx="6652514" cy="3154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1404" y="5276392"/>
              <a:ext cx="3143377" cy="3154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8398" y="5276392"/>
              <a:ext cx="173736" cy="3154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5267" y="5276392"/>
              <a:ext cx="2554224" cy="3154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1404" y="5550712"/>
              <a:ext cx="4822825" cy="3154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1404" y="5825032"/>
              <a:ext cx="4959223" cy="3157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47008" y="0"/>
            <a:ext cx="5685155" cy="595630"/>
            <a:chOff x="3247008" y="0"/>
            <a:chExt cx="5685155" cy="5956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7008" y="0"/>
              <a:ext cx="3055112" cy="5952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6685" y="0"/>
              <a:ext cx="2935097" cy="59524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7008" y="685495"/>
            <a:ext cx="189738" cy="3157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89909" y="685495"/>
            <a:ext cx="3735196" cy="3157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47008" y="960119"/>
            <a:ext cx="262890" cy="3154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89909" y="960119"/>
            <a:ext cx="3644900" cy="31546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47008" y="1234439"/>
            <a:ext cx="260604" cy="3154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89909" y="1234439"/>
            <a:ext cx="2864104" cy="3154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47008" y="1508760"/>
            <a:ext cx="292607" cy="3154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89909" y="1508760"/>
            <a:ext cx="4700778" cy="31546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47008" y="1783079"/>
            <a:ext cx="260604" cy="31546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89909" y="1783079"/>
            <a:ext cx="2525395" cy="31546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47008" y="2057400"/>
            <a:ext cx="276606" cy="31546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89909" y="2057400"/>
            <a:ext cx="2238248" cy="31546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247008" y="2331415"/>
            <a:ext cx="269747" cy="31577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589909" y="2331415"/>
            <a:ext cx="2072259" cy="31577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247008" y="2606294"/>
            <a:ext cx="285749" cy="3154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589909" y="2606294"/>
            <a:ext cx="3528060" cy="31546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247008" y="2880614"/>
            <a:ext cx="276606" cy="315468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247008" y="2880614"/>
            <a:ext cx="5708015" cy="3882390"/>
            <a:chOff x="3247008" y="2880614"/>
            <a:chExt cx="5708015" cy="3882390"/>
          </a:xfrm>
        </p:grpSpPr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89908" y="2880614"/>
              <a:ext cx="4134485" cy="3154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47008" y="3154934"/>
              <a:ext cx="662940" cy="3154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49928" y="3154934"/>
              <a:ext cx="173736" cy="3154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36796" y="3154934"/>
              <a:ext cx="2108580" cy="3154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4208" y="3429254"/>
              <a:ext cx="189737" cy="31546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47108" y="3429254"/>
              <a:ext cx="4211066" cy="31546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4208" y="3703574"/>
              <a:ext cx="262889" cy="31546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047108" y="3703574"/>
              <a:ext cx="4907661" cy="3154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4208" y="3977589"/>
              <a:ext cx="260603" cy="31577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47108" y="3977589"/>
              <a:ext cx="4743450" cy="31577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04208" y="4252595"/>
              <a:ext cx="292608" cy="31546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47108" y="4252595"/>
              <a:ext cx="3471291" cy="31546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04208" y="4526915"/>
              <a:ext cx="260603" cy="31546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047108" y="4526915"/>
              <a:ext cx="859536" cy="31546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63388" y="4526915"/>
              <a:ext cx="173736" cy="3154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50256" y="4526915"/>
              <a:ext cx="3471544" cy="31546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247008" y="4801235"/>
              <a:ext cx="276352" cy="31546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89908" y="4801235"/>
              <a:ext cx="2702179" cy="31546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4208" y="5075555"/>
              <a:ext cx="189737" cy="31546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047108" y="5075555"/>
              <a:ext cx="2752852" cy="31546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4208" y="5349849"/>
              <a:ext cx="262889" cy="31577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047108" y="5349849"/>
              <a:ext cx="3179191" cy="31577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4208" y="5624474"/>
              <a:ext cx="260603" cy="31546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047108" y="5624474"/>
              <a:ext cx="2301366" cy="3154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247008" y="5898794"/>
              <a:ext cx="1285163" cy="3154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247008" y="6173114"/>
              <a:ext cx="1731010" cy="31546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47008" y="6447434"/>
              <a:ext cx="2680843" cy="315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727" y="2166873"/>
            <a:ext cx="6921500" cy="1399540"/>
            <a:chOff x="220727" y="2166873"/>
            <a:chExt cx="6921500" cy="1399540"/>
          </a:xfrm>
        </p:grpSpPr>
        <p:sp>
          <p:nvSpPr>
            <p:cNvPr id="3" name="object 3"/>
            <p:cNvSpPr/>
            <p:nvPr/>
          </p:nvSpPr>
          <p:spPr>
            <a:xfrm>
              <a:off x="227077" y="2173223"/>
              <a:ext cx="6908800" cy="1386840"/>
            </a:xfrm>
            <a:custGeom>
              <a:avLst/>
              <a:gdLst/>
              <a:ahLst/>
              <a:cxnLst/>
              <a:rect l="l" t="t" r="r" b="b"/>
              <a:pathLst>
                <a:path w="6908800" h="1386839">
                  <a:moveTo>
                    <a:pt x="6908292" y="0"/>
                  </a:moveTo>
                  <a:lnTo>
                    <a:pt x="0" y="0"/>
                  </a:lnTo>
                  <a:lnTo>
                    <a:pt x="0" y="1386840"/>
                  </a:lnTo>
                  <a:lnTo>
                    <a:pt x="6908292" y="1386840"/>
                  </a:lnTo>
                  <a:lnTo>
                    <a:pt x="69082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7077" y="2173223"/>
              <a:ext cx="6908800" cy="1386840"/>
            </a:xfrm>
            <a:custGeom>
              <a:avLst/>
              <a:gdLst/>
              <a:ahLst/>
              <a:cxnLst/>
              <a:rect l="l" t="t" r="r" b="b"/>
              <a:pathLst>
                <a:path w="6908800" h="1386839">
                  <a:moveTo>
                    <a:pt x="0" y="1386840"/>
                  </a:moveTo>
                  <a:lnTo>
                    <a:pt x="6908292" y="1386840"/>
                  </a:lnTo>
                  <a:lnTo>
                    <a:pt x="6908292" y="0"/>
                  </a:lnTo>
                  <a:lnTo>
                    <a:pt x="0" y="0"/>
                  </a:lnTo>
                  <a:lnTo>
                    <a:pt x="0" y="1386840"/>
                  </a:lnTo>
                  <a:close/>
                </a:path>
              </a:pathLst>
            </a:custGeom>
            <a:ln w="12700">
              <a:solidFill>
                <a:srgbClr val="2E52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1439" y="0"/>
            <a:ext cx="12100560" cy="1797050"/>
            <a:chOff x="91439" y="0"/>
            <a:chExt cx="12100560" cy="17970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" y="0"/>
              <a:ext cx="3081274" cy="7071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031" y="658113"/>
              <a:ext cx="9585833" cy="3154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57408" y="658113"/>
              <a:ext cx="173735" cy="3154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4658" y="658113"/>
              <a:ext cx="1322451" cy="3154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031" y="932433"/>
              <a:ext cx="4333494" cy="3154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8118" y="932433"/>
              <a:ext cx="173736" cy="3154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4986" y="932433"/>
              <a:ext cx="7097013" cy="3154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031" y="1206753"/>
              <a:ext cx="2299716" cy="3154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3031" y="1480769"/>
              <a:ext cx="11127613" cy="315772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17906" y="1840052"/>
            <a:ext cx="6862445" cy="5007610"/>
            <a:chOff x="317906" y="1840052"/>
            <a:chExt cx="6862445" cy="5007610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7906" y="1858645"/>
              <a:ext cx="2775839" cy="3154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7906" y="2142109"/>
              <a:ext cx="214883" cy="3154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1111" y="2142109"/>
              <a:ext cx="1097280" cy="3154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7906" y="2416429"/>
              <a:ext cx="283464" cy="3154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1111" y="2416429"/>
              <a:ext cx="2244217" cy="3154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7906" y="2690749"/>
              <a:ext cx="283464" cy="3154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1111" y="2690749"/>
              <a:ext cx="775411" cy="3154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7906" y="2965069"/>
              <a:ext cx="317754" cy="3154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1111" y="2965069"/>
              <a:ext cx="1594866" cy="3154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7906" y="3239084"/>
              <a:ext cx="283464" cy="3157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1111" y="3239084"/>
              <a:ext cx="1698244" cy="3157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7906" y="3514089"/>
              <a:ext cx="297180" cy="31546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1111" y="3514089"/>
              <a:ext cx="2999105" cy="31546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7906" y="3788410"/>
              <a:ext cx="292608" cy="31546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1111" y="3788410"/>
              <a:ext cx="974344" cy="3154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96314" y="3788410"/>
              <a:ext cx="176784" cy="31546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84706" y="3788410"/>
              <a:ext cx="896112" cy="31546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7906" y="4062730"/>
              <a:ext cx="306324" cy="31546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1111" y="4062730"/>
              <a:ext cx="1675765" cy="31546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7906" y="4337050"/>
              <a:ext cx="297180" cy="31546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1111" y="4337050"/>
              <a:ext cx="974344" cy="31546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7906" y="4611370"/>
              <a:ext cx="396646" cy="3154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1111" y="4611370"/>
              <a:ext cx="662025" cy="31546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7906" y="4885385"/>
              <a:ext cx="306832" cy="31577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61111" y="4885385"/>
              <a:ext cx="609600" cy="3157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17906" y="5160263"/>
              <a:ext cx="1177137" cy="31546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17906" y="5434583"/>
              <a:ext cx="1116634" cy="31546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17906" y="5708904"/>
              <a:ext cx="398678" cy="31546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61111" y="5708904"/>
              <a:ext cx="1081608" cy="31546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17906" y="5983224"/>
              <a:ext cx="1741347" cy="31546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7906" y="6257544"/>
              <a:ext cx="1938451" cy="31577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17906" y="6532168"/>
              <a:ext cx="1733600" cy="3154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634993" y="1840052"/>
              <a:ext cx="3545332" cy="31577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45356" y="2176907"/>
              <a:ext cx="214884" cy="31546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88256" y="2176907"/>
              <a:ext cx="1595247" cy="3154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45356" y="2450922"/>
              <a:ext cx="283463" cy="31577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088256" y="2450922"/>
              <a:ext cx="2999105" cy="31577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45356" y="2725801"/>
              <a:ext cx="283463" cy="31546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088256" y="2725801"/>
              <a:ext cx="662025" cy="31546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45356" y="3000121"/>
              <a:ext cx="317753" cy="31546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088256" y="3000121"/>
              <a:ext cx="609600" cy="31546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45356" y="3274441"/>
              <a:ext cx="283463" cy="31546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088256" y="3274441"/>
              <a:ext cx="773430" cy="315468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7178675" y="1850389"/>
            <a:ext cx="5013325" cy="1729105"/>
            <a:chOff x="7178675" y="1850389"/>
            <a:chExt cx="5013325" cy="1729105"/>
          </a:xfrm>
        </p:grpSpPr>
        <p:pic>
          <p:nvPicPr>
            <p:cNvPr id="60" name="object 6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364603" y="1850389"/>
              <a:ext cx="3247136" cy="3154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96677" y="1850389"/>
              <a:ext cx="173735" cy="31546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583545" y="1850389"/>
              <a:ext cx="1328674" cy="31546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364603" y="2124709"/>
              <a:ext cx="1929129" cy="31546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364603" y="2399029"/>
              <a:ext cx="1344168" cy="31546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364603" y="2673045"/>
              <a:ext cx="1353820" cy="31577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178675" y="2989198"/>
              <a:ext cx="5013325" cy="31546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178675" y="3263518"/>
              <a:ext cx="4883277" cy="315467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5431535" y="4243451"/>
            <a:ext cx="6036310" cy="1687830"/>
            <a:chOff x="5431535" y="4243451"/>
            <a:chExt cx="6036310" cy="1687830"/>
          </a:xfrm>
        </p:grpSpPr>
        <p:pic>
          <p:nvPicPr>
            <p:cNvPr id="69" name="object 6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431535" y="4243451"/>
              <a:ext cx="1369568" cy="31546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676643" y="4243451"/>
              <a:ext cx="176783" cy="31546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765035" y="4243451"/>
              <a:ext cx="3517138" cy="31546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0156570" y="4243451"/>
              <a:ext cx="656539" cy="31546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431535" y="4517771"/>
              <a:ext cx="4976368" cy="31546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431535" y="4792091"/>
              <a:ext cx="189737" cy="31546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774435" y="4792091"/>
              <a:ext cx="598170" cy="31546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252971" y="4792091"/>
              <a:ext cx="1136561" cy="315468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333741" y="4792091"/>
              <a:ext cx="4133977" cy="31546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774435" y="5066411"/>
              <a:ext cx="4754753" cy="31546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431535" y="5340400"/>
              <a:ext cx="262889" cy="31577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774435" y="5340400"/>
              <a:ext cx="4297172" cy="315772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1498" y="5340400"/>
              <a:ext cx="173735" cy="31577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0048366" y="5340400"/>
              <a:ext cx="1341627" cy="315772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774435" y="5615330"/>
              <a:ext cx="5192395" cy="315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0"/>
            <a:ext cx="3203956" cy="6477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8165" y="814705"/>
            <a:ext cx="11439525" cy="864235"/>
            <a:chOff x="258165" y="814705"/>
            <a:chExt cx="11439525" cy="8642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165" y="814705"/>
              <a:ext cx="2649093" cy="3154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7142" y="814705"/>
              <a:ext cx="332231" cy="315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3258" y="814705"/>
              <a:ext cx="176783" cy="3154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1649" y="814705"/>
              <a:ext cx="954633" cy="3154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8137" y="814705"/>
              <a:ext cx="624839" cy="3154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8009" y="814705"/>
              <a:ext cx="2786507" cy="3154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29271" y="814705"/>
              <a:ext cx="3429000" cy="3154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40034" y="814705"/>
              <a:ext cx="332231" cy="3154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06151" y="814705"/>
              <a:ext cx="176783" cy="3154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94543" y="814705"/>
              <a:ext cx="1002792" cy="3154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8165" y="1089025"/>
              <a:ext cx="10157587" cy="3154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8165" y="1363345"/>
              <a:ext cx="8556752" cy="3154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02294" y="1363345"/>
              <a:ext cx="265175" cy="3154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94318" y="1363345"/>
              <a:ext cx="1747901" cy="31546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58165" y="1912366"/>
            <a:ext cx="11917680" cy="589915"/>
            <a:chOff x="258165" y="1912366"/>
            <a:chExt cx="11917680" cy="589915"/>
          </a:xfrm>
        </p:grpSpPr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8165" y="1912366"/>
              <a:ext cx="4222115" cy="3154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72102" y="1912366"/>
              <a:ext cx="1214462" cy="3154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65064" y="1912366"/>
              <a:ext cx="2412999" cy="3154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57414" y="1912366"/>
              <a:ext cx="173735" cy="3154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44281" y="1912366"/>
              <a:ext cx="4331208" cy="3154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8165" y="2186686"/>
              <a:ext cx="1822577" cy="3154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59229" y="2186686"/>
              <a:ext cx="900468" cy="3154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06954" y="2186686"/>
              <a:ext cx="3525520" cy="315468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58165" y="2735326"/>
            <a:ext cx="10784205" cy="590550"/>
            <a:chOff x="258165" y="2735326"/>
            <a:chExt cx="10784205" cy="590550"/>
          </a:xfrm>
        </p:grpSpPr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58165" y="2735326"/>
              <a:ext cx="5292979" cy="3154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445252" y="2735326"/>
              <a:ext cx="1380109" cy="3154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49796" y="2735326"/>
              <a:ext cx="1273809" cy="3154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17433" y="2735326"/>
              <a:ext cx="1456817" cy="3154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304273" y="2735326"/>
              <a:ext cx="1737741" cy="3154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58165" y="3009595"/>
              <a:ext cx="848931" cy="31577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65606" y="3009595"/>
              <a:ext cx="176784" cy="31577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53998" y="3009595"/>
              <a:ext cx="1380109" cy="31577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358517" y="3009595"/>
              <a:ext cx="1219073" cy="315772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258165" y="3558540"/>
            <a:ext cx="11876405" cy="589915"/>
            <a:chOff x="258165" y="3558540"/>
            <a:chExt cx="11876405" cy="589915"/>
          </a:xfrm>
        </p:grpSpPr>
        <p:pic>
          <p:nvPicPr>
            <p:cNvPr id="38" name="object 3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58165" y="3558540"/>
              <a:ext cx="371856" cy="31546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37362" y="3558540"/>
              <a:ext cx="1415669" cy="31546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873884" y="3558540"/>
              <a:ext cx="3026283" cy="31546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788153" y="3558540"/>
              <a:ext cx="1970531" cy="31546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635496" y="3558540"/>
              <a:ext cx="626745" cy="31546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136892" y="3558540"/>
              <a:ext cx="1033373" cy="31546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083549" y="3558540"/>
              <a:ext cx="304800" cy="31546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312149" y="3558540"/>
              <a:ext cx="672465" cy="31546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911081" y="3558540"/>
              <a:ext cx="3222879" cy="3154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58165" y="3832860"/>
              <a:ext cx="4978019" cy="3154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132578" y="3832860"/>
              <a:ext cx="693483" cy="31546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710428" y="3832860"/>
              <a:ext cx="176784" cy="31546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798820" y="3832860"/>
              <a:ext cx="727709" cy="3154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440423" y="3832860"/>
              <a:ext cx="850392" cy="31546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196328" y="3832860"/>
              <a:ext cx="564896" cy="31546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620254" y="3832860"/>
              <a:ext cx="2296286" cy="315468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258165" y="4381500"/>
            <a:ext cx="11882120" cy="589915"/>
            <a:chOff x="258165" y="4381500"/>
            <a:chExt cx="11882120" cy="589915"/>
          </a:xfrm>
        </p:grpSpPr>
        <p:pic>
          <p:nvPicPr>
            <p:cNvPr id="55" name="object 5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58165" y="4381500"/>
              <a:ext cx="371856" cy="31546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37362" y="4381500"/>
              <a:ext cx="1491995" cy="31546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957705" y="4381500"/>
              <a:ext cx="1736090" cy="31546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578097" y="4381500"/>
              <a:ext cx="877824" cy="31546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9617" y="4381500"/>
              <a:ext cx="176784" cy="31546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398009" y="4381500"/>
              <a:ext cx="1380363" cy="3154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704331" y="4381500"/>
              <a:ext cx="1713356" cy="31546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310628" y="4381500"/>
              <a:ext cx="1972183" cy="31546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59494" y="4381500"/>
              <a:ext cx="624840" cy="31546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9659366" y="4381500"/>
              <a:ext cx="1033373" cy="31546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607674" y="4381500"/>
              <a:ext cx="523875" cy="31546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1026774" y="4381500"/>
              <a:ext cx="607695" cy="31546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512931" y="4381500"/>
              <a:ext cx="626745" cy="31546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58165" y="4655515"/>
              <a:ext cx="693483" cy="31577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6066" y="4655515"/>
              <a:ext cx="176784" cy="31577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924458" y="4655515"/>
              <a:ext cx="727710" cy="31577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566037" y="4655515"/>
              <a:ext cx="304800" cy="31577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794637" y="4655515"/>
              <a:ext cx="713232" cy="31577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449956" y="4655515"/>
              <a:ext cx="1559306" cy="31577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911853" y="4655515"/>
              <a:ext cx="848563" cy="31577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18990" y="4655515"/>
              <a:ext cx="176784" cy="315772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707381" y="4655515"/>
              <a:ext cx="1440307" cy="31577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016752" y="4655515"/>
              <a:ext cx="1713357" cy="31577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623302" y="4655515"/>
              <a:ext cx="1409827" cy="315772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8915654" y="4655515"/>
              <a:ext cx="2126996" cy="31577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0941431" y="4655515"/>
              <a:ext cx="713231" cy="3157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40208"/>
            <a:ext cx="4804283" cy="6312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6448" y="1027175"/>
            <a:ext cx="10757535" cy="2236470"/>
            <a:chOff x="536448" y="1027175"/>
            <a:chExt cx="10757535" cy="22364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448" y="1027175"/>
              <a:ext cx="5204714" cy="3154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8767" y="1027175"/>
              <a:ext cx="173736" cy="315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5634" y="1027175"/>
              <a:ext cx="5046599" cy="3154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448" y="1301445"/>
              <a:ext cx="2479040" cy="3157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448" y="1576069"/>
              <a:ext cx="10757027" cy="3154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6448" y="1850389"/>
              <a:ext cx="1768602" cy="3154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4559" y="1850389"/>
              <a:ext cx="173736" cy="3154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81427" y="1850389"/>
              <a:ext cx="1603756" cy="3154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448" y="2124709"/>
              <a:ext cx="173736" cy="3154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2960" y="2124709"/>
              <a:ext cx="9864090" cy="3154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2960" y="2399029"/>
              <a:ext cx="6424930" cy="3154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39304" y="2399029"/>
              <a:ext cx="670559" cy="3154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33665" y="2399029"/>
              <a:ext cx="1218742" cy="3154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448" y="2673349"/>
              <a:ext cx="173736" cy="3154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2960" y="2673349"/>
              <a:ext cx="8741791" cy="3154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51213" y="2673349"/>
              <a:ext cx="173735" cy="3154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38462" y="2673349"/>
              <a:ext cx="1377950" cy="3154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2960" y="2947365"/>
              <a:ext cx="4137406" cy="3157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5106" y="527888"/>
            <a:ext cx="10542270" cy="1807210"/>
            <a:chOff x="775106" y="527888"/>
            <a:chExt cx="10542270" cy="18072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106" y="527888"/>
              <a:ext cx="2780792" cy="6998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7869" y="527888"/>
              <a:ext cx="404622" cy="6998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106" y="1255522"/>
              <a:ext cx="6015608" cy="420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0322" y="1255522"/>
              <a:ext cx="231648" cy="420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6145" y="1255522"/>
              <a:ext cx="4560697" cy="420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5106" y="1584705"/>
              <a:ext cx="10085197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05465" y="1584705"/>
              <a:ext cx="231648" cy="4206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106" y="1913890"/>
              <a:ext cx="5447919" cy="42062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75106" y="2994609"/>
            <a:ext cx="10965180" cy="2465070"/>
            <a:chOff x="775106" y="2994609"/>
            <a:chExt cx="10965180" cy="246507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5106" y="2994609"/>
              <a:ext cx="5483859" cy="6998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54268" y="2994609"/>
              <a:ext cx="402793" cy="6998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5106" y="3721303"/>
              <a:ext cx="8124444" cy="4209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4490" y="3721303"/>
              <a:ext cx="231648" cy="42092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70315" y="3721303"/>
              <a:ext cx="2427731" cy="4209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5106" y="4051046"/>
              <a:ext cx="10405745" cy="4206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5106" y="4380230"/>
              <a:ext cx="10965053" cy="4206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5106" y="4709414"/>
              <a:ext cx="10869803" cy="4206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91849" y="4709414"/>
              <a:ext cx="231648" cy="4206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5106" y="5038598"/>
              <a:ext cx="6441440" cy="420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0"/>
            <a:ext cx="9065768" cy="6510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1039" y="1047310"/>
            <a:ext cx="7520461" cy="19424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646" y="1663319"/>
            <a:ext cx="3302381" cy="3154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97375" y="3145789"/>
            <a:ext cx="3703574" cy="35052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31294" y="1932050"/>
            <a:ext cx="3589020" cy="171450"/>
          </a:xfrm>
          <a:custGeom>
            <a:avLst/>
            <a:gdLst/>
            <a:ahLst/>
            <a:cxnLst/>
            <a:rect l="l" t="t" r="r" b="b"/>
            <a:pathLst>
              <a:path w="3589020" h="171450">
                <a:moveTo>
                  <a:pt x="3417059" y="0"/>
                </a:moveTo>
                <a:lnTo>
                  <a:pt x="3417059" y="171450"/>
                </a:lnTo>
                <a:lnTo>
                  <a:pt x="3531359" y="114300"/>
                </a:lnTo>
                <a:lnTo>
                  <a:pt x="3445637" y="114300"/>
                </a:lnTo>
                <a:lnTo>
                  <a:pt x="3445637" y="57150"/>
                </a:lnTo>
                <a:lnTo>
                  <a:pt x="3531359" y="57150"/>
                </a:lnTo>
                <a:lnTo>
                  <a:pt x="3417059" y="0"/>
                </a:lnTo>
                <a:close/>
              </a:path>
              <a:path w="3589020" h="171450">
                <a:moveTo>
                  <a:pt x="3417059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417059" y="114300"/>
                </a:lnTo>
                <a:lnTo>
                  <a:pt x="3417059" y="57150"/>
                </a:lnTo>
                <a:close/>
              </a:path>
              <a:path w="3589020" h="171450">
                <a:moveTo>
                  <a:pt x="3531359" y="57150"/>
                </a:moveTo>
                <a:lnTo>
                  <a:pt x="3445637" y="57150"/>
                </a:lnTo>
                <a:lnTo>
                  <a:pt x="3445637" y="114300"/>
                </a:lnTo>
                <a:lnTo>
                  <a:pt x="3531359" y="114300"/>
                </a:lnTo>
                <a:lnTo>
                  <a:pt x="3588509" y="85725"/>
                </a:lnTo>
                <a:lnTo>
                  <a:pt x="3531359" y="571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8348" y="3678953"/>
            <a:ext cx="11656658" cy="3022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5449" y="1817210"/>
            <a:ext cx="8799546" cy="47123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379" y="2400300"/>
            <a:ext cx="2831591" cy="22037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39" y="0"/>
            <a:ext cx="6636639" cy="6605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23050" y="1215263"/>
            <a:ext cx="2181605" cy="4892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" y="5396586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7658" y="5384901"/>
            <a:ext cx="588644" cy="3154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42261" y="5396586"/>
            <a:ext cx="22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06422" y="5384901"/>
            <a:ext cx="676656" cy="3154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56077" y="5396586"/>
            <a:ext cx="61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92" y="0"/>
            <a:ext cx="10902442" cy="67487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9247" y="2078735"/>
            <a:ext cx="3296920" cy="4093845"/>
            <a:chOff x="79247" y="2078735"/>
            <a:chExt cx="3296920" cy="40938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23" y="2078735"/>
              <a:ext cx="3177539" cy="28514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015" y="4956301"/>
              <a:ext cx="2277999" cy="3154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327" y="5230317"/>
              <a:ext cx="2556383" cy="3157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47" y="5526023"/>
              <a:ext cx="3296410" cy="64617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24071" y="5679338"/>
            <a:ext cx="8078343" cy="3157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09188" y="2050255"/>
            <a:ext cx="8404790" cy="34723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09" y="1589605"/>
            <a:ext cx="7257167" cy="51950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39" y="0"/>
            <a:ext cx="5799836" cy="6477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403592" y="1690115"/>
            <a:ext cx="4788535" cy="4802505"/>
            <a:chOff x="7403592" y="1690115"/>
            <a:chExt cx="4788535" cy="4802505"/>
          </a:xfrm>
        </p:grpSpPr>
        <p:sp>
          <p:nvSpPr>
            <p:cNvPr id="5" name="object 5"/>
            <p:cNvSpPr/>
            <p:nvPr/>
          </p:nvSpPr>
          <p:spPr>
            <a:xfrm>
              <a:off x="7403592" y="1690115"/>
              <a:ext cx="4788535" cy="4802505"/>
            </a:xfrm>
            <a:custGeom>
              <a:avLst/>
              <a:gdLst/>
              <a:ahLst/>
              <a:cxnLst/>
              <a:rect l="l" t="t" r="r" b="b"/>
              <a:pathLst>
                <a:path w="4788534" h="4802505">
                  <a:moveTo>
                    <a:pt x="4788408" y="0"/>
                  </a:moveTo>
                  <a:lnTo>
                    <a:pt x="0" y="0"/>
                  </a:lnTo>
                  <a:lnTo>
                    <a:pt x="0" y="4802124"/>
                  </a:lnTo>
                  <a:lnTo>
                    <a:pt x="4788408" y="4802124"/>
                  </a:lnTo>
                  <a:lnTo>
                    <a:pt x="4788408" y="0"/>
                  </a:lnTo>
                  <a:close/>
                </a:path>
              </a:pathLst>
            </a:custGeom>
            <a:solidFill>
              <a:srgbClr val="082F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1938" y="1704720"/>
              <a:ext cx="4481195" cy="3154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6302" y="2253741"/>
              <a:ext cx="214883" cy="3154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9456" y="2253741"/>
              <a:ext cx="1081849" cy="3154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01100" y="2253741"/>
              <a:ext cx="2879090" cy="3154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9456" y="2528061"/>
              <a:ext cx="1163320" cy="3154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96302" y="3076701"/>
              <a:ext cx="4300220" cy="3154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80190" y="3076701"/>
              <a:ext cx="511809" cy="3154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96302" y="3351021"/>
              <a:ext cx="2654808" cy="3154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40366" y="3351021"/>
              <a:ext cx="1962150" cy="3154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96302" y="3899915"/>
              <a:ext cx="2772410" cy="3154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57714" y="3899915"/>
              <a:ext cx="1757299" cy="3154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96302" y="4174235"/>
              <a:ext cx="3002915" cy="3154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87838" y="4174235"/>
              <a:ext cx="592531" cy="3154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96302" y="4448555"/>
              <a:ext cx="1559814" cy="3154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96302" y="4997195"/>
              <a:ext cx="1933448" cy="3154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332976" y="4997195"/>
              <a:ext cx="2205228" cy="3154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96302" y="5271211"/>
              <a:ext cx="1891665" cy="3157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276588" y="5271211"/>
              <a:ext cx="2522854" cy="3157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96302" y="5546140"/>
              <a:ext cx="3620516" cy="3154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03534" y="5546140"/>
              <a:ext cx="592531" cy="3154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96302" y="5820460"/>
              <a:ext cx="1559814" cy="315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61290"/>
            <a:ext cx="5236845" cy="6998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88974"/>
            <a:ext cx="12192000" cy="6669405"/>
            <a:chOff x="0" y="188974"/>
            <a:chExt cx="12192000" cy="6669405"/>
          </a:xfrm>
        </p:grpSpPr>
        <p:sp>
          <p:nvSpPr>
            <p:cNvPr id="4" name="object 4"/>
            <p:cNvSpPr/>
            <p:nvPr/>
          </p:nvSpPr>
          <p:spPr>
            <a:xfrm>
              <a:off x="0" y="949451"/>
              <a:ext cx="5070475" cy="5908675"/>
            </a:xfrm>
            <a:custGeom>
              <a:avLst/>
              <a:gdLst/>
              <a:ahLst/>
              <a:cxnLst/>
              <a:rect l="l" t="t" r="r" b="b"/>
              <a:pathLst>
                <a:path w="5070475" h="5908675">
                  <a:moveTo>
                    <a:pt x="5070348" y="0"/>
                  </a:moveTo>
                  <a:lnTo>
                    <a:pt x="0" y="0"/>
                  </a:lnTo>
                  <a:lnTo>
                    <a:pt x="0" y="5908548"/>
                  </a:lnTo>
                  <a:lnTo>
                    <a:pt x="5070348" y="5908548"/>
                  </a:lnTo>
                  <a:lnTo>
                    <a:pt x="5070348" y="0"/>
                  </a:lnTo>
                  <a:close/>
                </a:path>
              </a:pathLst>
            </a:custGeom>
            <a:solidFill>
              <a:srgbClr val="DD9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636" y="1236548"/>
              <a:ext cx="3421380" cy="3157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9" y="1785873"/>
              <a:ext cx="1212164" cy="3154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0360" y="1785873"/>
              <a:ext cx="2709418" cy="3154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0822" y="1785873"/>
              <a:ext cx="1261872" cy="3154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39" y="2060193"/>
              <a:ext cx="2740279" cy="3154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39" y="2608783"/>
              <a:ext cx="3604387" cy="3157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86607" y="2608783"/>
              <a:ext cx="872489" cy="3157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84598" y="2608783"/>
              <a:ext cx="91439" cy="3157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439" y="3157727"/>
              <a:ext cx="3246374" cy="3154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9610" y="3157727"/>
              <a:ext cx="1664589" cy="3154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5327" y="3157727"/>
              <a:ext cx="91439" cy="3154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439" y="3432048"/>
              <a:ext cx="4638294" cy="3154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439" y="3706367"/>
              <a:ext cx="1390269" cy="3154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5758" y="3706367"/>
              <a:ext cx="2653411" cy="3154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439" y="3980687"/>
              <a:ext cx="1219073" cy="3154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439" y="4529582"/>
              <a:ext cx="2584450" cy="3154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8194" y="4529582"/>
              <a:ext cx="2463038" cy="3154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14010" y="4529582"/>
              <a:ext cx="155448" cy="3154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439" y="4803902"/>
              <a:ext cx="1649730" cy="3154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23313" y="4803902"/>
              <a:ext cx="624840" cy="3154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23185" y="4803902"/>
              <a:ext cx="2789809" cy="3154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1439" y="5078222"/>
              <a:ext cx="5021707" cy="3154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1439" y="5352592"/>
              <a:ext cx="2075561" cy="31546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1439" y="5900928"/>
              <a:ext cx="2703830" cy="31577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87066" y="5900928"/>
              <a:ext cx="684784" cy="31577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61614" y="5900928"/>
              <a:ext cx="1760601" cy="31577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1439" y="6175857"/>
              <a:ext cx="3334766" cy="31546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439" y="6450177"/>
              <a:ext cx="2241423" cy="31546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220722" y="6450177"/>
              <a:ext cx="841248" cy="31546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921761" y="6450177"/>
              <a:ext cx="985862" cy="31546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132832" y="188974"/>
              <a:ext cx="7059167" cy="65806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6050" y="25653"/>
            <a:ext cx="4392295" cy="6309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763512" cy="68327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63511" y="687322"/>
              <a:ext cx="5428615" cy="6170930"/>
            </a:xfrm>
            <a:custGeom>
              <a:avLst/>
              <a:gdLst/>
              <a:ahLst/>
              <a:cxnLst/>
              <a:rect l="l" t="t" r="r" b="b"/>
              <a:pathLst>
                <a:path w="5428615" h="6170930">
                  <a:moveTo>
                    <a:pt x="5428486" y="0"/>
                  </a:moveTo>
                  <a:lnTo>
                    <a:pt x="0" y="0"/>
                  </a:lnTo>
                  <a:lnTo>
                    <a:pt x="0" y="6170677"/>
                  </a:lnTo>
                  <a:lnTo>
                    <a:pt x="5428486" y="6170677"/>
                  </a:lnTo>
                  <a:lnTo>
                    <a:pt x="5428486" y="0"/>
                  </a:lnTo>
                  <a:close/>
                </a:path>
              </a:pathLst>
            </a:custGeom>
            <a:solidFill>
              <a:srgbClr val="C5D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2450" y="701929"/>
              <a:ext cx="146303" cy="3154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87969" y="976249"/>
              <a:ext cx="3327018" cy="3154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5841" y="1525269"/>
              <a:ext cx="214883" cy="3154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9121" y="1525269"/>
              <a:ext cx="3030854" cy="3154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0536" y="1799589"/>
              <a:ext cx="276758" cy="3154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98181" y="1799589"/>
              <a:ext cx="702259" cy="3154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83397" y="1799589"/>
              <a:ext cx="1905507" cy="3154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30740" y="1799589"/>
              <a:ext cx="304800" cy="3154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59340" y="1799589"/>
              <a:ext cx="689457" cy="3154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33888" y="1799589"/>
              <a:ext cx="176783" cy="3154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22280" y="1799589"/>
              <a:ext cx="1065022" cy="3154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55841" y="2073910"/>
              <a:ext cx="4125214" cy="3154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75264" y="2073910"/>
              <a:ext cx="173735" cy="3154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62131" y="2073910"/>
              <a:ext cx="1045375" cy="3154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90536" y="2348229"/>
              <a:ext cx="1973326" cy="3154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62390" y="2348229"/>
              <a:ext cx="624840" cy="3154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462261" y="2348229"/>
              <a:ext cx="872871" cy="3154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219943" y="2348229"/>
              <a:ext cx="1543684" cy="3154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55841" y="2622550"/>
              <a:ext cx="4911344" cy="3154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55841" y="3171444"/>
              <a:ext cx="2443099" cy="3154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10730" y="3445764"/>
              <a:ext cx="2589022" cy="3154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585959" y="3445764"/>
              <a:ext cx="2146173" cy="31546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55841" y="3720084"/>
              <a:ext cx="214883" cy="31546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999096" y="3720084"/>
              <a:ext cx="787146" cy="31546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692897" y="3720084"/>
              <a:ext cx="228600" cy="3154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871206" y="3720084"/>
              <a:ext cx="2392679" cy="31546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149840" y="3720084"/>
              <a:ext cx="228600" cy="31546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328147" y="3720084"/>
              <a:ext cx="1196949" cy="31546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55841" y="3994403"/>
              <a:ext cx="158496" cy="31546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935089" y="3994403"/>
              <a:ext cx="1092542" cy="31546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982457" y="3994403"/>
              <a:ext cx="1550797" cy="31546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405873" y="3994403"/>
              <a:ext cx="158496" cy="3154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110730" y="4542739"/>
              <a:ext cx="513080" cy="31577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557261" y="4542739"/>
              <a:ext cx="872490" cy="31577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14690" y="4542739"/>
              <a:ext cx="304800" cy="3157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543290" y="4542739"/>
              <a:ext cx="773429" cy="31577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162033" y="4542739"/>
              <a:ext cx="91440" cy="31577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770621" y="4817617"/>
              <a:ext cx="1901317" cy="31546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60052" y="4817617"/>
              <a:ext cx="304800" cy="31546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788652" y="4817617"/>
              <a:ext cx="788416" cy="31546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770621" y="5091938"/>
              <a:ext cx="1033018" cy="31546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18550" y="5091938"/>
              <a:ext cx="304800" cy="31546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947150" y="5091938"/>
              <a:ext cx="773810" cy="31546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770621" y="5366308"/>
              <a:ext cx="1087120" cy="31546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9990" y="5366308"/>
              <a:ext cx="304800" cy="3154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038590" y="5366308"/>
              <a:ext cx="788822" cy="31546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770621" y="5640628"/>
              <a:ext cx="1969389" cy="31546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24059" y="5640628"/>
              <a:ext cx="304800" cy="31546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852659" y="5640628"/>
              <a:ext cx="773429" cy="31546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770621" y="5914948"/>
              <a:ext cx="1615948" cy="31577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91573" y="5914948"/>
              <a:ext cx="304800" cy="31577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520428" y="5914948"/>
              <a:ext cx="788416" cy="31577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770621" y="6189573"/>
              <a:ext cx="1980692" cy="31546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634728" y="6189573"/>
              <a:ext cx="587248" cy="31546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139171" y="6189573"/>
              <a:ext cx="1071562" cy="3154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1091671" y="6189573"/>
              <a:ext cx="523875" cy="31546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1510771" y="6189573"/>
              <a:ext cx="681227" cy="315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12</Words>
  <Application>Microsoft Macintosh PowerPoint</Application>
  <PresentationFormat>Widescreen</PresentationFormat>
  <Paragraphs>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PRODEGREE MAJOR PROJECT</dc:title>
  <dc:creator>rohan kokkula</dc:creator>
  <cp:lastModifiedBy>Sumanth Meenan Kanneti</cp:lastModifiedBy>
  <cp:revision>1</cp:revision>
  <dcterms:created xsi:type="dcterms:W3CDTF">2023-04-24T12:09:30Z</dcterms:created>
  <dcterms:modified xsi:type="dcterms:W3CDTF">2023-04-24T14:55:47Z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2023-04-24T00:00:00Z</vt:filetime>
  </property>
</Properties>
</file>