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6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7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8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9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0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1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12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13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14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notesSlides/notesSlide15.xml" ContentType="application/vnd.openxmlformats-officedocument.presentationml.notesSlide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notesSlides/notesSlide16.xml" ContentType="application/vnd.openxmlformats-officedocument.presentationml.notesSlide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notesSlides/notesSlide17.xml" ContentType="application/vnd.openxmlformats-officedocument.presentationml.notesSlide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notesSlides/notesSlide18.xml" ContentType="application/vnd.openxmlformats-officedocument.presentationml.notesSlide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notesSlides/notesSlide19.xml" ContentType="application/vnd.openxmlformats-officedocument.presentationml.notesSlide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notesSlides/notesSlide20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6"/>
  </p:notesMasterIdLst>
  <p:handoutMasterIdLst>
    <p:handoutMasterId r:id="rId27"/>
  </p:handoutMasterIdLst>
  <p:sldIdLst>
    <p:sldId id="256" r:id="rId5"/>
    <p:sldId id="257" r:id="rId6"/>
    <p:sldId id="299" r:id="rId7"/>
    <p:sldId id="300" r:id="rId8"/>
    <p:sldId id="301" r:id="rId9"/>
    <p:sldId id="302" r:id="rId10"/>
    <p:sldId id="304" r:id="rId11"/>
    <p:sldId id="305" r:id="rId12"/>
    <p:sldId id="306" r:id="rId13"/>
    <p:sldId id="317" r:id="rId14"/>
    <p:sldId id="318" r:id="rId15"/>
    <p:sldId id="286" r:id="rId16"/>
    <p:sldId id="308" r:id="rId17"/>
    <p:sldId id="309" r:id="rId18"/>
    <p:sldId id="310" r:id="rId19"/>
    <p:sldId id="311" r:id="rId20"/>
    <p:sldId id="312" r:id="rId21"/>
    <p:sldId id="298" r:id="rId22"/>
    <p:sldId id="313" r:id="rId23"/>
    <p:sldId id="296" r:id="rId24"/>
    <p:sldId id="316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4FB6E5C-B893-3DC4-AA1B-68AB347BCA2B}" v="868" dt="2024-09-17T20:35:32.073"/>
  </p1510:revLst>
</p1510:revInfo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1" autoAdjust="0"/>
    <p:restoredTop sz="95646" autoAdjust="0"/>
  </p:normalViewPr>
  <p:slideViewPr>
    <p:cSldViewPr snapToGrid="0">
      <p:cViewPr>
        <p:scale>
          <a:sx n="100" d="100"/>
          <a:sy n="100" d="100"/>
        </p:scale>
        <p:origin x="-1238" y="-115"/>
      </p:cViewPr>
      <p:guideLst/>
    </p:cSldViewPr>
  </p:slideViewPr>
  <p:outlineViewPr>
    <p:cViewPr>
      <p:scale>
        <a:sx n="33" d="100"/>
        <a:sy n="33" d="100"/>
      </p:scale>
      <p:origin x="0" y="-576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7325"/>
    </p:cViewPr>
  </p:sorterViewPr>
  <p:notesViewPr>
    <p:cSldViewPr snapToGrid="0">
      <p:cViewPr varScale="1">
        <p:scale>
          <a:sx n="58" d="100"/>
          <a:sy n="58" d="100"/>
        </p:scale>
        <p:origin x="2371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Relationship Id="rId8" Type="http://schemas.openxmlformats.org/officeDocument/2006/relationships/slide" Target="slides/slide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6_5">
  <dgm:title val=""/>
  <dgm:desc val=""/>
  <dgm:catLst>
    <dgm:cat type="accent6" pri="11500"/>
  </dgm:catLst>
  <dgm:styleLbl name="node0">
    <dgm:fillClrLst meth="cycle"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alpha val="90000"/>
      </a:schemeClr>
      <a:schemeClr val="accent6">
        <a:alpha val="5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/>
    <dgm:txEffectClrLst/>
  </dgm:styleLbl>
  <dgm:styleLbl name="node1">
    <dgm:fillClrLst>
      <a:schemeClr val="accent6">
        <a:alpha val="9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6">
        <a:shade val="9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  <a:alpha val="90000"/>
      </a:schemeClr>
      <a:schemeClr val="accent6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6">
        <a:alpha val="90000"/>
        <a:tint val="40000"/>
      </a:schemeClr>
      <a:schemeClr val="accent6">
        <a:alpha val="5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6_3">
  <dgm:title val=""/>
  <dgm:desc val=""/>
  <dgm:catLst>
    <dgm:cat type="accent6" pri="11300"/>
  </dgm:catLst>
  <dgm:styleLbl name="node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shade val="80000"/>
      </a:schemeClr>
      <a:schemeClr val="accent6">
        <a:tint val="7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/>
    <dgm:txEffectClrLst/>
  </dgm:styleLbl>
  <dgm:styleLbl name="ln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9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8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62FE857-5060-4C39-B973-FE200C6FA41D}" type="doc">
      <dgm:prSet loTypeId="urn:microsoft.com/office/officeart/2005/8/layout/vList2" loCatId="list" qsTypeId="urn:microsoft.com/office/officeart/2005/8/quickstyle/simple3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046E226D-452F-4612-9A8A-567BAEC6AC82}">
      <dgm:prSet phldrT="[Text]" phldr="0"/>
      <dgm:spPr/>
      <dgm:t>
        <a:bodyPr/>
        <a:lstStyle/>
        <a:p>
          <a:pPr algn="l" rtl="0"/>
          <a:r>
            <a:rPr lang="en-US" dirty="0">
              <a:solidFill>
                <a:srgbClr val="000000"/>
              </a:solidFill>
            </a:rPr>
            <a:t>Strings are sequences of characters used to store and represent text or binary data in MySQL databases.</a:t>
          </a:r>
        </a:p>
      </dgm:t>
    </dgm:pt>
    <dgm:pt modelId="{93C3C9E4-F448-4E93-86A1-2E488A465360}" type="parTrans" cxnId="{03C15965-DA13-4CE6-B6BA-199EAC815C4F}">
      <dgm:prSet/>
      <dgm:spPr/>
      <dgm:t>
        <a:bodyPr/>
        <a:lstStyle/>
        <a:p>
          <a:endParaRPr lang="en-US"/>
        </a:p>
      </dgm:t>
    </dgm:pt>
    <dgm:pt modelId="{205A4CB0-B435-41B7-AA75-EE3746A4567C}" type="sibTrans" cxnId="{03C15965-DA13-4CE6-B6BA-199EAC815C4F}">
      <dgm:prSet/>
      <dgm:spPr/>
      <dgm:t>
        <a:bodyPr/>
        <a:lstStyle/>
        <a:p>
          <a:endParaRPr lang="en-US"/>
        </a:p>
      </dgm:t>
    </dgm:pt>
    <dgm:pt modelId="{A6D7B897-7E80-454D-B05E-D862F77F6624}">
      <dgm:prSet phldrT="[Text]" phldr="0"/>
      <dgm:spPr/>
      <dgm:t>
        <a:bodyPr/>
        <a:lstStyle/>
        <a:p>
          <a:pPr algn="l" rtl="0"/>
          <a:r>
            <a:rPr lang="en-US" dirty="0">
              <a:solidFill>
                <a:srgbClr val="000000"/>
              </a:solidFill>
            </a:rPr>
            <a:t>Strings are critical in databases for their flexibility in representing a wide range of data types, including textual information and serialized data structures (like JSON). They are fundamental for user inputs, search queries, and data reportin</a:t>
          </a:r>
          <a:r>
            <a:rPr lang="en-US" dirty="0">
              <a:latin typeface="Tenorite"/>
            </a:rPr>
            <a:t>.</a:t>
          </a:r>
          <a:endParaRPr lang="en-US" dirty="0">
            <a:solidFill>
              <a:srgbClr val="000000"/>
            </a:solidFill>
          </a:endParaRPr>
        </a:p>
      </dgm:t>
    </dgm:pt>
    <dgm:pt modelId="{A244A583-F0B3-40DA-A100-CF124D8EAF8C}" type="parTrans" cxnId="{9079FB91-2865-4521-9033-E145CD86AB71}">
      <dgm:prSet/>
      <dgm:spPr/>
      <dgm:t>
        <a:bodyPr/>
        <a:lstStyle/>
        <a:p>
          <a:endParaRPr lang="en-US"/>
        </a:p>
      </dgm:t>
    </dgm:pt>
    <dgm:pt modelId="{C674E3F4-7016-4E22-9E83-85BB48DEA89C}" type="sibTrans" cxnId="{9079FB91-2865-4521-9033-E145CD86AB71}">
      <dgm:prSet/>
      <dgm:spPr/>
      <dgm:t>
        <a:bodyPr/>
        <a:lstStyle/>
        <a:p>
          <a:endParaRPr lang="en-US"/>
        </a:p>
      </dgm:t>
    </dgm:pt>
    <dgm:pt modelId="{AF4E3847-12ED-41D0-87D1-EDB87EC2076B}">
      <dgm:prSet phldr="0"/>
      <dgm:spPr/>
      <dgm:t>
        <a:bodyPr/>
        <a:lstStyle/>
        <a:p>
          <a:pPr rtl="0"/>
          <a:r>
            <a:rPr lang="en-US" dirty="0">
              <a:solidFill>
                <a:srgbClr val="000000"/>
              </a:solidFill>
            </a:rPr>
            <a:t>Strings are utilized for storing text-based information such as names, email addresses, URLs, descriptions, and other textual data. They are also used for storing encoded binary data like images or files in base64 format.</a:t>
          </a:r>
        </a:p>
      </dgm:t>
    </dgm:pt>
    <dgm:pt modelId="{23CF1D5C-7A43-4AC8-8F12-F906E60B435B}" type="parTrans" cxnId="{12140798-DBF9-4424-A560-3C9FDC1A394F}">
      <dgm:prSet/>
      <dgm:spPr/>
    </dgm:pt>
    <dgm:pt modelId="{C7B72584-D0A2-4497-B745-C0A8A2B8E15F}" type="sibTrans" cxnId="{12140798-DBF9-4424-A560-3C9FDC1A394F}">
      <dgm:prSet/>
      <dgm:spPr/>
    </dgm:pt>
    <dgm:pt modelId="{CA6FEB36-B09B-480D-9578-D88EC8186A87}" type="pres">
      <dgm:prSet presAssocID="{F62FE857-5060-4C39-B973-FE200C6FA41D}" presName="linear" presStyleCnt="0">
        <dgm:presLayoutVars>
          <dgm:animLvl val="lvl"/>
          <dgm:resizeHandles val="exact"/>
        </dgm:presLayoutVars>
      </dgm:prSet>
      <dgm:spPr/>
    </dgm:pt>
    <dgm:pt modelId="{40646A59-3C47-420B-AF54-B9B4F9AD521E}" type="pres">
      <dgm:prSet presAssocID="{046E226D-452F-4612-9A8A-567BAEC6AC82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7A1D3DF4-7385-43CE-BE8E-9AA2F8C7FDE9}" type="pres">
      <dgm:prSet presAssocID="{205A4CB0-B435-41B7-AA75-EE3746A4567C}" presName="spacer" presStyleCnt="0"/>
      <dgm:spPr/>
    </dgm:pt>
    <dgm:pt modelId="{831959B5-AD5C-4DDE-BEB4-F5B71BC2AB9B}" type="pres">
      <dgm:prSet presAssocID="{AF4E3847-12ED-41D0-87D1-EDB87EC2076B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1F0DF3D7-5109-4C1A-B26F-96AF286EAFBE}" type="pres">
      <dgm:prSet presAssocID="{C7B72584-D0A2-4497-B745-C0A8A2B8E15F}" presName="spacer" presStyleCnt="0"/>
      <dgm:spPr/>
    </dgm:pt>
    <dgm:pt modelId="{4740CF40-FE60-424B-92C9-6FF09392E4A8}" type="pres">
      <dgm:prSet presAssocID="{A6D7B897-7E80-454D-B05E-D862F77F6624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E2849A23-9C16-442D-9FC3-C83D87F15283}" type="presOf" srcId="{A6D7B897-7E80-454D-B05E-D862F77F6624}" destId="{4740CF40-FE60-424B-92C9-6FF09392E4A8}" srcOrd="0" destOrd="0" presId="urn:microsoft.com/office/officeart/2005/8/layout/vList2"/>
    <dgm:cxn modelId="{6CA60D43-CD91-418A-8675-DED51E8539AE}" type="presOf" srcId="{F62FE857-5060-4C39-B973-FE200C6FA41D}" destId="{CA6FEB36-B09B-480D-9578-D88EC8186A87}" srcOrd="0" destOrd="0" presId="urn:microsoft.com/office/officeart/2005/8/layout/vList2"/>
    <dgm:cxn modelId="{03C15965-DA13-4CE6-B6BA-199EAC815C4F}" srcId="{F62FE857-5060-4C39-B973-FE200C6FA41D}" destId="{046E226D-452F-4612-9A8A-567BAEC6AC82}" srcOrd="0" destOrd="0" parTransId="{93C3C9E4-F448-4E93-86A1-2E488A465360}" sibTransId="{205A4CB0-B435-41B7-AA75-EE3746A4567C}"/>
    <dgm:cxn modelId="{CE193E78-66F9-432F-8F61-1FC8B962C620}" type="presOf" srcId="{AF4E3847-12ED-41D0-87D1-EDB87EC2076B}" destId="{831959B5-AD5C-4DDE-BEB4-F5B71BC2AB9B}" srcOrd="0" destOrd="0" presId="urn:microsoft.com/office/officeart/2005/8/layout/vList2"/>
    <dgm:cxn modelId="{19CE3A8B-CE3F-466E-83DB-19456D97BD3D}" type="presOf" srcId="{046E226D-452F-4612-9A8A-567BAEC6AC82}" destId="{40646A59-3C47-420B-AF54-B9B4F9AD521E}" srcOrd="0" destOrd="0" presId="urn:microsoft.com/office/officeart/2005/8/layout/vList2"/>
    <dgm:cxn modelId="{9079FB91-2865-4521-9033-E145CD86AB71}" srcId="{F62FE857-5060-4C39-B973-FE200C6FA41D}" destId="{A6D7B897-7E80-454D-B05E-D862F77F6624}" srcOrd="2" destOrd="0" parTransId="{A244A583-F0B3-40DA-A100-CF124D8EAF8C}" sibTransId="{C674E3F4-7016-4E22-9E83-85BB48DEA89C}"/>
    <dgm:cxn modelId="{12140798-DBF9-4424-A560-3C9FDC1A394F}" srcId="{F62FE857-5060-4C39-B973-FE200C6FA41D}" destId="{AF4E3847-12ED-41D0-87D1-EDB87EC2076B}" srcOrd="1" destOrd="0" parTransId="{23CF1D5C-7A43-4AC8-8F12-F906E60B435B}" sibTransId="{C7B72584-D0A2-4497-B745-C0A8A2B8E15F}"/>
    <dgm:cxn modelId="{0229D7C0-9814-4D39-9A02-B30C34C92668}" type="presParOf" srcId="{CA6FEB36-B09B-480D-9578-D88EC8186A87}" destId="{40646A59-3C47-420B-AF54-B9B4F9AD521E}" srcOrd="0" destOrd="0" presId="urn:microsoft.com/office/officeart/2005/8/layout/vList2"/>
    <dgm:cxn modelId="{26618F2D-D610-46DE-A876-190D0B64A2CD}" type="presParOf" srcId="{CA6FEB36-B09B-480D-9578-D88EC8186A87}" destId="{7A1D3DF4-7385-43CE-BE8E-9AA2F8C7FDE9}" srcOrd="1" destOrd="0" presId="urn:microsoft.com/office/officeart/2005/8/layout/vList2"/>
    <dgm:cxn modelId="{5BEC132B-284E-474E-AE2C-A2FC6AF4E49B}" type="presParOf" srcId="{CA6FEB36-B09B-480D-9578-D88EC8186A87}" destId="{831959B5-AD5C-4DDE-BEB4-F5B71BC2AB9B}" srcOrd="2" destOrd="0" presId="urn:microsoft.com/office/officeart/2005/8/layout/vList2"/>
    <dgm:cxn modelId="{5B2EFC8F-1178-4059-8C47-39230BE4F56E}" type="presParOf" srcId="{CA6FEB36-B09B-480D-9578-D88EC8186A87}" destId="{1F0DF3D7-5109-4C1A-B26F-96AF286EAFBE}" srcOrd="3" destOrd="0" presId="urn:microsoft.com/office/officeart/2005/8/layout/vList2"/>
    <dgm:cxn modelId="{F5E26508-2E03-410B-AC9E-B0AFF4D09CA2}" type="presParOf" srcId="{CA6FEB36-B09B-480D-9578-D88EC8186A87}" destId="{4740CF40-FE60-424B-92C9-6FF09392E4A8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F62FE857-5060-4C39-B973-FE200C6FA41D}" type="doc">
      <dgm:prSet loTypeId="urn:microsoft.com/office/officeart/2005/8/layout/vList2" loCatId="list" qsTypeId="urn:microsoft.com/office/officeart/2005/8/quickstyle/simple3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046E226D-452F-4612-9A8A-567BAEC6AC82}">
      <dgm:prSet phldrT="[Text]" phldr="0"/>
      <dgm:spPr/>
      <dgm:t>
        <a:bodyPr/>
        <a:lstStyle/>
        <a:p>
          <a:pPr algn="l"/>
          <a:r>
            <a:rPr lang="en-US" dirty="0">
              <a:solidFill>
                <a:srgbClr val="444444"/>
              </a:solidFill>
              <a:latin typeface="Calibri"/>
              <a:ea typeface="Calibri"/>
              <a:cs typeface="Calibri"/>
            </a:rPr>
            <a:t>Introduced in MySQL 5.7.8 for better support of structured and unstructured data. </a:t>
          </a:r>
          <a:endParaRPr lang="en-US" dirty="0">
            <a:solidFill>
              <a:srgbClr val="000000"/>
            </a:solidFill>
            <a:latin typeface="Calibri"/>
            <a:ea typeface="Calibri"/>
            <a:cs typeface="Calibri"/>
          </a:endParaRPr>
        </a:p>
      </dgm:t>
    </dgm:pt>
    <dgm:pt modelId="{93C3C9E4-F448-4E93-86A1-2E488A465360}" type="parTrans" cxnId="{03C15965-DA13-4CE6-B6BA-199EAC815C4F}">
      <dgm:prSet/>
      <dgm:spPr/>
      <dgm:t>
        <a:bodyPr/>
        <a:lstStyle/>
        <a:p>
          <a:endParaRPr lang="en-US"/>
        </a:p>
      </dgm:t>
    </dgm:pt>
    <dgm:pt modelId="{205A4CB0-B435-41B7-AA75-EE3746A4567C}" type="sibTrans" cxnId="{03C15965-DA13-4CE6-B6BA-199EAC815C4F}">
      <dgm:prSet/>
      <dgm:spPr/>
      <dgm:t>
        <a:bodyPr/>
        <a:lstStyle/>
        <a:p>
          <a:endParaRPr lang="en-US"/>
        </a:p>
      </dgm:t>
    </dgm:pt>
    <dgm:pt modelId="{FEC9D614-658B-4734-A8B3-D7CA01C1F769}">
      <dgm:prSet phldr="0"/>
      <dgm:spPr/>
      <dgm:t>
        <a:bodyPr/>
        <a:lstStyle/>
        <a:p>
          <a:pPr algn="l">
            <a:lnSpc>
              <a:spcPct val="100000"/>
            </a:lnSpc>
          </a:pPr>
          <a:r>
            <a:rPr lang="en-US" dirty="0">
              <a:solidFill>
                <a:srgbClr val="444444"/>
              </a:solidFill>
              <a:latin typeface="Calibri"/>
              <a:ea typeface="Calibri"/>
              <a:cs typeface="Calibri"/>
            </a:rPr>
            <a:t>Often used for APIs and storing complex data like arrays, objects, etc.</a:t>
          </a:r>
        </a:p>
      </dgm:t>
    </dgm:pt>
    <dgm:pt modelId="{17671BFE-7997-4B5B-A989-36DAA5166549}" type="parTrans" cxnId="{7C55E5BF-3C53-4A00-A758-5236860BCB16}">
      <dgm:prSet/>
      <dgm:spPr/>
    </dgm:pt>
    <dgm:pt modelId="{101BC922-6147-432B-9FEF-3E4E7F46F67A}" type="sibTrans" cxnId="{7C55E5BF-3C53-4A00-A758-5236860BCB16}">
      <dgm:prSet/>
      <dgm:spPr/>
    </dgm:pt>
    <dgm:pt modelId="{266D1700-8A85-44FC-BD61-20D252FB3DC7}">
      <dgm:prSet phldr="0"/>
      <dgm:spPr/>
      <dgm:t>
        <a:bodyPr/>
        <a:lstStyle/>
        <a:p>
          <a:pPr algn="l" rtl="0"/>
          <a:r>
            <a:rPr lang="en-US" dirty="0">
              <a:solidFill>
                <a:srgbClr val="000000"/>
              </a:solidFill>
            </a:rPr>
            <a:t>JSON is a lightweight, text-based data format designed to be easy for humans to read and write, and easy for machines to parse and generate.</a:t>
          </a:r>
          <a:r>
            <a:rPr lang="en-US" dirty="0">
              <a:latin typeface="Calibri"/>
              <a:ea typeface="Calibri"/>
              <a:cs typeface="Calibri"/>
            </a:rPr>
            <a:t> </a:t>
          </a:r>
          <a:endParaRPr lang="en-US" dirty="0">
            <a:solidFill>
              <a:srgbClr val="000000"/>
            </a:solidFill>
          </a:endParaRPr>
        </a:p>
      </dgm:t>
    </dgm:pt>
    <dgm:pt modelId="{5AD4C5FB-FA55-4300-8C8D-C538CEFD33BF}" type="parTrans" cxnId="{F6DC7F00-9156-48C6-AFFE-449763025ECD}">
      <dgm:prSet/>
      <dgm:spPr/>
    </dgm:pt>
    <dgm:pt modelId="{A90BC11E-1B33-40FE-B646-8C94A9325DF3}" type="sibTrans" cxnId="{F6DC7F00-9156-48C6-AFFE-449763025ECD}">
      <dgm:prSet/>
      <dgm:spPr/>
    </dgm:pt>
    <dgm:pt modelId="{CA6FEB36-B09B-480D-9578-D88EC8186A87}" type="pres">
      <dgm:prSet presAssocID="{F62FE857-5060-4C39-B973-FE200C6FA41D}" presName="linear" presStyleCnt="0">
        <dgm:presLayoutVars>
          <dgm:animLvl val="lvl"/>
          <dgm:resizeHandles val="exact"/>
        </dgm:presLayoutVars>
      </dgm:prSet>
      <dgm:spPr/>
    </dgm:pt>
    <dgm:pt modelId="{BD050ACF-928E-457F-B0CB-A649EB86E69B}" type="pres">
      <dgm:prSet presAssocID="{266D1700-8A85-44FC-BD61-20D252FB3DC7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B6BF1731-C5DD-4C5F-A863-01CA8DD81565}" type="pres">
      <dgm:prSet presAssocID="{A90BC11E-1B33-40FE-B646-8C94A9325DF3}" presName="spacer" presStyleCnt="0"/>
      <dgm:spPr/>
    </dgm:pt>
    <dgm:pt modelId="{40646A59-3C47-420B-AF54-B9B4F9AD521E}" type="pres">
      <dgm:prSet presAssocID="{046E226D-452F-4612-9A8A-567BAEC6AC82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7A1D3DF4-7385-43CE-BE8E-9AA2F8C7FDE9}" type="pres">
      <dgm:prSet presAssocID="{205A4CB0-B435-41B7-AA75-EE3746A4567C}" presName="spacer" presStyleCnt="0"/>
      <dgm:spPr/>
    </dgm:pt>
    <dgm:pt modelId="{319D50BD-C9D5-4BA8-8914-06442DD7D9A9}" type="pres">
      <dgm:prSet presAssocID="{FEC9D614-658B-4734-A8B3-D7CA01C1F769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F6DC7F00-9156-48C6-AFFE-449763025ECD}" srcId="{F62FE857-5060-4C39-B973-FE200C6FA41D}" destId="{266D1700-8A85-44FC-BD61-20D252FB3DC7}" srcOrd="0" destOrd="0" parTransId="{5AD4C5FB-FA55-4300-8C8D-C538CEFD33BF}" sibTransId="{A90BC11E-1B33-40FE-B646-8C94A9325DF3}"/>
    <dgm:cxn modelId="{95830163-5930-47EF-A644-B5F56EE5699A}" type="presOf" srcId="{FEC9D614-658B-4734-A8B3-D7CA01C1F769}" destId="{319D50BD-C9D5-4BA8-8914-06442DD7D9A9}" srcOrd="0" destOrd="0" presId="urn:microsoft.com/office/officeart/2005/8/layout/vList2"/>
    <dgm:cxn modelId="{6CA60D43-CD91-418A-8675-DED51E8539AE}" type="presOf" srcId="{F62FE857-5060-4C39-B973-FE200C6FA41D}" destId="{CA6FEB36-B09B-480D-9578-D88EC8186A87}" srcOrd="0" destOrd="0" presId="urn:microsoft.com/office/officeart/2005/8/layout/vList2"/>
    <dgm:cxn modelId="{03C15965-DA13-4CE6-B6BA-199EAC815C4F}" srcId="{F62FE857-5060-4C39-B973-FE200C6FA41D}" destId="{046E226D-452F-4612-9A8A-567BAEC6AC82}" srcOrd="1" destOrd="0" parTransId="{93C3C9E4-F448-4E93-86A1-2E488A465360}" sibTransId="{205A4CB0-B435-41B7-AA75-EE3746A4567C}"/>
    <dgm:cxn modelId="{7C55E5BF-3C53-4A00-A758-5236860BCB16}" srcId="{F62FE857-5060-4C39-B973-FE200C6FA41D}" destId="{FEC9D614-658B-4734-A8B3-D7CA01C1F769}" srcOrd="2" destOrd="0" parTransId="{17671BFE-7997-4B5B-A989-36DAA5166549}" sibTransId="{101BC922-6147-432B-9FEF-3E4E7F46F67A}"/>
    <dgm:cxn modelId="{7CC422F2-F6E5-4C08-A9A4-06C34FE57991}" type="presOf" srcId="{266D1700-8A85-44FC-BD61-20D252FB3DC7}" destId="{BD050ACF-928E-457F-B0CB-A649EB86E69B}" srcOrd="0" destOrd="0" presId="urn:microsoft.com/office/officeart/2005/8/layout/vList2"/>
    <dgm:cxn modelId="{8A34B5FF-33FB-4765-BE57-6F9F79E367A4}" type="presOf" srcId="{046E226D-452F-4612-9A8A-567BAEC6AC82}" destId="{40646A59-3C47-420B-AF54-B9B4F9AD521E}" srcOrd="0" destOrd="0" presId="urn:microsoft.com/office/officeart/2005/8/layout/vList2"/>
    <dgm:cxn modelId="{6C3D24C4-0079-4F0C-9254-459BC2A37B65}" type="presParOf" srcId="{CA6FEB36-B09B-480D-9578-D88EC8186A87}" destId="{BD050ACF-928E-457F-B0CB-A649EB86E69B}" srcOrd="0" destOrd="0" presId="urn:microsoft.com/office/officeart/2005/8/layout/vList2"/>
    <dgm:cxn modelId="{E91D31F4-836D-4737-A405-AD7C47EA5B4E}" type="presParOf" srcId="{CA6FEB36-B09B-480D-9578-D88EC8186A87}" destId="{B6BF1731-C5DD-4C5F-A863-01CA8DD81565}" srcOrd="1" destOrd="0" presId="urn:microsoft.com/office/officeart/2005/8/layout/vList2"/>
    <dgm:cxn modelId="{173F292A-DEB7-4189-B7D2-9A758C7609A5}" type="presParOf" srcId="{CA6FEB36-B09B-480D-9578-D88EC8186A87}" destId="{40646A59-3C47-420B-AF54-B9B4F9AD521E}" srcOrd="2" destOrd="0" presId="urn:microsoft.com/office/officeart/2005/8/layout/vList2"/>
    <dgm:cxn modelId="{5C637BAE-A04C-43C1-B38B-248AA13D7121}" type="presParOf" srcId="{CA6FEB36-B09B-480D-9578-D88EC8186A87}" destId="{7A1D3DF4-7385-43CE-BE8E-9AA2F8C7FDE9}" srcOrd="3" destOrd="0" presId="urn:microsoft.com/office/officeart/2005/8/layout/vList2"/>
    <dgm:cxn modelId="{9D9D20EA-4BD4-48B8-B2CD-FFCED19A44CA}" type="presParOf" srcId="{CA6FEB36-B09B-480D-9578-D88EC8186A87}" destId="{319D50BD-C9D5-4BA8-8914-06442DD7D9A9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A63D2BBC-4E86-44CF-B493-DBA346CC1C89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3C97D3E0-E214-4D78-87B6-51D03EC73D30}">
      <dgm:prSet phldrT="[Text]" phldr="0"/>
      <dgm:spPr/>
      <dgm:t>
        <a:bodyPr/>
        <a:lstStyle/>
        <a:p>
          <a:pPr algn="l" rtl="0"/>
          <a:r>
            <a:rPr lang="en-US" dirty="0">
              <a:latin typeface="Tenorite"/>
            </a:rPr>
            <a:t> </a:t>
          </a:r>
          <a:r>
            <a:rPr lang="en-US" dirty="0">
              <a:latin typeface="Calibri"/>
              <a:ea typeface="Calibri"/>
              <a:cs typeface="Calibri"/>
            </a:rPr>
            <a:t>Creating</a:t>
          </a:r>
        </a:p>
      </dgm:t>
    </dgm:pt>
    <dgm:pt modelId="{63DF7C23-A8BD-4D08-B9D7-36CDB4E5FD87}" type="parTrans" cxnId="{173988DD-E857-4E63-B9F4-B9A69F9068A4}">
      <dgm:prSet/>
      <dgm:spPr/>
      <dgm:t>
        <a:bodyPr/>
        <a:lstStyle/>
        <a:p>
          <a:endParaRPr lang="en-US"/>
        </a:p>
      </dgm:t>
    </dgm:pt>
    <dgm:pt modelId="{36276CE3-D098-4316-8E8D-2E5575B3A995}" type="sibTrans" cxnId="{173988DD-E857-4E63-B9F4-B9A69F9068A4}">
      <dgm:prSet/>
      <dgm:spPr/>
      <dgm:t>
        <a:bodyPr/>
        <a:lstStyle/>
        <a:p>
          <a:endParaRPr lang="en-US"/>
        </a:p>
      </dgm:t>
    </dgm:pt>
    <dgm:pt modelId="{F41D47D6-A7B2-409F-BF9C-76E9C2F88879}">
      <dgm:prSet phldr="0"/>
      <dgm:spPr/>
      <dgm:t>
        <a:bodyPr/>
        <a:lstStyle/>
        <a:p>
          <a:pPr algn="l" rtl="0"/>
          <a:r>
            <a:rPr lang="en-US" dirty="0">
              <a:solidFill>
                <a:srgbClr val="000000"/>
              </a:solidFill>
            </a:rPr>
            <a:t>Create a table with a JSON column: </a:t>
          </a:r>
          <a:r>
            <a:rPr lang="en-US" dirty="0">
              <a:solidFill>
                <a:srgbClr val="000000"/>
              </a:solidFill>
              <a:latin typeface="Consolas"/>
              <a:ea typeface="Calibri"/>
              <a:cs typeface="Calibri"/>
            </a:rPr>
            <a:t>CREATE TABLE </a:t>
          </a:r>
          <a:r>
            <a:rPr lang="en-US" dirty="0" err="1">
              <a:solidFill>
                <a:srgbClr val="000000"/>
              </a:solidFill>
              <a:latin typeface="Consolas"/>
              <a:ea typeface="Calibri"/>
              <a:cs typeface="Calibri"/>
            </a:rPr>
            <a:t>J_table</a:t>
          </a:r>
          <a:r>
            <a:rPr lang="en-US" dirty="0">
              <a:solidFill>
                <a:srgbClr val="000000"/>
              </a:solidFill>
              <a:latin typeface="Consolas"/>
              <a:ea typeface="Calibri"/>
              <a:cs typeface="Calibri"/>
            </a:rPr>
            <a:t> (json_col1 JSON);</a:t>
          </a:r>
        </a:p>
      </dgm:t>
    </dgm:pt>
    <dgm:pt modelId="{2E880850-5903-4B5F-AFEC-B985D5F57665}" type="parTrans" cxnId="{FF6588C0-BD37-48F4-9373-8F2CA6FE5E99}">
      <dgm:prSet/>
      <dgm:spPr/>
    </dgm:pt>
    <dgm:pt modelId="{9F83F01E-0951-4B74-B809-053A1EC544C3}" type="sibTrans" cxnId="{FF6588C0-BD37-48F4-9373-8F2CA6FE5E99}">
      <dgm:prSet/>
      <dgm:spPr/>
    </dgm:pt>
    <dgm:pt modelId="{1A92B39C-B0E9-4B87-AFA5-95B87AF03CA8}">
      <dgm:prSet phldr="0"/>
      <dgm:spPr/>
      <dgm:t>
        <a:bodyPr/>
        <a:lstStyle/>
        <a:p>
          <a:pPr algn="l" rtl="0"/>
          <a:r>
            <a:rPr lang="en-US" dirty="0">
              <a:solidFill>
                <a:srgbClr val="000000"/>
              </a:solidFill>
            </a:rPr>
            <a:t>Storing structured data as a JSON column allows you to store complex data types</a:t>
          </a:r>
          <a:r>
            <a:rPr lang="en-US" dirty="0">
              <a:latin typeface="Tenorite"/>
              <a:cs typeface="Times New Roman"/>
            </a:rPr>
            <a:t>.</a:t>
          </a:r>
          <a:endParaRPr lang="en-US" dirty="0">
            <a:latin typeface="Times New Roman"/>
            <a:cs typeface="Times New Roman"/>
          </a:endParaRPr>
        </a:p>
      </dgm:t>
    </dgm:pt>
    <dgm:pt modelId="{A53697ED-410C-4D8D-947D-1A083D89678D}" type="parTrans" cxnId="{87841D4A-1473-48F2-9F81-90A2224FAB29}">
      <dgm:prSet/>
      <dgm:spPr/>
    </dgm:pt>
    <dgm:pt modelId="{21BCDA58-F7CC-4FB1-91E1-E34B2E994433}" type="sibTrans" cxnId="{87841D4A-1473-48F2-9F81-90A2224FAB29}">
      <dgm:prSet/>
      <dgm:spPr/>
    </dgm:pt>
    <dgm:pt modelId="{67B2008F-E52F-4610-90B1-8CFCC4B2A3A6}" type="pres">
      <dgm:prSet presAssocID="{A63D2BBC-4E86-44CF-B493-DBA346CC1C89}" presName="linear" presStyleCnt="0">
        <dgm:presLayoutVars>
          <dgm:animLvl val="lvl"/>
          <dgm:resizeHandles val="exact"/>
        </dgm:presLayoutVars>
      </dgm:prSet>
      <dgm:spPr/>
    </dgm:pt>
    <dgm:pt modelId="{AAC4785C-8DDF-4973-B283-5B1F7FC9D430}" type="pres">
      <dgm:prSet presAssocID="{3C97D3E0-E214-4D78-87B6-51D03EC73D30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475F753B-46B2-47BB-9E05-9A362568BB15}" type="pres">
      <dgm:prSet presAssocID="{3C97D3E0-E214-4D78-87B6-51D03EC73D30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87841D4A-1473-48F2-9F81-90A2224FAB29}" srcId="{3C97D3E0-E214-4D78-87B6-51D03EC73D30}" destId="{1A92B39C-B0E9-4B87-AFA5-95B87AF03CA8}" srcOrd="0" destOrd="0" parTransId="{A53697ED-410C-4D8D-947D-1A083D89678D}" sibTransId="{21BCDA58-F7CC-4FB1-91E1-E34B2E994433}"/>
    <dgm:cxn modelId="{19BD8692-5805-4603-BE17-00CE1CD40A15}" type="presOf" srcId="{A63D2BBC-4E86-44CF-B493-DBA346CC1C89}" destId="{67B2008F-E52F-4610-90B1-8CFCC4B2A3A6}" srcOrd="0" destOrd="0" presId="urn:microsoft.com/office/officeart/2005/8/layout/vList2"/>
    <dgm:cxn modelId="{95BD1499-CFAE-49C2-9A6D-AC19A28D347B}" type="presOf" srcId="{1A92B39C-B0E9-4B87-AFA5-95B87AF03CA8}" destId="{475F753B-46B2-47BB-9E05-9A362568BB15}" srcOrd="0" destOrd="0" presId="urn:microsoft.com/office/officeart/2005/8/layout/vList2"/>
    <dgm:cxn modelId="{FF6588C0-BD37-48F4-9373-8F2CA6FE5E99}" srcId="{3C97D3E0-E214-4D78-87B6-51D03EC73D30}" destId="{F41D47D6-A7B2-409F-BF9C-76E9C2F88879}" srcOrd="1" destOrd="0" parTransId="{2E880850-5903-4B5F-AFEC-B985D5F57665}" sibTransId="{9F83F01E-0951-4B74-B809-053A1EC544C3}"/>
    <dgm:cxn modelId="{1F5C71DD-DC90-441B-A0B3-374CD7F173D7}" type="presOf" srcId="{3C97D3E0-E214-4D78-87B6-51D03EC73D30}" destId="{AAC4785C-8DDF-4973-B283-5B1F7FC9D430}" srcOrd="0" destOrd="0" presId="urn:microsoft.com/office/officeart/2005/8/layout/vList2"/>
    <dgm:cxn modelId="{173988DD-E857-4E63-B9F4-B9A69F9068A4}" srcId="{A63D2BBC-4E86-44CF-B493-DBA346CC1C89}" destId="{3C97D3E0-E214-4D78-87B6-51D03EC73D30}" srcOrd="0" destOrd="0" parTransId="{63DF7C23-A8BD-4D08-B9D7-36CDB4E5FD87}" sibTransId="{36276CE3-D098-4316-8E8D-2E5575B3A995}"/>
    <dgm:cxn modelId="{8EB103F9-223F-4A30-8406-136CC6D39BE3}" type="presOf" srcId="{F41D47D6-A7B2-409F-BF9C-76E9C2F88879}" destId="{475F753B-46B2-47BB-9E05-9A362568BB15}" srcOrd="0" destOrd="1" presId="urn:microsoft.com/office/officeart/2005/8/layout/vList2"/>
    <dgm:cxn modelId="{F1CAE595-295E-416E-BD5A-C6C85FEF9C4F}" type="presParOf" srcId="{67B2008F-E52F-4610-90B1-8CFCC4B2A3A6}" destId="{AAC4785C-8DDF-4973-B283-5B1F7FC9D430}" srcOrd="0" destOrd="0" presId="urn:microsoft.com/office/officeart/2005/8/layout/vList2"/>
    <dgm:cxn modelId="{A216F1A3-8EC3-4E91-97CB-D92DD3E2BB58}" type="presParOf" srcId="{67B2008F-E52F-4610-90B1-8CFCC4B2A3A6}" destId="{475F753B-46B2-47BB-9E05-9A362568BB15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A63D2BBC-4E86-44CF-B493-DBA346CC1C89}" type="doc">
      <dgm:prSet loTypeId="urn:microsoft.com/office/officeart/2005/8/layout/vList2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3C97D3E0-E214-4D78-87B6-51D03EC73D30}">
      <dgm:prSet phldrT="[Text]" phldr="0"/>
      <dgm:spPr/>
      <dgm:t>
        <a:bodyPr/>
        <a:lstStyle/>
        <a:p>
          <a:pPr algn="l" rtl="0"/>
          <a:r>
            <a:rPr lang="en-US" dirty="0">
              <a:latin typeface="Tenorite"/>
            </a:rPr>
            <a:t> </a:t>
          </a:r>
          <a:r>
            <a:rPr lang="en-US" dirty="0"/>
            <a:t>Direct Insertion</a:t>
          </a:r>
        </a:p>
      </dgm:t>
    </dgm:pt>
    <dgm:pt modelId="{63DF7C23-A8BD-4D08-B9D7-36CDB4E5FD87}" type="parTrans" cxnId="{173988DD-E857-4E63-B9F4-B9A69F9068A4}">
      <dgm:prSet/>
      <dgm:spPr/>
      <dgm:t>
        <a:bodyPr/>
        <a:lstStyle/>
        <a:p>
          <a:endParaRPr lang="en-US"/>
        </a:p>
      </dgm:t>
    </dgm:pt>
    <dgm:pt modelId="{36276CE3-D098-4316-8E8D-2E5575B3A995}" type="sibTrans" cxnId="{173988DD-E857-4E63-B9F4-B9A69F9068A4}">
      <dgm:prSet/>
      <dgm:spPr/>
      <dgm:t>
        <a:bodyPr/>
        <a:lstStyle/>
        <a:p>
          <a:endParaRPr lang="en-US"/>
        </a:p>
      </dgm:t>
    </dgm:pt>
    <dgm:pt modelId="{1A92B39C-B0E9-4B87-AFA5-95B87AF03CA8}">
      <dgm:prSet phldr="0"/>
      <dgm:spPr/>
      <dgm:t>
        <a:bodyPr/>
        <a:lstStyle/>
        <a:p>
          <a:pPr algn="l" rtl="0"/>
          <a:r>
            <a:rPr lang="en-US" dirty="0">
              <a:latin typeface="Tenorite"/>
            </a:rPr>
            <a:t>Insert</a:t>
          </a:r>
          <a:r>
            <a:rPr lang="en-US" dirty="0"/>
            <a:t> a JSON object or array into the table.</a:t>
          </a:r>
          <a:endParaRPr lang="en-US" dirty="0">
            <a:latin typeface="Times New Roman"/>
            <a:cs typeface="Times New Roman"/>
          </a:endParaRPr>
        </a:p>
      </dgm:t>
    </dgm:pt>
    <dgm:pt modelId="{A53697ED-410C-4D8D-947D-1A083D89678D}" type="parTrans" cxnId="{87841D4A-1473-48F2-9F81-90A2224FAB29}">
      <dgm:prSet/>
      <dgm:spPr/>
    </dgm:pt>
    <dgm:pt modelId="{21BCDA58-F7CC-4FB1-91E1-E34B2E994433}" type="sibTrans" cxnId="{87841D4A-1473-48F2-9F81-90A2224FAB29}">
      <dgm:prSet/>
      <dgm:spPr/>
    </dgm:pt>
    <dgm:pt modelId="{A9190392-414C-4B3A-805C-A7B95D7FD424}">
      <dgm:prSet phldr="0"/>
      <dgm:spPr/>
      <dgm:t>
        <a:bodyPr/>
        <a:lstStyle/>
        <a:p>
          <a:pPr rtl="0"/>
          <a:r>
            <a:rPr lang="en-US" dirty="0">
              <a:latin typeface="Tenorite"/>
            </a:rPr>
            <a:t>Eg: </a:t>
          </a:r>
          <a:r>
            <a:rPr lang="en-US" dirty="0">
              <a:latin typeface="Consolas"/>
            </a:rPr>
            <a:t>INSERT INTO </a:t>
          </a:r>
          <a:r>
            <a:rPr lang="en-US" dirty="0" err="1">
              <a:latin typeface="Consolas"/>
            </a:rPr>
            <a:t>J_table</a:t>
          </a:r>
          <a:r>
            <a:rPr lang="en-US" dirty="0">
              <a:latin typeface="Consolas"/>
            </a:rPr>
            <a:t> (json_col1) VALUES ('{"key1": "value1"}');</a:t>
          </a:r>
        </a:p>
      </dgm:t>
    </dgm:pt>
    <dgm:pt modelId="{177DC792-B9C0-4B19-B0BD-937214D4DEAA}" type="parTrans" cxnId="{D644154F-2AC3-4742-A5BC-9D09EE2AE884}">
      <dgm:prSet/>
      <dgm:spPr/>
    </dgm:pt>
    <dgm:pt modelId="{3FFAA951-1F30-4D17-968D-17AA8C8D2C74}" type="sibTrans" cxnId="{D644154F-2AC3-4742-A5BC-9D09EE2AE884}">
      <dgm:prSet/>
      <dgm:spPr/>
    </dgm:pt>
    <dgm:pt modelId="{8796372E-405D-481C-B8BE-C2B58FCBCB56}">
      <dgm:prSet phldr="0"/>
      <dgm:spPr/>
      <dgm:t>
        <a:bodyPr/>
        <a:lstStyle/>
        <a:p>
          <a:pPr rtl="0"/>
          <a:r>
            <a:rPr lang="en-US" dirty="0">
              <a:latin typeface="Consolas"/>
            </a:rPr>
            <a:t> JSON Function</a:t>
          </a:r>
        </a:p>
      </dgm:t>
    </dgm:pt>
    <dgm:pt modelId="{79244A12-4386-4E96-BD42-43D8DBE5DEB3}" type="parTrans" cxnId="{E25DA7C4-EA6E-4EA9-9B21-B7EDAA7325EB}">
      <dgm:prSet/>
      <dgm:spPr/>
    </dgm:pt>
    <dgm:pt modelId="{B49246F6-F4EA-4CB6-B0C7-5E609B812385}" type="sibTrans" cxnId="{E25DA7C4-EA6E-4EA9-9B21-B7EDAA7325EB}">
      <dgm:prSet/>
      <dgm:spPr/>
    </dgm:pt>
    <dgm:pt modelId="{F8BC1793-BAE4-496D-B278-20DA2529390B}">
      <dgm:prSet phldr="0"/>
      <dgm:spPr/>
      <dgm:t>
        <a:bodyPr/>
        <a:lstStyle/>
        <a:p>
          <a:pPr rtl="0"/>
          <a:r>
            <a:rPr lang="en-US" dirty="0">
              <a:latin typeface="Consolas"/>
            </a:rPr>
            <a:t> </a:t>
          </a:r>
          <a:r>
            <a:rPr lang="en-US" dirty="0"/>
            <a:t>Insert data using JSON functions like </a:t>
          </a:r>
          <a:r>
            <a:rPr lang="en-US" dirty="0">
              <a:latin typeface="Consolas"/>
            </a:rPr>
            <a:t>JSON_OBJECT()</a:t>
          </a:r>
          <a:r>
            <a:rPr lang="en-US" dirty="0"/>
            <a:t> or </a:t>
          </a:r>
          <a:r>
            <a:rPr lang="en-US" dirty="0">
              <a:latin typeface="Consolas"/>
            </a:rPr>
            <a:t>JSON_ARRAY()</a:t>
          </a:r>
        </a:p>
      </dgm:t>
    </dgm:pt>
    <dgm:pt modelId="{B1AD6B67-224E-4B32-AD96-D1BF9F83CDDA}" type="parTrans" cxnId="{B2E08988-D52A-41C9-8B59-0058E134AD45}">
      <dgm:prSet/>
      <dgm:spPr/>
    </dgm:pt>
    <dgm:pt modelId="{13454535-E733-42FE-A308-3DD833589DB0}" type="sibTrans" cxnId="{B2E08988-D52A-41C9-8B59-0058E134AD45}">
      <dgm:prSet/>
      <dgm:spPr/>
    </dgm:pt>
    <dgm:pt modelId="{E70EC42B-EC0A-4636-B497-6FA56D549F54}">
      <dgm:prSet phldr="0"/>
      <dgm:spPr/>
      <dgm:t>
        <a:bodyPr/>
        <a:lstStyle/>
        <a:p>
          <a:pPr rtl="0"/>
          <a:r>
            <a:rPr lang="en-US" dirty="0">
              <a:latin typeface="Consolas"/>
            </a:rPr>
            <a:t>Eg: INSERT INTO J_table (json_col1) VALUES (JSON_OBJECT("key1", "value1"));</a:t>
          </a:r>
        </a:p>
      </dgm:t>
    </dgm:pt>
    <dgm:pt modelId="{B5DA45E4-1700-40B3-BA0F-718118209F1F}" type="parTrans" cxnId="{D2BB20FC-E9EB-48D0-89DD-E5F5A2BA9376}">
      <dgm:prSet/>
      <dgm:spPr/>
    </dgm:pt>
    <dgm:pt modelId="{8B0DC9BD-00D0-4632-B52A-A5C5D16E725C}" type="sibTrans" cxnId="{D2BB20FC-E9EB-48D0-89DD-E5F5A2BA9376}">
      <dgm:prSet/>
      <dgm:spPr/>
    </dgm:pt>
    <dgm:pt modelId="{67B2008F-E52F-4610-90B1-8CFCC4B2A3A6}" type="pres">
      <dgm:prSet presAssocID="{A63D2BBC-4E86-44CF-B493-DBA346CC1C89}" presName="linear" presStyleCnt="0">
        <dgm:presLayoutVars>
          <dgm:animLvl val="lvl"/>
          <dgm:resizeHandles val="exact"/>
        </dgm:presLayoutVars>
      </dgm:prSet>
      <dgm:spPr/>
    </dgm:pt>
    <dgm:pt modelId="{AAC4785C-8DDF-4973-B283-5B1F7FC9D430}" type="pres">
      <dgm:prSet presAssocID="{3C97D3E0-E214-4D78-87B6-51D03EC73D30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A893DED0-E556-4E3E-B2F1-341CF40A8605}" type="pres">
      <dgm:prSet presAssocID="{3C97D3E0-E214-4D78-87B6-51D03EC73D30}" presName="childText" presStyleLbl="revTx" presStyleIdx="0" presStyleCnt="2">
        <dgm:presLayoutVars>
          <dgm:bulletEnabled val="1"/>
        </dgm:presLayoutVars>
      </dgm:prSet>
      <dgm:spPr/>
    </dgm:pt>
    <dgm:pt modelId="{035A2F51-6406-46C7-AF64-1AEF0FE1CD0D}" type="pres">
      <dgm:prSet presAssocID="{8796372E-405D-481C-B8BE-C2B58FCBCB56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848B2B88-73C5-4574-8292-F155FEBE80BB}" type="pres">
      <dgm:prSet presAssocID="{8796372E-405D-481C-B8BE-C2B58FCBCB56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30DBEF06-CDD5-4E3B-BE5B-5C0216919B38}" type="presOf" srcId="{8796372E-405D-481C-B8BE-C2B58FCBCB56}" destId="{035A2F51-6406-46C7-AF64-1AEF0FE1CD0D}" srcOrd="0" destOrd="0" presId="urn:microsoft.com/office/officeart/2005/8/layout/vList2"/>
    <dgm:cxn modelId="{DA2AB01A-2711-446F-84AE-088A483B958C}" type="presOf" srcId="{E70EC42B-EC0A-4636-B497-6FA56D549F54}" destId="{848B2B88-73C5-4574-8292-F155FEBE80BB}" srcOrd="0" destOrd="1" presId="urn:microsoft.com/office/officeart/2005/8/layout/vList2"/>
    <dgm:cxn modelId="{3A35EC66-E259-46EE-9050-E5024A69BA1F}" type="presOf" srcId="{1A92B39C-B0E9-4B87-AFA5-95B87AF03CA8}" destId="{A893DED0-E556-4E3E-B2F1-341CF40A8605}" srcOrd="0" destOrd="0" presId="urn:microsoft.com/office/officeart/2005/8/layout/vList2"/>
    <dgm:cxn modelId="{87841D4A-1473-48F2-9F81-90A2224FAB29}" srcId="{3C97D3E0-E214-4D78-87B6-51D03EC73D30}" destId="{1A92B39C-B0E9-4B87-AFA5-95B87AF03CA8}" srcOrd="0" destOrd="0" parTransId="{A53697ED-410C-4D8D-947D-1A083D89678D}" sibTransId="{21BCDA58-F7CC-4FB1-91E1-E34B2E994433}"/>
    <dgm:cxn modelId="{D644154F-2AC3-4742-A5BC-9D09EE2AE884}" srcId="{3C97D3E0-E214-4D78-87B6-51D03EC73D30}" destId="{A9190392-414C-4B3A-805C-A7B95D7FD424}" srcOrd="1" destOrd="0" parTransId="{177DC792-B9C0-4B19-B0BD-937214D4DEAA}" sibTransId="{3FFAA951-1F30-4D17-968D-17AA8C8D2C74}"/>
    <dgm:cxn modelId="{E3A5EF51-8C7E-41D4-AF50-D79B4E2A26CA}" type="presOf" srcId="{F8BC1793-BAE4-496D-B278-20DA2529390B}" destId="{848B2B88-73C5-4574-8292-F155FEBE80BB}" srcOrd="0" destOrd="0" presId="urn:microsoft.com/office/officeart/2005/8/layout/vList2"/>
    <dgm:cxn modelId="{B2E08988-D52A-41C9-8B59-0058E134AD45}" srcId="{8796372E-405D-481C-B8BE-C2B58FCBCB56}" destId="{F8BC1793-BAE4-496D-B278-20DA2529390B}" srcOrd="0" destOrd="0" parTransId="{B1AD6B67-224E-4B32-AD96-D1BF9F83CDDA}" sibTransId="{13454535-E733-42FE-A308-3DD833589DB0}"/>
    <dgm:cxn modelId="{A94A5D8B-E3A6-48E4-B79D-3649C6BCA6C9}" type="presOf" srcId="{A9190392-414C-4B3A-805C-A7B95D7FD424}" destId="{A893DED0-E556-4E3E-B2F1-341CF40A8605}" srcOrd="0" destOrd="1" presId="urn:microsoft.com/office/officeart/2005/8/layout/vList2"/>
    <dgm:cxn modelId="{19BD8692-5805-4603-BE17-00CE1CD40A15}" type="presOf" srcId="{A63D2BBC-4E86-44CF-B493-DBA346CC1C89}" destId="{67B2008F-E52F-4610-90B1-8CFCC4B2A3A6}" srcOrd="0" destOrd="0" presId="urn:microsoft.com/office/officeart/2005/8/layout/vList2"/>
    <dgm:cxn modelId="{E25DA7C4-EA6E-4EA9-9B21-B7EDAA7325EB}" srcId="{A63D2BBC-4E86-44CF-B493-DBA346CC1C89}" destId="{8796372E-405D-481C-B8BE-C2B58FCBCB56}" srcOrd="1" destOrd="0" parTransId="{79244A12-4386-4E96-BD42-43D8DBE5DEB3}" sibTransId="{B49246F6-F4EA-4CB6-B0C7-5E609B812385}"/>
    <dgm:cxn modelId="{197E82C8-1B77-47EA-AC42-5A0B1A60D34B}" type="presOf" srcId="{3C97D3E0-E214-4D78-87B6-51D03EC73D30}" destId="{AAC4785C-8DDF-4973-B283-5B1F7FC9D430}" srcOrd="0" destOrd="0" presId="urn:microsoft.com/office/officeart/2005/8/layout/vList2"/>
    <dgm:cxn modelId="{173988DD-E857-4E63-B9F4-B9A69F9068A4}" srcId="{A63D2BBC-4E86-44CF-B493-DBA346CC1C89}" destId="{3C97D3E0-E214-4D78-87B6-51D03EC73D30}" srcOrd="0" destOrd="0" parTransId="{63DF7C23-A8BD-4D08-B9D7-36CDB4E5FD87}" sibTransId="{36276CE3-D098-4316-8E8D-2E5575B3A995}"/>
    <dgm:cxn modelId="{D2BB20FC-E9EB-48D0-89DD-E5F5A2BA9376}" srcId="{8796372E-405D-481C-B8BE-C2B58FCBCB56}" destId="{E70EC42B-EC0A-4636-B497-6FA56D549F54}" srcOrd="1" destOrd="0" parTransId="{B5DA45E4-1700-40B3-BA0F-718118209F1F}" sibTransId="{8B0DC9BD-00D0-4632-B52A-A5C5D16E725C}"/>
    <dgm:cxn modelId="{B7312DAE-D369-451E-B06D-901DAF7EAD90}" type="presParOf" srcId="{67B2008F-E52F-4610-90B1-8CFCC4B2A3A6}" destId="{AAC4785C-8DDF-4973-B283-5B1F7FC9D430}" srcOrd="0" destOrd="0" presId="urn:microsoft.com/office/officeart/2005/8/layout/vList2"/>
    <dgm:cxn modelId="{EAB0A3E9-A932-4DBB-859E-B55AC632C2A4}" type="presParOf" srcId="{67B2008F-E52F-4610-90B1-8CFCC4B2A3A6}" destId="{A893DED0-E556-4E3E-B2F1-341CF40A8605}" srcOrd="1" destOrd="0" presId="urn:microsoft.com/office/officeart/2005/8/layout/vList2"/>
    <dgm:cxn modelId="{79227DCB-6C43-4502-8B19-760199BD5BF6}" type="presParOf" srcId="{67B2008F-E52F-4610-90B1-8CFCC4B2A3A6}" destId="{035A2F51-6406-46C7-AF64-1AEF0FE1CD0D}" srcOrd="2" destOrd="0" presId="urn:microsoft.com/office/officeart/2005/8/layout/vList2"/>
    <dgm:cxn modelId="{CC87C80F-879B-4AB7-A644-A584528BA77E}" type="presParOf" srcId="{67B2008F-E52F-4610-90B1-8CFCC4B2A3A6}" destId="{848B2B88-73C5-4574-8292-F155FEBE80BB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A63D2BBC-4E86-44CF-B493-DBA346CC1C89}" type="doc">
      <dgm:prSet loTypeId="urn:microsoft.com/office/officeart/2005/8/layout/vList2" loCatId="list" qsTypeId="urn:microsoft.com/office/officeart/2005/8/quickstyle/simple2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3C97D3E0-E214-4D78-87B6-51D03EC73D30}">
      <dgm:prSet phldrT="[Text]" phldr="0"/>
      <dgm:spPr/>
      <dgm:t>
        <a:bodyPr/>
        <a:lstStyle/>
        <a:p>
          <a:pPr algn="l" rtl="0"/>
          <a:r>
            <a:rPr lang="en-US" dirty="0">
              <a:latin typeface="Tenorite"/>
            </a:rPr>
            <a:t> </a:t>
          </a:r>
          <a:r>
            <a:rPr lang="en-US" b="1" dirty="0"/>
            <a:t>JSON_EXTRACT</a:t>
          </a:r>
          <a:r>
            <a:rPr lang="en-US" dirty="0"/>
            <a:t>():</a:t>
          </a:r>
        </a:p>
      </dgm:t>
    </dgm:pt>
    <dgm:pt modelId="{63DF7C23-A8BD-4D08-B9D7-36CDB4E5FD87}" type="parTrans" cxnId="{173988DD-E857-4E63-B9F4-B9A69F9068A4}">
      <dgm:prSet/>
      <dgm:spPr/>
      <dgm:t>
        <a:bodyPr/>
        <a:lstStyle/>
        <a:p>
          <a:endParaRPr lang="en-US"/>
        </a:p>
      </dgm:t>
    </dgm:pt>
    <dgm:pt modelId="{36276CE3-D098-4316-8E8D-2E5575B3A995}" type="sibTrans" cxnId="{173988DD-E857-4E63-B9F4-B9A69F9068A4}">
      <dgm:prSet/>
      <dgm:spPr/>
      <dgm:t>
        <a:bodyPr/>
        <a:lstStyle/>
        <a:p>
          <a:endParaRPr lang="en-US"/>
        </a:p>
      </dgm:t>
    </dgm:pt>
    <dgm:pt modelId="{3FB1739B-8215-45BA-AAD9-94524B2D580B}">
      <dgm:prSet phldr="0"/>
      <dgm:spPr/>
      <dgm:t>
        <a:bodyPr/>
        <a:lstStyle/>
        <a:p>
          <a:pPr algn="l"/>
          <a:r>
            <a:rPr lang="en-US" dirty="0"/>
            <a:t>Extracts values from a JSON document.</a:t>
          </a:r>
          <a:endParaRPr lang="en-US" dirty="0">
            <a:cs typeface="Times New Roman"/>
          </a:endParaRPr>
        </a:p>
      </dgm:t>
    </dgm:pt>
    <dgm:pt modelId="{54EF8A32-D648-4CCA-A793-9EE81E55E9AE}" type="parTrans" cxnId="{2DD05C06-C8B9-47F6-9FA6-E7D4FED0ED12}">
      <dgm:prSet/>
      <dgm:spPr/>
    </dgm:pt>
    <dgm:pt modelId="{A00BE610-8D33-468B-BBD5-13457AC4AACE}" type="sibTrans" cxnId="{2DD05C06-C8B9-47F6-9FA6-E7D4FED0ED12}">
      <dgm:prSet/>
      <dgm:spPr/>
    </dgm:pt>
    <dgm:pt modelId="{2E3D3C3F-2502-46C6-85E3-2E306AAA983F}">
      <dgm:prSet phldr="0"/>
      <dgm:spPr/>
      <dgm:t>
        <a:bodyPr/>
        <a:lstStyle/>
        <a:p>
          <a:pPr algn="l"/>
          <a:r>
            <a:rPr lang="en-US" dirty="0">
              <a:latin typeface="Tenorite"/>
            </a:rPr>
            <a:t>Eg</a:t>
          </a:r>
          <a:r>
            <a:rPr lang="en-US" dirty="0"/>
            <a:t>: </a:t>
          </a:r>
          <a:r>
            <a:rPr lang="en-US" dirty="0">
              <a:latin typeface="Consolas"/>
            </a:rPr>
            <a:t>SELECT JSON_EXTRACT(json_col1, '$.key1') FROM J_table;</a:t>
          </a:r>
          <a:endParaRPr lang="en-US" dirty="0"/>
        </a:p>
      </dgm:t>
    </dgm:pt>
    <dgm:pt modelId="{19C63C38-AAC0-47A6-97DD-835816D64296}" type="parTrans" cxnId="{79BF885E-AC3A-4B40-9D99-94C34C979747}">
      <dgm:prSet/>
      <dgm:spPr/>
    </dgm:pt>
    <dgm:pt modelId="{0118B7EF-EC96-43E6-B731-EB258DE72562}" type="sibTrans" cxnId="{79BF885E-AC3A-4B40-9D99-94C34C979747}">
      <dgm:prSet/>
      <dgm:spPr/>
    </dgm:pt>
    <dgm:pt modelId="{A489258A-01A7-402A-8C95-6DC05AA0B8D6}">
      <dgm:prSet phldr="0"/>
      <dgm:spPr/>
      <dgm:t>
        <a:bodyPr/>
        <a:lstStyle/>
        <a:p>
          <a:pPr algn="l"/>
          <a:r>
            <a:rPr lang="en-US" b="1" dirty="0"/>
            <a:t>JSON_SEARCH</a:t>
          </a:r>
          <a:r>
            <a:rPr lang="en-US" dirty="0"/>
            <a:t>():</a:t>
          </a:r>
        </a:p>
      </dgm:t>
    </dgm:pt>
    <dgm:pt modelId="{FDC2DAE0-CC30-4194-8F72-FC97DC6A0056}" type="parTrans" cxnId="{C5D15307-9329-46F3-BCBD-A611648A6EA4}">
      <dgm:prSet/>
      <dgm:spPr/>
    </dgm:pt>
    <dgm:pt modelId="{BFBDAEBD-DB34-48A1-8C8A-B42C6129723E}" type="sibTrans" cxnId="{C5D15307-9329-46F3-BCBD-A611648A6EA4}">
      <dgm:prSet/>
      <dgm:spPr/>
    </dgm:pt>
    <dgm:pt modelId="{A0E0DE2F-AE59-4A95-B562-B8C5FB160564}">
      <dgm:prSet phldr="0"/>
      <dgm:spPr/>
      <dgm:t>
        <a:bodyPr/>
        <a:lstStyle/>
        <a:p>
          <a:pPr algn="l"/>
          <a:r>
            <a:rPr lang="en-US" dirty="0"/>
            <a:t>Searches for a value in a JSON document.</a:t>
          </a:r>
        </a:p>
      </dgm:t>
    </dgm:pt>
    <dgm:pt modelId="{B167FC1E-8F07-410C-9E87-E6AA91EDA4A3}" type="parTrans" cxnId="{9E5F94C5-ED0D-4952-9504-CECFAFB34893}">
      <dgm:prSet/>
      <dgm:spPr/>
    </dgm:pt>
    <dgm:pt modelId="{4A107516-4E0F-4DD9-B25B-7304CCDAE55C}" type="sibTrans" cxnId="{9E5F94C5-ED0D-4952-9504-CECFAFB34893}">
      <dgm:prSet/>
      <dgm:spPr/>
    </dgm:pt>
    <dgm:pt modelId="{9B8AC15B-4A21-4172-BBE3-E986C229AAE3}">
      <dgm:prSet phldr="0"/>
      <dgm:spPr/>
      <dgm:t>
        <a:bodyPr/>
        <a:lstStyle/>
        <a:p>
          <a:pPr algn="l"/>
          <a:r>
            <a:rPr lang="en-US" dirty="0">
              <a:latin typeface="Tenorite"/>
            </a:rPr>
            <a:t>Eg:</a:t>
          </a:r>
          <a:r>
            <a:rPr lang="en-US" dirty="0"/>
            <a:t> </a:t>
          </a:r>
          <a:r>
            <a:rPr lang="en-US" dirty="0">
              <a:latin typeface="Consolas"/>
            </a:rPr>
            <a:t>SELECT JSON_SEARCH(json_col1, 'one', 'value1') FROM J_table;</a:t>
          </a:r>
          <a:endParaRPr lang="en-US" dirty="0"/>
        </a:p>
      </dgm:t>
    </dgm:pt>
    <dgm:pt modelId="{D3616E55-3F2C-4BF3-9870-46AFADCF4252}" type="parTrans" cxnId="{81090057-6889-43C8-93B0-7D9BF8D16BAB}">
      <dgm:prSet/>
      <dgm:spPr/>
    </dgm:pt>
    <dgm:pt modelId="{ADDF804C-FC95-43DE-856D-62E41150B395}" type="sibTrans" cxnId="{81090057-6889-43C8-93B0-7D9BF8D16BAB}">
      <dgm:prSet/>
      <dgm:spPr/>
    </dgm:pt>
    <dgm:pt modelId="{67B2008F-E52F-4610-90B1-8CFCC4B2A3A6}" type="pres">
      <dgm:prSet presAssocID="{A63D2BBC-4E86-44CF-B493-DBA346CC1C89}" presName="linear" presStyleCnt="0">
        <dgm:presLayoutVars>
          <dgm:animLvl val="lvl"/>
          <dgm:resizeHandles val="exact"/>
        </dgm:presLayoutVars>
      </dgm:prSet>
      <dgm:spPr/>
    </dgm:pt>
    <dgm:pt modelId="{AAC4785C-8DDF-4973-B283-5B1F7FC9D430}" type="pres">
      <dgm:prSet presAssocID="{3C97D3E0-E214-4D78-87B6-51D03EC73D30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20A658CA-2191-4D26-A9DB-6D578A1263ED}" type="pres">
      <dgm:prSet presAssocID="{3C97D3E0-E214-4D78-87B6-51D03EC73D30}" presName="childText" presStyleLbl="revTx" presStyleIdx="0" presStyleCnt="2">
        <dgm:presLayoutVars>
          <dgm:bulletEnabled val="1"/>
        </dgm:presLayoutVars>
      </dgm:prSet>
      <dgm:spPr/>
    </dgm:pt>
    <dgm:pt modelId="{FA1B121C-BD0A-4D98-BFEF-29C5D6550DC5}" type="pres">
      <dgm:prSet presAssocID="{A489258A-01A7-402A-8C95-6DC05AA0B8D6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12B88D14-0A28-49B3-8113-AFB711C82E89}" type="pres">
      <dgm:prSet presAssocID="{A489258A-01A7-402A-8C95-6DC05AA0B8D6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2DD05C06-C8B9-47F6-9FA6-E7D4FED0ED12}" srcId="{3C97D3E0-E214-4D78-87B6-51D03EC73D30}" destId="{3FB1739B-8215-45BA-AAD9-94524B2D580B}" srcOrd="0" destOrd="0" parTransId="{54EF8A32-D648-4CCA-A793-9EE81E55E9AE}" sibTransId="{A00BE610-8D33-468B-BBD5-13457AC4AACE}"/>
    <dgm:cxn modelId="{C5D15307-9329-46F3-BCBD-A611648A6EA4}" srcId="{A63D2BBC-4E86-44CF-B493-DBA346CC1C89}" destId="{A489258A-01A7-402A-8C95-6DC05AA0B8D6}" srcOrd="1" destOrd="0" parTransId="{FDC2DAE0-CC30-4194-8F72-FC97DC6A0056}" sibTransId="{BFBDAEBD-DB34-48A1-8C8A-B42C6129723E}"/>
    <dgm:cxn modelId="{E234A72B-AB27-43D9-9526-8AEDE5FD2ED6}" type="presOf" srcId="{9B8AC15B-4A21-4172-BBE3-E986C229AAE3}" destId="{12B88D14-0A28-49B3-8113-AFB711C82E89}" srcOrd="0" destOrd="1" presId="urn:microsoft.com/office/officeart/2005/8/layout/vList2"/>
    <dgm:cxn modelId="{79BF885E-AC3A-4B40-9D99-94C34C979747}" srcId="{3C97D3E0-E214-4D78-87B6-51D03EC73D30}" destId="{2E3D3C3F-2502-46C6-85E3-2E306AAA983F}" srcOrd="1" destOrd="0" parTransId="{19C63C38-AAC0-47A6-97DD-835816D64296}" sibTransId="{0118B7EF-EC96-43E6-B731-EB258DE72562}"/>
    <dgm:cxn modelId="{81090057-6889-43C8-93B0-7D9BF8D16BAB}" srcId="{A489258A-01A7-402A-8C95-6DC05AA0B8D6}" destId="{9B8AC15B-4A21-4172-BBE3-E986C229AAE3}" srcOrd="1" destOrd="0" parTransId="{D3616E55-3F2C-4BF3-9870-46AFADCF4252}" sibTransId="{ADDF804C-FC95-43DE-856D-62E41150B395}"/>
    <dgm:cxn modelId="{BA81FA87-80D7-4947-AC5E-D580040D5D43}" type="presOf" srcId="{A0E0DE2F-AE59-4A95-B562-B8C5FB160564}" destId="{12B88D14-0A28-49B3-8113-AFB711C82E89}" srcOrd="0" destOrd="0" presId="urn:microsoft.com/office/officeart/2005/8/layout/vList2"/>
    <dgm:cxn modelId="{19BD8692-5805-4603-BE17-00CE1CD40A15}" type="presOf" srcId="{A63D2BBC-4E86-44CF-B493-DBA346CC1C89}" destId="{67B2008F-E52F-4610-90B1-8CFCC4B2A3A6}" srcOrd="0" destOrd="0" presId="urn:microsoft.com/office/officeart/2005/8/layout/vList2"/>
    <dgm:cxn modelId="{D4D51297-6F02-474A-8B3B-2A56E930A8E2}" type="presOf" srcId="{3C97D3E0-E214-4D78-87B6-51D03EC73D30}" destId="{AAC4785C-8DDF-4973-B283-5B1F7FC9D430}" srcOrd="0" destOrd="0" presId="urn:microsoft.com/office/officeart/2005/8/layout/vList2"/>
    <dgm:cxn modelId="{E50E9AAF-68E3-4A0F-A4FE-972F4F96AA0E}" type="presOf" srcId="{A489258A-01A7-402A-8C95-6DC05AA0B8D6}" destId="{FA1B121C-BD0A-4D98-BFEF-29C5D6550DC5}" srcOrd="0" destOrd="0" presId="urn:microsoft.com/office/officeart/2005/8/layout/vList2"/>
    <dgm:cxn modelId="{9E5F94C5-ED0D-4952-9504-CECFAFB34893}" srcId="{A489258A-01A7-402A-8C95-6DC05AA0B8D6}" destId="{A0E0DE2F-AE59-4A95-B562-B8C5FB160564}" srcOrd="0" destOrd="0" parTransId="{B167FC1E-8F07-410C-9E87-E6AA91EDA4A3}" sibTransId="{4A107516-4E0F-4DD9-B25B-7304CCDAE55C}"/>
    <dgm:cxn modelId="{3478A4D8-1F2B-428E-8E4A-A297713B48F1}" type="presOf" srcId="{2E3D3C3F-2502-46C6-85E3-2E306AAA983F}" destId="{20A658CA-2191-4D26-A9DB-6D578A1263ED}" srcOrd="0" destOrd="1" presId="urn:microsoft.com/office/officeart/2005/8/layout/vList2"/>
    <dgm:cxn modelId="{4865BFDC-6479-4A5A-9D26-A940E884163B}" type="presOf" srcId="{3FB1739B-8215-45BA-AAD9-94524B2D580B}" destId="{20A658CA-2191-4D26-A9DB-6D578A1263ED}" srcOrd="0" destOrd="0" presId="urn:microsoft.com/office/officeart/2005/8/layout/vList2"/>
    <dgm:cxn modelId="{173988DD-E857-4E63-B9F4-B9A69F9068A4}" srcId="{A63D2BBC-4E86-44CF-B493-DBA346CC1C89}" destId="{3C97D3E0-E214-4D78-87B6-51D03EC73D30}" srcOrd="0" destOrd="0" parTransId="{63DF7C23-A8BD-4D08-B9D7-36CDB4E5FD87}" sibTransId="{36276CE3-D098-4316-8E8D-2E5575B3A995}"/>
    <dgm:cxn modelId="{3AC45F4C-A42C-468D-93E0-7385F8C5CA6B}" type="presParOf" srcId="{67B2008F-E52F-4610-90B1-8CFCC4B2A3A6}" destId="{AAC4785C-8DDF-4973-B283-5B1F7FC9D430}" srcOrd="0" destOrd="0" presId="urn:microsoft.com/office/officeart/2005/8/layout/vList2"/>
    <dgm:cxn modelId="{14F1022E-4F82-4F5A-A791-10C76E0C1A6E}" type="presParOf" srcId="{67B2008F-E52F-4610-90B1-8CFCC4B2A3A6}" destId="{20A658CA-2191-4D26-A9DB-6D578A1263ED}" srcOrd="1" destOrd="0" presId="urn:microsoft.com/office/officeart/2005/8/layout/vList2"/>
    <dgm:cxn modelId="{2B05CC94-7924-446B-BFA2-72FC37DDD9C0}" type="presParOf" srcId="{67B2008F-E52F-4610-90B1-8CFCC4B2A3A6}" destId="{FA1B121C-BD0A-4D98-BFEF-29C5D6550DC5}" srcOrd="2" destOrd="0" presId="urn:microsoft.com/office/officeart/2005/8/layout/vList2"/>
    <dgm:cxn modelId="{5132981A-6B6B-4B39-9620-AB27400F55AD}" type="presParOf" srcId="{67B2008F-E52F-4610-90B1-8CFCC4B2A3A6}" destId="{12B88D14-0A28-49B3-8113-AFB711C82E89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A63D2BBC-4E86-44CF-B493-DBA346CC1C89}" type="doc">
      <dgm:prSet loTypeId="urn:microsoft.com/office/officeart/2005/8/layout/vList2" loCatId="list" qsTypeId="urn:microsoft.com/office/officeart/2005/8/quickstyle/simple2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3C97D3E0-E214-4D78-87B6-51D03EC73D30}">
      <dgm:prSet phldrT="[Text]" phldr="0"/>
      <dgm:spPr/>
      <dgm:t>
        <a:bodyPr/>
        <a:lstStyle/>
        <a:p>
          <a:pPr algn="l"/>
          <a:r>
            <a:rPr lang="en-US" b="1" dirty="0"/>
            <a:t>JSON_SET()</a:t>
          </a:r>
          <a:r>
            <a:rPr lang="en-US" dirty="0"/>
            <a:t>:</a:t>
          </a:r>
        </a:p>
      </dgm:t>
    </dgm:pt>
    <dgm:pt modelId="{63DF7C23-A8BD-4D08-B9D7-36CDB4E5FD87}" type="parTrans" cxnId="{173988DD-E857-4E63-B9F4-B9A69F9068A4}">
      <dgm:prSet/>
      <dgm:spPr/>
      <dgm:t>
        <a:bodyPr/>
        <a:lstStyle/>
        <a:p>
          <a:endParaRPr lang="en-US"/>
        </a:p>
      </dgm:t>
    </dgm:pt>
    <dgm:pt modelId="{36276CE3-D098-4316-8E8D-2E5575B3A995}" type="sibTrans" cxnId="{173988DD-E857-4E63-B9F4-B9A69F9068A4}">
      <dgm:prSet/>
      <dgm:spPr/>
      <dgm:t>
        <a:bodyPr/>
        <a:lstStyle/>
        <a:p>
          <a:endParaRPr lang="en-US"/>
        </a:p>
      </dgm:t>
    </dgm:pt>
    <dgm:pt modelId="{3FB1739B-8215-45BA-AAD9-94524B2D580B}">
      <dgm:prSet phldr="0"/>
      <dgm:spPr/>
      <dgm:t>
        <a:bodyPr/>
        <a:lstStyle/>
        <a:p>
          <a:pPr algn="l"/>
          <a:r>
            <a:rPr lang="en-US" dirty="0"/>
            <a:t>Adds or updates values in a JSON document.</a:t>
          </a:r>
        </a:p>
      </dgm:t>
    </dgm:pt>
    <dgm:pt modelId="{54EF8A32-D648-4CCA-A793-9EE81E55E9AE}" type="parTrans" cxnId="{2DD05C06-C8B9-47F6-9FA6-E7D4FED0ED12}">
      <dgm:prSet/>
      <dgm:spPr/>
    </dgm:pt>
    <dgm:pt modelId="{A00BE610-8D33-468B-BBD5-13457AC4AACE}" type="sibTrans" cxnId="{2DD05C06-C8B9-47F6-9FA6-E7D4FED0ED12}">
      <dgm:prSet/>
      <dgm:spPr/>
    </dgm:pt>
    <dgm:pt modelId="{2E3D3C3F-2502-46C6-85E3-2E306AAA983F}">
      <dgm:prSet phldr="0"/>
      <dgm:spPr/>
      <dgm:t>
        <a:bodyPr/>
        <a:lstStyle/>
        <a:p>
          <a:pPr algn="l"/>
          <a:r>
            <a:rPr lang="en-US" dirty="0" err="1">
              <a:latin typeface="Tenorite"/>
            </a:rPr>
            <a:t>Eg</a:t>
          </a:r>
          <a:r>
            <a:rPr lang="en-US" dirty="0"/>
            <a:t>: </a:t>
          </a:r>
          <a:r>
            <a:rPr lang="en-US" dirty="0">
              <a:latin typeface="Consolas"/>
            </a:rPr>
            <a:t>UPDATE </a:t>
          </a:r>
          <a:r>
            <a:rPr lang="en-US" dirty="0" err="1">
              <a:latin typeface="Consolas"/>
            </a:rPr>
            <a:t>J_table</a:t>
          </a:r>
          <a:r>
            <a:rPr lang="en-US" dirty="0">
              <a:latin typeface="Consolas"/>
            </a:rPr>
            <a:t> SET json_col1 = JSON_SET(json_col1, '$.key1', '</a:t>
          </a:r>
          <a:r>
            <a:rPr lang="en-US" dirty="0" err="1">
              <a:latin typeface="Consolas"/>
            </a:rPr>
            <a:t>new_value</a:t>
          </a:r>
          <a:r>
            <a:rPr lang="en-US" dirty="0">
              <a:latin typeface="Consolas"/>
            </a:rPr>
            <a:t>');</a:t>
          </a:r>
          <a:endParaRPr lang="en-US" dirty="0"/>
        </a:p>
      </dgm:t>
    </dgm:pt>
    <dgm:pt modelId="{19C63C38-AAC0-47A6-97DD-835816D64296}" type="parTrans" cxnId="{79BF885E-AC3A-4B40-9D99-94C34C979747}">
      <dgm:prSet/>
      <dgm:spPr/>
    </dgm:pt>
    <dgm:pt modelId="{0118B7EF-EC96-43E6-B731-EB258DE72562}" type="sibTrans" cxnId="{79BF885E-AC3A-4B40-9D99-94C34C979747}">
      <dgm:prSet/>
      <dgm:spPr/>
    </dgm:pt>
    <dgm:pt modelId="{A489258A-01A7-402A-8C95-6DC05AA0B8D6}">
      <dgm:prSet phldr="0"/>
      <dgm:spPr/>
      <dgm:t>
        <a:bodyPr/>
        <a:lstStyle/>
        <a:p>
          <a:pPr algn="l"/>
          <a:r>
            <a:rPr lang="en-US" b="1" dirty="0"/>
            <a:t>JSON_REPLACE()</a:t>
          </a:r>
          <a:r>
            <a:rPr lang="en-US" dirty="0"/>
            <a:t>:</a:t>
          </a:r>
        </a:p>
      </dgm:t>
    </dgm:pt>
    <dgm:pt modelId="{FDC2DAE0-CC30-4194-8F72-FC97DC6A0056}" type="parTrans" cxnId="{C5D15307-9329-46F3-BCBD-A611648A6EA4}">
      <dgm:prSet/>
      <dgm:spPr/>
    </dgm:pt>
    <dgm:pt modelId="{BFBDAEBD-DB34-48A1-8C8A-B42C6129723E}" type="sibTrans" cxnId="{C5D15307-9329-46F3-BCBD-A611648A6EA4}">
      <dgm:prSet/>
      <dgm:spPr/>
    </dgm:pt>
    <dgm:pt modelId="{A0E0DE2F-AE59-4A95-B562-B8C5FB160564}">
      <dgm:prSet phldr="0"/>
      <dgm:spPr/>
      <dgm:t>
        <a:bodyPr/>
        <a:lstStyle/>
        <a:p>
          <a:pPr algn="l"/>
          <a:r>
            <a:rPr lang="en-US" dirty="0"/>
            <a:t>Replaces existing values in a JSON document.</a:t>
          </a:r>
        </a:p>
      </dgm:t>
    </dgm:pt>
    <dgm:pt modelId="{B167FC1E-8F07-410C-9E87-E6AA91EDA4A3}" type="parTrans" cxnId="{9E5F94C5-ED0D-4952-9504-CECFAFB34893}">
      <dgm:prSet/>
      <dgm:spPr/>
    </dgm:pt>
    <dgm:pt modelId="{4A107516-4E0F-4DD9-B25B-7304CCDAE55C}" type="sibTrans" cxnId="{9E5F94C5-ED0D-4952-9504-CECFAFB34893}">
      <dgm:prSet/>
      <dgm:spPr/>
    </dgm:pt>
    <dgm:pt modelId="{9B8AC15B-4A21-4172-BBE3-E986C229AAE3}">
      <dgm:prSet phldr="0"/>
      <dgm:spPr/>
      <dgm:t>
        <a:bodyPr/>
        <a:lstStyle/>
        <a:p>
          <a:pPr algn="l"/>
          <a:r>
            <a:rPr lang="en-US" dirty="0">
              <a:latin typeface="Tenorite"/>
            </a:rPr>
            <a:t>Eg</a:t>
          </a:r>
          <a:r>
            <a:rPr lang="en-US" dirty="0"/>
            <a:t>: </a:t>
          </a:r>
          <a:r>
            <a:rPr lang="en-US" dirty="0">
              <a:latin typeface="Consolas"/>
            </a:rPr>
            <a:t>UPDATE </a:t>
          </a:r>
          <a:r>
            <a:rPr lang="en-US" dirty="0" err="1">
              <a:latin typeface="Consolas"/>
            </a:rPr>
            <a:t>J_table</a:t>
          </a:r>
          <a:r>
            <a:rPr lang="en-US" dirty="0">
              <a:latin typeface="Consolas"/>
            </a:rPr>
            <a:t> SET json_col1 = JSON_REPLACE(json_col1, '$.key1', 'new_value');</a:t>
          </a:r>
          <a:endParaRPr lang="en-US" dirty="0"/>
        </a:p>
      </dgm:t>
    </dgm:pt>
    <dgm:pt modelId="{D3616E55-3F2C-4BF3-9870-46AFADCF4252}" type="parTrans" cxnId="{81090057-6889-43C8-93B0-7D9BF8D16BAB}">
      <dgm:prSet/>
      <dgm:spPr/>
    </dgm:pt>
    <dgm:pt modelId="{ADDF804C-FC95-43DE-856D-62E41150B395}" type="sibTrans" cxnId="{81090057-6889-43C8-93B0-7D9BF8D16BAB}">
      <dgm:prSet/>
      <dgm:spPr/>
    </dgm:pt>
    <dgm:pt modelId="{67B2008F-E52F-4610-90B1-8CFCC4B2A3A6}" type="pres">
      <dgm:prSet presAssocID="{A63D2BBC-4E86-44CF-B493-DBA346CC1C89}" presName="linear" presStyleCnt="0">
        <dgm:presLayoutVars>
          <dgm:animLvl val="lvl"/>
          <dgm:resizeHandles val="exact"/>
        </dgm:presLayoutVars>
      </dgm:prSet>
      <dgm:spPr/>
    </dgm:pt>
    <dgm:pt modelId="{AAC4785C-8DDF-4973-B283-5B1F7FC9D430}" type="pres">
      <dgm:prSet presAssocID="{3C97D3E0-E214-4D78-87B6-51D03EC73D30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20A658CA-2191-4D26-A9DB-6D578A1263ED}" type="pres">
      <dgm:prSet presAssocID="{3C97D3E0-E214-4D78-87B6-51D03EC73D30}" presName="childText" presStyleLbl="revTx" presStyleIdx="0" presStyleCnt="2">
        <dgm:presLayoutVars>
          <dgm:bulletEnabled val="1"/>
        </dgm:presLayoutVars>
      </dgm:prSet>
      <dgm:spPr/>
    </dgm:pt>
    <dgm:pt modelId="{FA1B121C-BD0A-4D98-BFEF-29C5D6550DC5}" type="pres">
      <dgm:prSet presAssocID="{A489258A-01A7-402A-8C95-6DC05AA0B8D6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12B88D14-0A28-49B3-8113-AFB711C82E89}" type="pres">
      <dgm:prSet presAssocID="{A489258A-01A7-402A-8C95-6DC05AA0B8D6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2DD05C06-C8B9-47F6-9FA6-E7D4FED0ED12}" srcId="{3C97D3E0-E214-4D78-87B6-51D03EC73D30}" destId="{3FB1739B-8215-45BA-AAD9-94524B2D580B}" srcOrd="0" destOrd="0" parTransId="{54EF8A32-D648-4CCA-A793-9EE81E55E9AE}" sibTransId="{A00BE610-8D33-468B-BBD5-13457AC4AACE}"/>
    <dgm:cxn modelId="{C5D15307-9329-46F3-BCBD-A611648A6EA4}" srcId="{A63D2BBC-4E86-44CF-B493-DBA346CC1C89}" destId="{A489258A-01A7-402A-8C95-6DC05AA0B8D6}" srcOrd="1" destOrd="0" parTransId="{FDC2DAE0-CC30-4194-8F72-FC97DC6A0056}" sibTransId="{BFBDAEBD-DB34-48A1-8C8A-B42C6129723E}"/>
    <dgm:cxn modelId="{7389840E-2FCB-4B77-96F6-A463EF3BF602}" type="presOf" srcId="{9B8AC15B-4A21-4172-BBE3-E986C229AAE3}" destId="{12B88D14-0A28-49B3-8113-AFB711C82E89}" srcOrd="0" destOrd="1" presId="urn:microsoft.com/office/officeart/2005/8/layout/vList2"/>
    <dgm:cxn modelId="{FC05522C-DD4D-42AE-BFC5-52D14519C4D5}" type="presOf" srcId="{A0E0DE2F-AE59-4A95-B562-B8C5FB160564}" destId="{12B88D14-0A28-49B3-8113-AFB711C82E89}" srcOrd="0" destOrd="0" presId="urn:microsoft.com/office/officeart/2005/8/layout/vList2"/>
    <dgm:cxn modelId="{79BF885E-AC3A-4B40-9D99-94C34C979747}" srcId="{3C97D3E0-E214-4D78-87B6-51D03EC73D30}" destId="{2E3D3C3F-2502-46C6-85E3-2E306AAA983F}" srcOrd="1" destOrd="0" parTransId="{19C63C38-AAC0-47A6-97DD-835816D64296}" sibTransId="{0118B7EF-EC96-43E6-B731-EB258DE72562}"/>
    <dgm:cxn modelId="{D7B05863-FE95-4572-AF90-BF092F96E967}" type="presOf" srcId="{A489258A-01A7-402A-8C95-6DC05AA0B8D6}" destId="{FA1B121C-BD0A-4D98-BFEF-29C5D6550DC5}" srcOrd="0" destOrd="0" presId="urn:microsoft.com/office/officeart/2005/8/layout/vList2"/>
    <dgm:cxn modelId="{81090057-6889-43C8-93B0-7D9BF8D16BAB}" srcId="{A489258A-01A7-402A-8C95-6DC05AA0B8D6}" destId="{9B8AC15B-4A21-4172-BBE3-E986C229AAE3}" srcOrd="1" destOrd="0" parTransId="{D3616E55-3F2C-4BF3-9870-46AFADCF4252}" sibTransId="{ADDF804C-FC95-43DE-856D-62E41150B395}"/>
    <dgm:cxn modelId="{19BD8692-5805-4603-BE17-00CE1CD40A15}" type="presOf" srcId="{A63D2BBC-4E86-44CF-B493-DBA346CC1C89}" destId="{67B2008F-E52F-4610-90B1-8CFCC4B2A3A6}" srcOrd="0" destOrd="0" presId="urn:microsoft.com/office/officeart/2005/8/layout/vList2"/>
    <dgm:cxn modelId="{77B8929D-C94F-4321-B8C8-B3DC3DC1F364}" type="presOf" srcId="{3FB1739B-8215-45BA-AAD9-94524B2D580B}" destId="{20A658CA-2191-4D26-A9DB-6D578A1263ED}" srcOrd="0" destOrd="0" presId="urn:microsoft.com/office/officeart/2005/8/layout/vList2"/>
    <dgm:cxn modelId="{B033F1BC-3A75-41EB-A20F-175D6D3F9F86}" type="presOf" srcId="{2E3D3C3F-2502-46C6-85E3-2E306AAA983F}" destId="{20A658CA-2191-4D26-A9DB-6D578A1263ED}" srcOrd="0" destOrd="1" presId="urn:microsoft.com/office/officeart/2005/8/layout/vList2"/>
    <dgm:cxn modelId="{9E5F94C5-ED0D-4952-9504-CECFAFB34893}" srcId="{A489258A-01A7-402A-8C95-6DC05AA0B8D6}" destId="{A0E0DE2F-AE59-4A95-B562-B8C5FB160564}" srcOrd="0" destOrd="0" parTransId="{B167FC1E-8F07-410C-9E87-E6AA91EDA4A3}" sibTransId="{4A107516-4E0F-4DD9-B25B-7304CCDAE55C}"/>
    <dgm:cxn modelId="{173988DD-E857-4E63-B9F4-B9A69F9068A4}" srcId="{A63D2BBC-4E86-44CF-B493-DBA346CC1C89}" destId="{3C97D3E0-E214-4D78-87B6-51D03EC73D30}" srcOrd="0" destOrd="0" parTransId="{63DF7C23-A8BD-4D08-B9D7-36CDB4E5FD87}" sibTransId="{36276CE3-D098-4316-8E8D-2E5575B3A995}"/>
    <dgm:cxn modelId="{7A3D68E8-9575-451B-B234-B9AD1DC9FA84}" type="presOf" srcId="{3C97D3E0-E214-4D78-87B6-51D03EC73D30}" destId="{AAC4785C-8DDF-4973-B283-5B1F7FC9D430}" srcOrd="0" destOrd="0" presId="urn:microsoft.com/office/officeart/2005/8/layout/vList2"/>
    <dgm:cxn modelId="{C9AD973B-D484-48B0-80B7-E5221E4CF106}" type="presParOf" srcId="{67B2008F-E52F-4610-90B1-8CFCC4B2A3A6}" destId="{AAC4785C-8DDF-4973-B283-5B1F7FC9D430}" srcOrd="0" destOrd="0" presId="urn:microsoft.com/office/officeart/2005/8/layout/vList2"/>
    <dgm:cxn modelId="{96E9E32B-3774-49D5-8480-567076CB45F1}" type="presParOf" srcId="{67B2008F-E52F-4610-90B1-8CFCC4B2A3A6}" destId="{20A658CA-2191-4D26-A9DB-6D578A1263ED}" srcOrd="1" destOrd="0" presId="urn:microsoft.com/office/officeart/2005/8/layout/vList2"/>
    <dgm:cxn modelId="{031FEF8D-507D-4F46-B5FA-9C99C7AB8499}" type="presParOf" srcId="{67B2008F-E52F-4610-90B1-8CFCC4B2A3A6}" destId="{FA1B121C-BD0A-4D98-BFEF-29C5D6550DC5}" srcOrd="2" destOrd="0" presId="urn:microsoft.com/office/officeart/2005/8/layout/vList2"/>
    <dgm:cxn modelId="{342DA8B0-DF85-405E-94E3-99286BE86714}" type="presParOf" srcId="{67B2008F-E52F-4610-90B1-8CFCC4B2A3A6}" destId="{12B88D14-0A28-49B3-8113-AFB711C82E89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A63D2BBC-4E86-44CF-B493-DBA346CC1C89}" type="doc">
      <dgm:prSet loTypeId="urn:microsoft.com/office/officeart/2005/8/layout/vList2" loCatId="list" qsTypeId="urn:microsoft.com/office/officeart/2005/8/quickstyle/simple2" qsCatId="simple" csTypeId="urn:microsoft.com/office/officeart/2005/8/colors/accent1_5" csCatId="accent1" phldr="1"/>
      <dgm:spPr/>
      <dgm:t>
        <a:bodyPr/>
        <a:lstStyle/>
        <a:p>
          <a:endParaRPr lang="en-US"/>
        </a:p>
      </dgm:t>
    </dgm:pt>
    <dgm:pt modelId="{3C97D3E0-E214-4D78-87B6-51D03EC73D30}">
      <dgm:prSet phldrT="[Text]" phldr="0"/>
      <dgm:spPr/>
      <dgm:t>
        <a:bodyPr/>
        <a:lstStyle/>
        <a:p>
          <a:pPr algn="l"/>
          <a:r>
            <a:rPr lang="en-US" b="1" dirty="0"/>
            <a:t>JSON_MERGE_PRESERVE()</a:t>
          </a:r>
          <a:r>
            <a:rPr lang="en-US" dirty="0"/>
            <a:t>:</a:t>
          </a:r>
        </a:p>
      </dgm:t>
    </dgm:pt>
    <dgm:pt modelId="{63DF7C23-A8BD-4D08-B9D7-36CDB4E5FD87}" type="parTrans" cxnId="{173988DD-E857-4E63-B9F4-B9A69F9068A4}">
      <dgm:prSet/>
      <dgm:spPr/>
      <dgm:t>
        <a:bodyPr/>
        <a:lstStyle/>
        <a:p>
          <a:endParaRPr lang="en-US"/>
        </a:p>
      </dgm:t>
    </dgm:pt>
    <dgm:pt modelId="{36276CE3-D098-4316-8E8D-2E5575B3A995}" type="sibTrans" cxnId="{173988DD-E857-4E63-B9F4-B9A69F9068A4}">
      <dgm:prSet/>
      <dgm:spPr/>
      <dgm:t>
        <a:bodyPr/>
        <a:lstStyle/>
        <a:p>
          <a:endParaRPr lang="en-US"/>
        </a:p>
      </dgm:t>
    </dgm:pt>
    <dgm:pt modelId="{3FB1739B-8215-45BA-AAD9-94524B2D580B}">
      <dgm:prSet phldr="0"/>
      <dgm:spPr/>
      <dgm:t>
        <a:bodyPr/>
        <a:lstStyle/>
        <a:p>
          <a:pPr algn="l"/>
          <a:r>
            <a:rPr lang="en-US" dirty="0"/>
            <a:t>Merges two JSON documents while preserving duplicate values.</a:t>
          </a:r>
        </a:p>
      </dgm:t>
    </dgm:pt>
    <dgm:pt modelId="{54EF8A32-D648-4CCA-A793-9EE81E55E9AE}" type="parTrans" cxnId="{2DD05C06-C8B9-47F6-9FA6-E7D4FED0ED12}">
      <dgm:prSet/>
      <dgm:spPr/>
    </dgm:pt>
    <dgm:pt modelId="{A00BE610-8D33-468B-BBD5-13457AC4AACE}" type="sibTrans" cxnId="{2DD05C06-C8B9-47F6-9FA6-E7D4FED0ED12}">
      <dgm:prSet/>
      <dgm:spPr/>
    </dgm:pt>
    <dgm:pt modelId="{2E3D3C3F-2502-46C6-85E3-2E306AAA983F}">
      <dgm:prSet phldr="0"/>
      <dgm:spPr/>
      <dgm:t>
        <a:bodyPr/>
        <a:lstStyle/>
        <a:p>
          <a:pPr algn="l"/>
          <a:r>
            <a:rPr lang="en-US" dirty="0">
              <a:latin typeface="Tenorite"/>
            </a:rPr>
            <a:t>Eg</a:t>
          </a:r>
          <a:r>
            <a:rPr lang="en-US" dirty="0"/>
            <a:t>: </a:t>
          </a:r>
          <a:r>
            <a:rPr lang="en-US" dirty="0">
              <a:latin typeface="Consolas"/>
            </a:rPr>
            <a:t>SELECT JSON_MERGE_PRESERVE('[1, 2]', '[3, 4]');</a:t>
          </a:r>
          <a:endParaRPr lang="en-US" dirty="0"/>
        </a:p>
      </dgm:t>
    </dgm:pt>
    <dgm:pt modelId="{19C63C38-AAC0-47A6-97DD-835816D64296}" type="parTrans" cxnId="{79BF885E-AC3A-4B40-9D99-94C34C979747}">
      <dgm:prSet/>
      <dgm:spPr/>
    </dgm:pt>
    <dgm:pt modelId="{0118B7EF-EC96-43E6-B731-EB258DE72562}" type="sibTrans" cxnId="{79BF885E-AC3A-4B40-9D99-94C34C979747}">
      <dgm:prSet/>
      <dgm:spPr/>
    </dgm:pt>
    <dgm:pt modelId="{A489258A-01A7-402A-8C95-6DC05AA0B8D6}">
      <dgm:prSet phldr="0"/>
      <dgm:spPr/>
      <dgm:t>
        <a:bodyPr/>
        <a:lstStyle/>
        <a:p>
          <a:pPr algn="l"/>
          <a:r>
            <a:rPr lang="en-US" b="1" dirty="0"/>
            <a:t>JSON_MERGE_PATCH()</a:t>
          </a:r>
          <a:r>
            <a:rPr lang="en-US" dirty="0"/>
            <a:t>:</a:t>
          </a:r>
        </a:p>
      </dgm:t>
    </dgm:pt>
    <dgm:pt modelId="{FDC2DAE0-CC30-4194-8F72-FC97DC6A0056}" type="parTrans" cxnId="{C5D15307-9329-46F3-BCBD-A611648A6EA4}">
      <dgm:prSet/>
      <dgm:spPr/>
    </dgm:pt>
    <dgm:pt modelId="{BFBDAEBD-DB34-48A1-8C8A-B42C6129723E}" type="sibTrans" cxnId="{C5D15307-9329-46F3-BCBD-A611648A6EA4}">
      <dgm:prSet/>
      <dgm:spPr/>
    </dgm:pt>
    <dgm:pt modelId="{A0E0DE2F-AE59-4A95-B562-B8C5FB160564}">
      <dgm:prSet phldr="0"/>
      <dgm:spPr/>
      <dgm:t>
        <a:bodyPr/>
        <a:lstStyle/>
        <a:p>
          <a:pPr algn="l"/>
          <a:r>
            <a:rPr lang="en-US" dirty="0"/>
            <a:t>Merges two JSON documents, discarding all but the last duplicate value.</a:t>
          </a:r>
        </a:p>
      </dgm:t>
    </dgm:pt>
    <dgm:pt modelId="{B167FC1E-8F07-410C-9E87-E6AA91EDA4A3}" type="parTrans" cxnId="{9E5F94C5-ED0D-4952-9504-CECFAFB34893}">
      <dgm:prSet/>
      <dgm:spPr/>
    </dgm:pt>
    <dgm:pt modelId="{4A107516-4E0F-4DD9-B25B-7304CCDAE55C}" type="sibTrans" cxnId="{9E5F94C5-ED0D-4952-9504-CECFAFB34893}">
      <dgm:prSet/>
      <dgm:spPr/>
    </dgm:pt>
    <dgm:pt modelId="{9B8AC15B-4A21-4172-BBE3-E986C229AAE3}">
      <dgm:prSet phldr="0"/>
      <dgm:spPr/>
      <dgm:t>
        <a:bodyPr/>
        <a:lstStyle/>
        <a:p>
          <a:pPr algn="l"/>
          <a:r>
            <a:rPr lang="en-US" dirty="0">
              <a:latin typeface="Tenorite"/>
            </a:rPr>
            <a:t>Eg</a:t>
          </a:r>
          <a:r>
            <a:rPr lang="en-US" dirty="0"/>
            <a:t>: </a:t>
          </a:r>
          <a:r>
            <a:rPr lang="en-US" dirty="0">
              <a:latin typeface="Consolas"/>
            </a:rPr>
            <a:t>SELECT JSON_MERGE_PATCH('[1, 2]', '[3, 4]');</a:t>
          </a:r>
          <a:endParaRPr lang="en-US" dirty="0"/>
        </a:p>
      </dgm:t>
    </dgm:pt>
    <dgm:pt modelId="{D3616E55-3F2C-4BF3-9870-46AFADCF4252}" type="parTrans" cxnId="{81090057-6889-43C8-93B0-7D9BF8D16BAB}">
      <dgm:prSet/>
      <dgm:spPr/>
    </dgm:pt>
    <dgm:pt modelId="{ADDF804C-FC95-43DE-856D-62E41150B395}" type="sibTrans" cxnId="{81090057-6889-43C8-93B0-7D9BF8D16BAB}">
      <dgm:prSet/>
      <dgm:spPr/>
    </dgm:pt>
    <dgm:pt modelId="{67B2008F-E52F-4610-90B1-8CFCC4B2A3A6}" type="pres">
      <dgm:prSet presAssocID="{A63D2BBC-4E86-44CF-B493-DBA346CC1C89}" presName="linear" presStyleCnt="0">
        <dgm:presLayoutVars>
          <dgm:animLvl val="lvl"/>
          <dgm:resizeHandles val="exact"/>
        </dgm:presLayoutVars>
      </dgm:prSet>
      <dgm:spPr/>
    </dgm:pt>
    <dgm:pt modelId="{AAC4785C-8DDF-4973-B283-5B1F7FC9D430}" type="pres">
      <dgm:prSet presAssocID="{3C97D3E0-E214-4D78-87B6-51D03EC73D30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20A658CA-2191-4D26-A9DB-6D578A1263ED}" type="pres">
      <dgm:prSet presAssocID="{3C97D3E0-E214-4D78-87B6-51D03EC73D30}" presName="childText" presStyleLbl="revTx" presStyleIdx="0" presStyleCnt="2">
        <dgm:presLayoutVars>
          <dgm:bulletEnabled val="1"/>
        </dgm:presLayoutVars>
      </dgm:prSet>
      <dgm:spPr/>
    </dgm:pt>
    <dgm:pt modelId="{FA1B121C-BD0A-4D98-BFEF-29C5D6550DC5}" type="pres">
      <dgm:prSet presAssocID="{A489258A-01A7-402A-8C95-6DC05AA0B8D6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12B88D14-0A28-49B3-8113-AFB711C82E89}" type="pres">
      <dgm:prSet presAssocID="{A489258A-01A7-402A-8C95-6DC05AA0B8D6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2DD05C06-C8B9-47F6-9FA6-E7D4FED0ED12}" srcId="{3C97D3E0-E214-4D78-87B6-51D03EC73D30}" destId="{3FB1739B-8215-45BA-AAD9-94524B2D580B}" srcOrd="0" destOrd="0" parTransId="{54EF8A32-D648-4CCA-A793-9EE81E55E9AE}" sibTransId="{A00BE610-8D33-468B-BBD5-13457AC4AACE}"/>
    <dgm:cxn modelId="{C5D15307-9329-46F3-BCBD-A611648A6EA4}" srcId="{A63D2BBC-4E86-44CF-B493-DBA346CC1C89}" destId="{A489258A-01A7-402A-8C95-6DC05AA0B8D6}" srcOrd="1" destOrd="0" parTransId="{FDC2DAE0-CC30-4194-8F72-FC97DC6A0056}" sibTransId="{BFBDAEBD-DB34-48A1-8C8A-B42C6129723E}"/>
    <dgm:cxn modelId="{8C8CD310-EA1F-4959-87D5-B4A031145B62}" type="presOf" srcId="{9B8AC15B-4A21-4172-BBE3-E986C229AAE3}" destId="{12B88D14-0A28-49B3-8113-AFB711C82E89}" srcOrd="0" destOrd="1" presId="urn:microsoft.com/office/officeart/2005/8/layout/vList2"/>
    <dgm:cxn modelId="{B954BF1C-E1AB-4003-A287-8AC1AE3799D6}" type="presOf" srcId="{3FB1739B-8215-45BA-AAD9-94524B2D580B}" destId="{20A658CA-2191-4D26-A9DB-6D578A1263ED}" srcOrd="0" destOrd="0" presId="urn:microsoft.com/office/officeart/2005/8/layout/vList2"/>
    <dgm:cxn modelId="{48DE7A26-88FB-4FDB-8926-B9C64DC029AF}" type="presOf" srcId="{2E3D3C3F-2502-46C6-85E3-2E306AAA983F}" destId="{20A658CA-2191-4D26-A9DB-6D578A1263ED}" srcOrd="0" destOrd="1" presId="urn:microsoft.com/office/officeart/2005/8/layout/vList2"/>
    <dgm:cxn modelId="{79BF885E-AC3A-4B40-9D99-94C34C979747}" srcId="{3C97D3E0-E214-4D78-87B6-51D03EC73D30}" destId="{2E3D3C3F-2502-46C6-85E3-2E306AAA983F}" srcOrd="1" destOrd="0" parTransId="{19C63C38-AAC0-47A6-97DD-835816D64296}" sibTransId="{0118B7EF-EC96-43E6-B731-EB258DE72562}"/>
    <dgm:cxn modelId="{81090057-6889-43C8-93B0-7D9BF8D16BAB}" srcId="{A489258A-01A7-402A-8C95-6DC05AA0B8D6}" destId="{9B8AC15B-4A21-4172-BBE3-E986C229AAE3}" srcOrd="1" destOrd="0" parTransId="{D3616E55-3F2C-4BF3-9870-46AFADCF4252}" sibTransId="{ADDF804C-FC95-43DE-856D-62E41150B395}"/>
    <dgm:cxn modelId="{0FF88887-B0E0-4F3F-9DEA-9708D724AAA9}" type="presOf" srcId="{A0E0DE2F-AE59-4A95-B562-B8C5FB160564}" destId="{12B88D14-0A28-49B3-8113-AFB711C82E89}" srcOrd="0" destOrd="0" presId="urn:microsoft.com/office/officeart/2005/8/layout/vList2"/>
    <dgm:cxn modelId="{19BD8692-5805-4603-BE17-00CE1CD40A15}" type="presOf" srcId="{A63D2BBC-4E86-44CF-B493-DBA346CC1C89}" destId="{67B2008F-E52F-4610-90B1-8CFCC4B2A3A6}" srcOrd="0" destOrd="0" presId="urn:microsoft.com/office/officeart/2005/8/layout/vList2"/>
    <dgm:cxn modelId="{AB4286BB-830A-4985-9AAC-611609DF95E0}" type="presOf" srcId="{A489258A-01A7-402A-8C95-6DC05AA0B8D6}" destId="{FA1B121C-BD0A-4D98-BFEF-29C5D6550DC5}" srcOrd="0" destOrd="0" presId="urn:microsoft.com/office/officeart/2005/8/layout/vList2"/>
    <dgm:cxn modelId="{E9B64AC2-7BB2-4EA8-A748-F7D7A851F4E3}" type="presOf" srcId="{3C97D3E0-E214-4D78-87B6-51D03EC73D30}" destId="{AAC4785C-8DDF-4973-B283-5B1F7FC9D430}" srcOrd="0" destOrd="0" presId="urn:microsoft.com/office/officeart/2005/8/layout/vList2"/>
    <dgm:cxn modelId="{9E5F94C5-ED0D-4952-9504-CECFAFB34893}" srcId="{A489258A-01A7-402A-8C95-6DC05AA0B8D6}" destId="{A0E0DE2F-AE59-4A95-B562-B8C5FB160564}" srcOrd="0" destOrd="0" parTransId="{B167FC1E-8F07-410C-9E87-E6AA91EDA4A3}" sibTransId="{4A107516-4E0F-4DD9-B25B-7304CCDAE55C}"/>
    <dgm:cxn modelId="{173988DD-E857-4E63-B9F4-B9A69F9068A4}" srcId="{A63D2BBC-4E86-44CF-B493-DBA346CC1C89}" destId="{3C97D3E0-E214-4D78-87B6-51D03EC73D30}" srcOrd="0" destOrd="0" parTransId="{63DF7C23-A8BD-4D08-B9D7-36CDB4E5FD87}" sibTransId="{36276CE3-D098-4316-8E8D-2E5575B3A995}"/>
    <dgm:cxn modelId="{93462B4A-9084-456E-92DA-DACD6C73116B}" type="presParOf" srcId="{67B2008F-E52F-4610-90B1-8CFCC4B2A3A6}" destId="{AAC4785C-8DDF-4973-B283-5B1F7FC9D430}" srcOrd="0" destOrd="0" presId="urn:microsoft.com/office/officeart/2005/8/layout/vList2"/>
    <dgm:cxn modelId="{E1B3E7DE-8232-4DF0-84C7-BDED10C8D700}" type="presParOf" srcId="{67B2008F-E52F-4610-90B1-8CFCC4B2A3A6}" destId="{20A658CA-2191-4D26-A9DB-6D578A1263ED}" srcOrd="1" destOrd="0" presId="urn:microsoft.com/office/officeart/2005/8/layout/vList2"/>
    <dgm:cxn modelId="{02D4026F-EF3B-4AC2-BDB5-6C431C543929}" type="presParOf" srcId="{67B2008F-E52F-4610-90B1-8CFCC4B2A3A6}" destId="{FA1B121C-BD0A-4D98-BFEF-29C5D6550DC5}" srcOrd="2" destOrd="0" presId="urn:microsoft.com/office/officeart/2005/8/layout/vList2"/>
    <dgm:cxn modelId="{AF08BF02-1EC8-4964-88C4-24F91B0AD247}" type="presParOf" srcId="{67B2008F-E52F-4610-90B1-8CFCC4B2A3A6}" destId="{12B88D14-0A28-49B3-8113-AFB711C82E89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55006930-6337-48E8-A181-DF0F8C5D5D1F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6073D1D0-E036-49E8-BDA8-3AEE29B60094}">
      <dgm:prSet phldr="0"/>
      <dgm:spPr/>
      <dgm:t>
        <a:bodyPr/>
        <a:lstStyle/>
        <a:p>
          <a:pPr rtl="0"/>
          <a:r>
            <a:rPr lang="en-US" dirty="0">
              <a:latin typeface="Calibri"/>
              <a:ea typeface="Calibri"/>
              <a:cs typeface="Calibri"/>
            </a:rPr>
            <a:t>Definition:</a:t>
          </a:r>
        </a:p>
      </dgm:t>
    </dgm:pt>
    <dgm:pt modelId="{12A3340F-3D60-432D-BFC7-98C1CAA305E9}" type="parTrans" cxnId="{23A2E59F-5ECF-447F-9E05-75F35B5B812B}">
      <dgm:prSet/>
      <dgm:spPr/>
    </dgm:pt>
    <dgm:pt modelId="{08D2EF16-57F5-4CB3-B7AA-4AEAD938DA3A}" type="sibTrans" cxnId="{23A2E59F-5ECF-447F-9E05-75F35B5B812B}">
      <dgm:prSet/>
      <dgm:spPr/>
    </dgm:pt>
    <dgm:pt modelId="{0999E561-3C5C-4ABC-853D-C25452544A4F}">
      <dgm:prSet phldr="0"/>
      <dgm:spPr/>
      <dgm:t>
        <a:bodyPr/>
        <a:lstStyle/>
        <a:p>
          <a:pPr algn="l"/>
          <a:r>
            <a:rPr lang="en-US" dirty="0">
              <a:latin typeface="Calibri"/>
              <a:ea typeface="Calibri"/>
              <a:cs typeface="Calibri"/>
            </a:rPr>
            <a:t>A JSON path is a string that specifies the location of data within a JSON document.</a:t>
          </a:r>
        </a:p>
      </dgm:t>
    </dgm:pt>
    <dgm:pt modelId="{F9DD4389-8399-485D-A757-9C0870C3468D}" type="parTrans" cxnId="{C3E331D1-4E75-4758-B9D1-BFCE4B79B1A6}">
      <dgm:prSet/>
      <dgm:spPr/>
    </dgm:pt>
    <dgm:pt modelId="{842733F4-884F-4CDC-B9F7-662223332EC5}" type="sibTrans" cxnId="{C3E331D1-4E75-4758-B9D1-BFCE4B79B1A6}">
      <dgm:prSet/>
      <dgm:spPr/>
    </dgm:pt>
    <dgm:pt modelId="{77DA428A-89FE-4464-B8DB-7E60A9E90AC6}">
      <dgm:prSet phldr="0"/>
      <dgm:spPr/>
      <dgm:t>
        <a:bodyPr/>
        <a:lstStyle/>
        <a:p>
          <a:pPr algn="l"/>
          <a:r>
            <a:rPr lang="en-US" dirty="0">
              <a:latin typeface="Calibri"/>
              <a:ea typeface="Calibri"/>
              <a:cs typeface="Calibri"/>
            </a:rPr>
            <a:t>Syntax:</a:t>
          </a:r>
        </a:p>
      </dgm:t>
    </dgm:pt>
    <dgm:pt modelId="{A0F8DD6F-AAFD-4CB2-8364-7D5409E2C76B}" type="parTrans" cxnId="{73BA29D0-5863-4E6F-9973-C57F12D0CAAD}">
      <dgm:prSet/>
      <dgm:spPr/>
    </dgm:pt>
    <dgm:pt modelId="{7972A586-DCA1-4C9D-95F2-A20816B7254A}" type="sibTrans" cxnId="{73BA29D0-5863-4E6F-9973-C57F12D0CAAD}">
      <dgm:prSet/>
      <dgm:spPr/>
    </dgm:pt>
    <dgm:pt modelId="{453B14E5-FFFA-4F72-A76F-B423DF92F331}">
      <dgm:prSet phldr="0"/>
      <dgm:spPr/>
      <dgm:t>
        <a:bodyPr/>
        <a:lstStyle/>
        <a:p>
          <a:pPr algn="l"/>
          <a:r>
            <a:rPr lang="en-US" dirty="0">
              <a:latin typeface="Calibri"/>
              <a:ea typeface="Calibri"/>
              <a:cs typeface="Calibri"/>
            </a:rPr>
            <a:t>$ represents the root of the document.</a:t>
          </a:r>
        </a:p>
      </dgm:t>
    </dgm:pt>
    <dgm:pt modelId="{597E34D3-9C04-4D7C-B263-95A7A6F98780}" type="parTrans" cxnId="{9A58B543-F3BA-4C4C-AA4E-F1A6750F9240}">
      <dgm:prSet/>
      <dgm:spPr/>
    </dgm:pt>
    <dgm:pt modelId="{8C0DE7DF-EEA9-4A0D-96C5-A3C1E5BA886A}" type="sibTrans" cxnId="{9A58B543-F3BA-4C4C-AA4E-F1A6750F9240}">
      <dgm:prSet/>
      <dgm:spPr/>
    </dgm:pt>
    <dgm:pt modelId="{2CE7EA93-E146-4C5C-80AC-A0183A62CB1E}">
      <dgm:prSet phldr="0"/>
      <dgm:spPr/>
      <dgm:t>
        <a:bodyPr/>
        <a:lstStyle/>
        <a:p>
          <a:pPr algn="l"/>
          <a:r>
            <a:rPr lang="en-US" dirty="0">
              <a:latin typeface="Calibri"/>
              <a:ea typeface="Calibri"/>
              <a:cs typeface="Calibri"/>
            </a:rPr>
            <a:t>. separates keys.</a:t>
          </a:r>
        </a:p>
      </dgm:t>
    </dgm:pt>
    <dgm:pt modelId="{2A5C7699-AD7F-4680-BE05-F3F5763ADFD6}" type="parTrans" cxnId="{0B628E59-9253-4ACD-A801-A27D8EAB33B1}">
      <dgm:prSet/>
      <dgm:spPr/>
    </dgm:pt>
    <dgm:pt modelId="{4245FA57-DA72-475D-813F-6F49A9115993}" type="sibTrans" cxnId="{0B628E59-9253-4ACD-A801-A27D8EAB33B1}">
      <dgm:prSet/>
      <dgm:spPr/>
    </dgm:pt>
    <dgm:pt modelId="{810E4E2F-7A6B-4F73-BB16-0F198F6F7B13}">
      <dgm:prSet phldr="0"/>
      <dgm:spPr/>
      <dgm:t>
        <a:bodyPr/>
        <a:lstStyle/>
        <a:p>
          <a:pPr algn="l"/>
          <a:r>
            <a:rPr lang="en-US" dirty="0">
              <a:latin typeface="Calibri"/>
              <a:ea typeface="Calibri"/>
              <a:cs typeface="Calibri"/>
            </a:rPr>
            <a:t>[] is used for arrays.</a:t>
          </a:r>
        </a:p>
      </dgm:t>
    </dgm:pt>
    <dgm:pt modelId="{382ECF2C-98E6-486F-9D32-CDA695E46CD7}" type="parTrans" cxnId="{67D63651-BD12-4E66-927B-F78C289495A4}">
      <dgm:prSet/>
      <dgm:spPr/>
    </dgm:pt>
    <dgm:pt modelId="{6C7149A1-EB0E-4216-810A-49B0367B03C2}" type="sibTrans" cxnId="{67D63651-BD12-4E66-927B-F78C289495A4}">
      <dgm:prSet/>
      <dgm:spPr/>
    </dgm:pt>
    <dgm:pt modelId="{A05D5852-9E5B-4BCE-8362-BA9A8AC4F43B}">
      <dgm:prSet phldr="0"/>
      <dgm:spPr/>
      <dgm:t>
        <a:bodyPr/>
        <a:lstStyle/>
        <a:p>
          <a:pPr algn="l"/>
          <a:r>
            <a:rPr lang="en-US" dirty="0">
              <a:latin typeface="Calibri"/>
              <a:ea typeface="Calibri"/>
              <a:cs typeface="Calibri"/>
            </a:rPr>
            <a:t>Example:</a:t>
          </a:r>
        </a:p>
      </dgm:t>
    </dgm:pt>
    <dgm:pt modelId="{77E772CB-B9F2-4E0C-9ECD-F48890948E9C}" type="parTrans" cxnId="{EF34A81B-0295-4864-9403-54C1D42C4C0B}">
      <dgm:prSet/>
      <dgm:spPr/>
    </dgm:pt>
    <dgm:pt modelId="{5B08C33F-91D5-4129-B49E-BA71862A7EDA}" type="sibTrans" cxnId="{EF34A81B-0295-4864-9403-54C1D42C4C0B}">
      <dgm:prSet/>
      <dgm:spPr/>
    </dgm:pt>
    <dgm:pt modelId="{E9D50C57-D03C-406C-A53A-9DD15DC08D85}">
      <dgm:prSet phldr="0"/>
      <dgm:spPr/>
      <dgm:t>
        <a:bodyPr/>
        <a:lstStyle/>
        <a:p>
          <a:pPr algn="l"/>
          <a:r>
            <a:rPr lang="en-US" dirty="0">
              <a:latin typeface="Calibri"/>
              <a:ea typeface="Calibri"/>
              <a:cs typeface="Calibri"/>
            </a:rPr>
            <a:t>For {"person": {"name": "John", "age": 30}}</a:t>
          </a:r>
        </a:p>
      </dgm:t>
    </dgm:pt>
    <dgm:pt modelId="{4AB4B266-2D42-4CD8-8314-18FCB6DC82AE}" type="parTrans" cxnId="{A14B6A3E-C17D-4213-B087-9326CA2D0CE6}">
      <dgm:prSet/>
      <dgm:spPr/>
    </dgm:pt>
    <dgm:pt modelId="{9122FCAA-B158-4B6C-B4AB-CED8A98DC6E7}" type="sibTrans" cxnId="{A14B6A3E-C17D-4213-B087-9326CA2D0CE6}">
      <dgm:prSet/>
      <dgm:spPr/>
    </dgm:pt>
    <dgm:pt modelId="{D52010E1-3BFD-419D-8799-52E7D99D040F}">
      <dgm:prSet phldr="0"/>
      <dgm:spPr/>
      <dgm:t>
        <a:bodyPr/>
        <a:lstStyle/>
        <a:p>
          <a:pPr algn="l"/>
          <a:r>
            <a:rPr lang="en-US" dirty="0">
              <a:latin typeface="Calibri"/>
              <a:ea typeface="Calibri"/>
              <a:cs typeface="Calibri"/>
            </a:rPr>
            <a:t>To access "name": $.person.name</a:t>
          </a:r>
        </a:p>
      </dgm:t>
    </dgm:pt>
    <dgm:pt modelId="{5F0AE790-4A65-4CD2-A393-7EC5A8904FFE}" type="parTrans" cxnId="{D934E8D6-C348-4155-AC2F-DA5F90B290CA}">
      <dgm:prSet/>
      <dgm:spPr/>
    </dgm:pt>
    <dgm:pt modelId="{49709B7E-8C94-4CA3-9C1C-7501ACBBC015}" type="sibTrans" cxnId="{D934E8D6-C348-4155-AC2F-DA5F90B290CA}">
      <dgm:prSet/>
      <dgm:spPr/>
    </dgm:pt>
    <dgm:pt modelId="{7DA9A1E2-A211-45DD-B9BF-84E7C0454602}">
      <dgm:prSet phldr="0"/>
      <dgm:spPr/>
      <dgm:t>
        <a:bodyPr/>
        <a:lstStyle/>
        <a:p>
          <a:pPr algn="l"/>
          <a:r>
            <a:rPr lang="en-US" dirty="0">
              <a:latin typeface="Calibri"/>
              <a:ea typeface="Calibri"/>
              <a:cs typeface="Calibri"/>
            </a:rPr>
            <a:t>Operators:</a:t>
          </a:r>
        </a:p>
      </dgm:t>
    </dgm:pt>
    <dgm:pt modelId="{E656800F-9B28-4F17-BC34-BB1131A50348}" type="parTrans" cxnId="{3D600C42-69A4-402E-9BD7-501700CB1472}">
      <dgm:prSet/>
      <dgm:spPr/>
    </dgm:pt>
    <dgm:pt modelId="{21009A54-5E7F-40D3-86B7-6928C9CE4624}" type="sibTrans" cxnId="{3D600C42-69A4-402E-9BD7-501700CB1472}">
      <dgm:prSet/>
      <dgm:spPr/>
    </dgm:pt>
    <dgm:pt modelId="{7098019E-109F-4387-9715-54E8A4089D98}">
      <dgm:prSet phldr="0"/>
      <dgm:spPr/>
      <dgm:t>
        <a:bodyPr/>
        <a:lstStyle/>
        <a:p>
          <a:pPr algn="l"/>
          <a:r>
            <a:rPr lang="en-US" dirty="0">
              <a:latin typeface="Calibri"/>
              <a:ea typeface="Calibri"/>
              <a:cs typeface="Calibri"/>
            </a:rPr>
            <a:t>$.key – Selects a key.</a:t>
          </a:r>
        </a:p>
      </dgm:t>
    </dgm:pt>
    <dgm:pt modelId="{E07C3A60-E1C1-4D47-AEB3-4F70EE058002}" type="parTrans" cxnId="{1D1204CD-81CB-411C-945B-B246C0441189}">
      <dgm:prSet/>
      <dgm:spPr/>
    </dgm:pt>
    <dgm:pt modelId="{8FA0CB4D-F4AA-41BC-AE2F-4E7CA7770CCA}" type="sibTrans" cxnId="{1D1204CD-81CB-411C-945B-B246C0441189}">
      <dgm:prSet/>
      <dgm:spPr/>
    </dgm:pt>
    <dgm:pt modelId="{E908537D-2605-48DA-A2AE-E360568E9D9F}">
      <dgm:prSet phldr="0"/>
      <dgm:spPr/>
      <dgm:t>
        <a:bodyPr/>
        <a:lstStyle/>
        <a:p>
          <a:pPr algn="l"/>
          <a:r>
            <a:rPr lang="en-US" dirty="0">
              <a:latin typeface="Calibri"/>
              <a:ea typeface="Calibri"/>
              <a:cs typeface="Calibri"/>
            </a:rPr>
            <a:t>$[index] – Selects an element from an array.</a:t>
          </a:r>
        </a:p>
      </dgm:t>
    </dgm:pt>
    <dgm:pt modelId="{FF16200C-D61C-4742-A0C6-20603EEDAD9F}" type="parTrans" cxnId="{F290303D-B3FB-46ED-8206-6E3C6A3D393C}">
      <dgm:prSet/>
      <dgm:spPr/>
    </dgm:pt>
    <dgm:pt modelId="{D6B06788-B135-45AD-80A1-DCA18DF18D7B}" type="sibTrans" cxnId="{F290303D-B3FB-46ED-8206-6E3C6A3D393C}">
      <dgm:prSet/>
      <dgm:spPr/>
    </dgm:pt>
    <dgm:pt modelId="{459D9899-76CA-4CF1-98F5-DD39D1DFB4D3}">
      <dgm:prSet phldr="0"/>
      <dgm:spPr/>
      <dgm:t>
        <a:bodyPr/>
        <a:lstStyle/>
        <a:p>
          <a:pPr algn="l"/>
          <a:r>
            <a:rPr lang="en-US" dirty="0">
              <a:latin typeface="Calibri"/>
              <a:ea typeface="Calibri"/>
              <a:cs typeface="Calibri"/>
            </a:rPr>
            <a:t>* – Wildcard for any key or index.</a:t>
          </a:r>
        </a:p>
      </dgm:t>
    </dgm:pt>
    <dgm:pt modelId="{A1AF86CB-CCBE-490C-AD36-15C99E29EC9B}" type="parTrans" cxnId="{8906791E-B6FC-4602-ADAC-41C95D2730A5}">
      <dgm:prSet/>
      <dgm:spPr/>
    </dgm:pt>
    <dgm:pt modelId="{E30F1BD2-28AB-4926-9839-FADB8A139374}" type="sibTrans" cxnId="{8906791E-B6FC-4602-ADAC-41C95D2730A5}">
      <dgm:prSet/>
      <dgm:spPr/>
    </dgm:pt>
    <dgm:pt modelId="{739BE479-0EB0-412C-BCDF-C6A93883DDC6}">
      <dgm:prSet phldr="0"/>
      <dgm:spPr/>
      <dgm:t>
        <a:bodyPr/>
        <a:lstStyle/>
        <a:p>
          <a:pPr algn="l"/>
          <a:r>
            <a:rPr lang="en-US" dirty="0">
              <a:latin typeface="Calibri"/>
              <a:ea typeface="Calibri"/>
              <a:cs typeface="Calibri"/>
            </a:rPr>
            <a:t>Functions:</a:t>
          </a:r>
        </a:p>
      </dgm:t>
    </dgm:pt>
    <dgm:pt modelId="{F6EB07F3-CCD0-4F34-81A3-E1524D312386}" type="parTrans" cxnId="{5B0D0FC1-0E8A-4F77-ACE7-759F9FBD1D89}">
      <dgm:prSet/>
      <dgm:spPr/>
    </dgm:pt>
    <dgm:pt modelId="{60DB7552-7B40-4134-B2E7-CD03DB217134}" type="sibTrans" cxnId="{5B0D0FC1-0E8A-4F77-ACE7-759F9FBD1D89}">
      <dgm:prSet/>
      <dgm:spPr/>
    </dgm:pt>
    <dgm:pt modelId="{0ABF7A30-21C7-4371-B5CC-ED4507681276}">
      <dgm:prSet phldr="0"/>
      <dgm:spPr/>
      <dgm:t>
        <a:bodyPr/>
        <a:lstStyle/>
        <a:p>
          <a:pPr algn="l"/>
          <a:r>
            <a:rPr lang="en-US" dirty="0">
              <a:latin typeface="Calibri"/>
              <a:ea typeface="Calibri"/>
              <a:cs typeface="Calibri"/>
            </a:rPr>
            <a:t>JSON_UNQUOTE() – Removes quotes from a JSON string.</a:t>
          </a:r>
        </a:p>
      </dgm:t>
    </dgm:pt>
    <dgm:pt modelId="{8C9CD069-5B0F-4406-BD52-CE15B2DD6C90}" type="parTrans" cxnId="{09CB9487-8A4B-47D4-A711-BA01D93A9A9D}">
      <dgm:prSet/>
      <dgm:spPr/>
    </dgm:pt>
    <dgm:pt modelId="{EE221207-FA4B-4DA1-9B5A-6C010139576F}" type="sibTrans" cxnId="{09CB9487-8A4B-47D4-A711-BA01D93A9A9D}">
      <dgm:prSet/>
      <dgm:spPr/>
    </dgm:pt>
    <dgm:pt modelId="{4253A90F-3959-4143-A091-51363AC900FE}">
      <dgm:prSet phldr="0"/>
      <dgm:spPr/>
      <dgm:t>
        <a:bodyPr/>
        <a:lstStyle/>
        <a:p>
          <a:pPr algn="l"/>
          <a:r>
            <a:rPr lang="en-US" dirty="0">
              <a:latin typeface="Calibri"/>
              <a:ea typeface="Calibri"/>
              <a:cs typeface="Calibri"/>
            </a:rPr>
            <a:t>JSON_KEYS() – Returns the keys from a JSON object.</a:t>
          </a:r>
        </a:p>
      </dgm:t>
    </dgm:pt>
    <dgm:pt modelId="{702060D7-665B-4F40-BA0C-9DBFCA34C390}" type="parTrans" cxnId="{5E487023-6193-4DC5-A166-628B54CC3927}">
      <dgm:prSet/>
      <dgm:spPr/>
    </dgm:pt>
    <dgm:pt modelId="{69F118DB-24D7-4310-9C91-A0EA826EABE1}" type="sibTrans" cxnId="{5E487023-6193-4DC5-A166-628B54CC3927}">
      <dgm:prSet/>
      <dgm:spPr/>
    </dgm:pt>
    <dgm:pt modelId="{7A785F29-0BFA-414B-8D77-A28BEC8FBEDA}" type="pres">
      <dgm:prSet presAssocID="{55006930-6337-48E8-A181-DF0F8C5D5D1F}" presName="linear" presStyleCnt="0">
        <dgm:presLayoutVars>
          <dgm:animLvl val="lvl"/>
          <dgm:resizeHandles val="exact"/>
        </dgm:presLayoutVars>
      </dgm:prSet>
      <dgm:spPr/>
    </dgm:pt>
    <dgm:pt modelId="{351A9988-31AB-42A3-8B9E-2D93132E0850}" type="pres">
      <dgm:prSet presAssocID="{6073D1D0-E036-49E8-BDA8-3AEE29B60094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091C7583-415B-4CDE-B234-17C85E98EFDE}" type="pres">
      <dgm:prSet presAssocID="{6073D1D0-E036-49E8-BDA8-3AEE29B60094}" presName="childText" presStyleLbl="revTx" presStyleIdx="0" presStyleCnt="5">
        <dgm:presLayoutVars>
          <dgm:bulletEnabled val="1"/>
        </dgm:presLayoutVars>
      </dgm:prSet>
      <dgm:spPr/>
    </dgm:pt>
    <dgm:pt modelId="{FC27B1EE-4EF6-4B36-BA80-1ED04D052F83}" type="pres">
      <dgm:prSet presAssocID="{77DA428A-89FE-4464-B8DB-7E60A9E90AC6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730B3C6B-FA3E-444C-9336-085A34917971}" type="pres">
      <dgm:prSet presAssocID="{77DA428A-89FE-4464-B8DB-7E60A9E90AC6}" presName="childText" presStyleLbl="revTx" presStyleIdx="1" presStyleCnt="5">
        <dgm:presLayoutVars>
          <dgm:bulletEnabled val="1"/>
        </dgm:presLayoutVars>
      </dgm:prSet>
      <dgm:spPr/>
    </dgm:pt>
    <dgm:pt modelId="{D5E25D91-5F6D-471B-9EDC-A050C23A6195}" type="pres">
      <dgm:prSet presAssocID="{A05D5852-9E5B-4BCE-8362-BA9A8AC4F43B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D54D4E02-B7A7-48EC-8450-22BB26783A3D}" type="pres">
      <dgm:prSet presAssocID="{A05D5852-9E5B-4BCE-8362-BA9A8AC4F43B}" presName="childText" presStyleLbl="revTx" presStyleIdx="2" presStyleCnt="5">
        <dgm:presLayoutVars>
          <dgm:bulletEnabled val="1"/>
        </dgm:presLayoutVars>
      </dgm:prSet>
      <dgm:spPr/>
    </dgm:pt>
    <dgm:pt modelId="{18EE6871-53A7-4008-9AA0-809FEDB09AAD}" type="pres">
      <dgm:prSet presAssocID="{7DA9A1E2-A211-45DD-B9BF-84E7C0454602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A443E5EA-4320-43DC-8FE1-A2E4F80A2C14}" type="pres">
      <dgm:prSet presAssocID="{7DA9A1E2-A211-45DD-B9BF-84E7C0454602}" presName="childText" presStyleLbl="revTx" presStyleIdx="3" presStyleCnt="5">
        <dgm:presLayoutVars>
          <dgm:bulletEnabled val="1"/>
        </dgm:presLayoutVars>
      </dgm:prSet>
      <dgm:spPr/>
    </dgm:pt>
    <dgm:pt modelId="{022038A3-4BEB-48DF-8542-297CFBCEFC7D}" type="pres">
      <dgm:prSet presAssocID="{739BE479-0EB0-412C-BCDF-C6A93883DDC6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B5502C2D-3C91-4172-BBC8-609DAE1AA7BF}" type="pres">
      <dgm:prSet presAssocID="{739BE479-0EB0-412C-BCDF-C6A93883DDC6}" presName="childText" presStyleLbl="revTx" presStyleIdx="4" presStyleCnt="5">
        <dgm:presLayoutVars>
          <dgm:bulletEnabled val="1"/>
        </dgm:presLayoutVars>
      </dgm:prSet>
      <dgm:spPr/>
    </dgm:pt>
  </dgm:ptLst>
  <dgm:cxnLst>
    <dgm:cxn modelId="{14733C08-2CCB-463E-8F5E-808CBA66084D}" type="presOf" srcId="{0999E561-3C5C-4ABC-853D-C25452544A4F}" destId="{091C7583-415B-4CDE-B234-17C85E98EFDE}" srcOrd="0" destOrd="0" presId="urn:microsoft.com/office/officeart/2005/8/layout/vList2"/>
    <dgm:cxn modelId="{EF34A81B-0295-4864-9403-54C1D42C4C0B}" srcId="{55006930-6337-48E8-A181-DF0F8C5D5D1F}" destId="{A05D5852-9E5B-4BCE-8362-BA9A8AC4F43B}" srcOrd="2" destOrd="0" parTransId="{77E772CB-B9F2-4E0C-9ECD-F48890948E9C}" sibTransId="{5B08C33F-91D5-4129-B49E-BA71862A7EDA}"/>
    <dgm:cxn modelId="{9121781D-2580-4B30-B2DD-B1554ED9A1DC}" type="presOf" srcId="{77DA428A-89FE-4464-B8DB-7E60A9E90AC6}" destId="{FC27B1EE-4EF6-4B36-BA80-1ED04D052F83}" srcOrd="0" destOrd="0" presId="urn:microsoft.com/office/officeart/2005/8/layout/vList2"/>
    <dgm:cxn modelId="{8906791E-B6FC-4602-ADAC-41C95D2730A5}" srcId="{7DA9A1E2-A211-45DD-B9BF-84E7C0454602}" destId="{459D9899-76CA-4CF1-98F5-DD39D1DFB4D3}" srcOrd="2" destOrd="0" parTransId="{A1AF86CB-CCBE-490C-AD36-15C99E29EC9B}" sibTransId="{E30F1BD2-28AB-4926-9839-FADB8A139374}"/>
    <dgm:cxn modelId="{5E487023-6193-4DC5-A166-628B54CC3927}" srcId="{739BE479-0EB0-412C-BCDF-C6A93883DDC6}" destId="{4253A90F-3959-4143-A091-51363AC900FE}" srcOrd="1" destOrd="0" parTransId="{702060D7-665B-4F40-BA0C-9DBFCA34C390}" sibTransId="{69F118DB-24D7-4310-9C91-A0EA826EABE1}"/>
    <dgm:cxn modelId="{81E30635-4E19-4C56-BC08-125DCDE380AE}" type="presOf" srcId="{6073D1D0-E036-49E8-BDA8-3AEE29B60094}" destId="{351A9988-31AB-42A3-8B9E-2D93132E0850}" srcOrd="0" destOrd="0" presId="urn:microsoft.com/office/officeart/2005/8/layout/vList2"/>
    <dgm:cxn modelId="{F6A16B37-4B2A-4004-94D9-B2137FF20FC4}" type="presOf" srcId="{453B14E5-FFFA-4F72-A76F-B423DF92F331}" destId="{730B3C6B-FA3E-444C-9336-085A34917971}" srcOrd="0" destOrd="0" presId="urn:microsoft.com/office/officeart/2005/8/layout/vList2"/>
    <dgm:cxn modelId="{5B1AC73C-5B9C-4467-A4FD-F4DD35F305D2}" type="presOf" srcId="{7DA9A1E2-A211-45DD-B9BF-84E7C0454602}" destId="{18EE6871-53A7-4008-9AA0-809FEDB09AAD}" srcOrd="0" destOrd="0" presId="urn:microsoft.com/office/officeart/2005/8/layout/vList2"/>
    <dgm:cxn modelId="{F290303D-B3FB-46ED-8206-6E3C6A3D393C}" srcId="{7DA9A1E2-A211-45DD-B9BF-84E7C0454602}" destId="{E908537D-2605-48DA-A2AE-E360568E9D9F}" srcOrd="1" destOrd="0" parTransId="{FF16200C-D61C-4742-A0C6-20603EEDAD9F}" sibTransId="{D6B06788-B135-45AD-80A1-DCA18DF18D7B}"/>
    <dgm:cxn modelId="{A14B6A3E-C17D-4213-B087-9326CA2D0CE6}" srcId="{A05D5852-9E5B-4BCE-8362-BA9A8AC4F43B}" destId="{E9D50C57-D03C-406C-A53A-9DD15DC08D85}" srcOrd="0" destOrd="0" parTransId="{4AB4B266-2D42-4CD8-8314-18FCB6DC82AE}" sibTransId="{9122FCAA-B158-4B6C-B4AB-CED8A98DC6E7}"/>
    <dgm:cxn modelId="{983FD461-774B-4C46-A19D-DBFB07FB2916}" type="presOf" srcId="{810E4E2F-7A6B-4F73-BB16-0F198F6F7B13}" destId="{730B3C6B-FA3E-444C-9336-085A34917971}" srcOrd="0" destOrd="2" presId="urn:microsoft.com/office/officeart/2005/8/layout/vList2"/>
    <dgm:cxn modelId="{3D600C42-69A4-402E-9BD7-501700CB1472}" srcId="{55006930-6337-48E8-A181-DF0F8C5D5D1F}" destId="{7DA9A1E2-A211-45DD-B9BF-84E7C0454602}" srcOrd="3" destOrd="0" parTransId="{E656800F-9B28-4F17-BC34-BB1131A50348}" sibTransId="{21009A54-5E7F-40D3-86B7-6928C9CE4624}"/>
    <dgm:cxn modelId="{9A58B543-F3BA-4C4C-AA4E-F1A6750F9240}" srcId="{77DA428A-89FE-4464-B8DB-7E60A9E90AC6}" destId="{453B14E5-FFFA-4F72-A76F-B423DF92F331}" srcOrd="0" destOrd="0" parTransId="{597E34D3-9C04-4D7C-B263-95A7A6F98780}" sibTransId="{8C0DE7DF-EEA9-4A0D-96C5-A3C1E5BA886A}"/>
    <dgm:cxn modelId="{92811E66-547E-4523-8FF0-81D5E529F55B}" type="presOf" srcId="{459D9899-76CA-4CF1-98F5-DD39D1DFB4D3}" destId="{A443E5EA-4320-43DC-8FE1-A2E4F80A2C14}" srcOrd="0" destOrd="2" presId="urn:microsoft.com/office/officeart/2005/8/layout/vList2"/>
    <dgm:cxn modelId="{74F12D6C-05F3-4AF8-B4BD-E915EA20F773}" type="presOf" srcId="{D52010E1-3BFD-419D-8799-52E7D99D040F}" destId="{D54D4E02-B7A7-48EC-8450-22BB26783A3D}" srcOrd="0" destOrd="1" presId="urn:microsoft.com/office/officeart/2005/8/layout/vList2"/>
    <dgm:cxn modelId="{67D63651-BD12-4E66-927B-F78C289495A4}" srcId="{77DA428A-89FE-4464-B8DB-7E60A9E90AC6}" destId="{810E4E2F-7A6B-4F73-BB16-0F198F6F7B13}" srcOrd="2" destOrd="0" parTransId="{382ECF2C-98E6-486F-9D32-CDA695E46CD7}" sibTransId="{6C7149A1-EB0E-4216-810A-49B0367B03C2}"/>
    <dgm:cxn modelId="{3F587053-1F12-4A27-99E2-AF660006E7EA}" type="presOf" srcId="{0ABF7A30-21C7-4371-B5CC-ED4507681276}" destId="{B5502C2D-3C91-4172-BBC8-609DAE1AA7BF}" srcOrd="0" destOrd="0" presId="urn:microsoft.com/office/officeart/2005/8/layout/vList2"/>
    <dgm:cxn modelId="{C8E32C79-0010-48F9-8D8A-4B1791954F29}" type="presOf" srcId="{7098019E-109F-4387-9715-54E8A4089D98}" destId="{A443E5EA-4320-43DC-8FE1-A2E4F80A2C14}" srcOrd="0" destOrd="0" presId="urn:microsoft.com/office/officeart/2005/8/layout/vList2"/>
    <dgm:cxn modelId="{0B628E59-9253-4ACD-A801-A27D8EAB33B1}" srcId="{77DA428A-89FE-4464-B8DB-7E60A9E90AC6}" destId="{2CE7EA93-E146-4C5C-80AC-A0183A62CB1E}" srcOrd="1" destOrd="0" parTransId="{2A5C7699-AD7F-4680-BE05-F3F5763ADFD6}" sibTransId="{4245FA57-DA72-475D-813F-6F49A9115993}"/>
    <dgm:cxn modelId="{09CB9487-8A4B-47D4-A711-BA01D93A9A9D}" srcId="{739BE479-0EB0-412C-BCDF-C6A93883DDC6}" destId="{0ABF7A30-21C7-4371-B5CC-ED4507681276}" srcOrd="0" destOrd="0" parTransId="{8C9CD069-5B0F-4406-BD52-CE15B2DD6C90}" sibTransId="{EE221207-FA4B-4DA1-9B5A-6C010139576F}"/>
    <dgm:cxn modelId="{93831F9C-A733-49F1-B975-9934DB1CF706}" type="presOf" srcId="{E908537D-2605-48DA-A2AE-E360568E9D9F}" destId="{A443E5EA-4320-43DC-8FE1-A2E4F80A2C14}" srcOrd="0" destOrd="1" presId="urn:microsoft.com/office/officeart/2005/8/layout/vList2"/>
    <dgm:cxn modelId="{23A2E59F-5ECF-447F-9E05-75F35B5B812B}" srcId="{55006930-6337-48E8-A181-DF0F8C5D5D1F}" destId="{6073D1D0-E036-49E8-BDA8-3AEE29B60094}" srcOrd="0" destOrd="0" parTransId="{12A3340F-3D60-432D-BFC7-98C1CAA305E9}" sibTransId="{08D2EF16-57F5-4CB3-B7AA-4AEAD938DA3A}"/>
    <dgm:cxn modelId="{0966C9C0-8338-4B2A-BC15-3762B330F361}" type="presOf" srcId="{4253A90F-3959-4143-A091-51363AC900FE}" destId="{B5502C2D-3C91-4172-BBC8-609DAE1AA7BF}" srcOrd="0" destOrd="1" presId="urn:microsoft.com/office/officeart/2005/8/layout/vList2"/>
    <dgm:cxn modelId="{5B0D0FC1-0E8A-4F77-ACE7-759F9FBD1D89}" srcId="{55006930-6337-48E8-A181-DF0F8C5D5D1F}" destId="{739BE479-0EB0-412C-BCDF-C6A93883DDC6}" srcOrd="4" destOrd="0" parTransId="{F6EB07F3-CCD0-4F34-81A3-E1524D312386}" sibTransId="{60DB7552-7B40-4134-B2E7-CD03DB217134}"/>
    <dgm:cxn modelId="{1D1204CD-81CB-411C-945B-B246C0441189}" srcId="{7DA9A1E2-A211-45DD-B9BF-84E7C0454602}" destId="{7098019E-109F-4387-9715-54E8A4089D98}" srcOrd="0" destOrd="0" parTransId="{E07C3A60-E1C1-4D47-AEB3-4F70EE058002}" sibTransId="{8FA0CB4D-F4AA-41BC-AE2F-4E7CA7770CCA}"/>
    <dgm:cxn modelId="{73BA29D0-5863-4E6F-9973-C57F12D0CAAD}" srcId="{55006930-6337-48E8-A181-DF0F8C5D5D1F}" destId="{77DA428A-89FE-4464-B8DB-7E60A9E90AC6}" srcOrd="1" destOrd="0" parTransId="{A0F8DD6F-AAFD-4CB2-8364-7D5409E2C76B}" sibTransId="{7972A586-DCA1-4C9D-95F2-A20816B7254A}"/>
    <dgm:cxn modelId="{C3E331D1-4E75-4758-B9D1-BFCE4B79B1A6}" srcId="{6073D1D0-E036-49E8-BDA8-3AEE29B60094}" destId="{0999E561-3C5C-4ABC-853D-C25452544A4F}" srcOrd="0" destOrd="0" parTransId="{F9DD4389-8399-485D-A757-9C0870C3468D}" sibTransId="{842733F4-884F-4CDC-B9F7-662223332EC5}"/>
    <dgm:cxn modelId="{ED6082D5-5A8A-4ADF-906B-C25BFA8F77D2}" type="presOf" srcId="{55006930-6337-48E8-A181-DF0F8C5D5D1F}" destId="{7A785F29-0BFA-414B-8D77-A28BEC8FBEDA}" srcOrd="0" destOrd="0" presId="urn:microsoft.com/office/officeart/2005/8/layout/vList2"/>
    <dgm:cxn modelId="{D934E8D6-C348-4155-AC2F-DA5F90B290CA}" srcId="{A05D5852-9E5B-4BCE-8362-BA9A8AC4F43B}" destId="{D52010E1-3BFD-419D-8799-52E7D99D040F}" srcOrd="1" destOrd="0" parTransId="{5F0AE790-4A65-4CD2-A393-7EC5A8904FFE}" sibTransId="{49709B7E-8C94-4CA3-9C1C-7501ACBBC015}"/>
    <dgm:cxn modelId="{F9A452D7-97AA-48E6-940E-0F6C14F473B8}" type="presOf" srcId="{739BE479-0EB0-412C-BCDF-C6A93883DDC6}" destId="{022038A3-4BEB-48DF-8542-297CFBCEFC7D}" srcOrd="0" destOrd="0" presId="urn:microsoft.com/office/officeart/2005/8/layout/vList2"/>
    <dgm:cxn modelId="{F0ED12DD-0062-4210-896A-BD6D6F902977}" type="presOf" srcId="{E9D50C57-D03C-406C-A53A-9DD15DC08D85}" destId="{D54D4E02-B7A7-48EC-8450-22BB26783A3D}" srcOrd="0" destOrd="0" presId="urn:microsoft.com/office/officeart/2005/8/layout/vList2"/>
    <dgm:cxn modelId="{311373F0-1995-456E-8E63-1DCCCAD321A1}" type="presOf" srcId="{2CE7EA93-E146-4C5C-80AC-A0183A62CB1E}" destId="{730B3C6B-FA3E-444C-9336-085A34917971}" srcOrd="0" destOrd="1" presId="urn:microsoft.com/office/officeart/2005/8/layout/vList2"/>
    <dgm:cxn modelId="{64341EFF-B3F3-4E4A-94C7-39748309C6C7}" type="presOf" srcId="{A05D5852-9E5B-4BCE-8362-BA9A8AC4F43B}" destId="{D5E25D91-5F6D-471B-9EDC-A050C23A6195}" srcOrd="0" destOrd="0" presId="urn:microsoft.com/office/officeart/2005/8/layout/vList2"/>
    <dgm:cxn modelId="{18ED7B48-95AC-4925-B12A-73F1E8A49E8D}" type="presParOf" srcId="{7A785F29-0BFA-414B-8D77-A28BEC8FBEDA}" destId="{351A9988-31AB-42A3-8B9E-2D93132E0850}" srcOrd="0" destOrd="0" presId="urn:microsoft.com/office/officeart/2005/8/layout/vList2"/>
    <dgm:cxn modelId="{E0E73623-16BE-4F05-A691-99F2AF76C164}" type="presParOf" srcId="{7A785F29-0BFA-414B-8D77-A28BEC8FBEDA}" destId="{091C7583-415B-4CDE-B234-17C85E98EFDE}" srcOrd="1" destOrd="0" presId="urn:microsoft.com/office/officeart/2005/8/layout/vList2"/>
    <dgm:cxn modelId="{DFF5A3F5-D495-4F12-862B-92990CF1D75A}" type="presParOf" srcId="{7A785F29-0BFA-414B-8D77-A28BEC8FBEDA}" destId="{FC27B1EE-4EF6-4B36-BA80-1ED04D052F83}" srcOrd="2" destOrd="0" presId="urn:microsoft.com/office/officeart/2005/8/layout/vList2"/>
    <dgm:cxn modelId="{5BB50CB3-B49F-496B-970F-D6F395D718E3}" type="presParOf" srcId="{7A785F29-0BFA-414B-8D77-A28BEC8FBEDA}" destId="{730B3C6B-FA3E-444C-9336-085A34917971}" srcOrd="3" destOrd="0" presId="urn:microsoft.com/office/officeart/2005/8/layout/vList2"/>
    <dgm:cxn modelId="{FBF7E018-859D-4346-BF57-1FD7691CF256}" type="presParOf" srcId="{7A785F29-0BFA-414B-8D77-A28BEC8FBEDA}" destId="{D5E25D91-5F6D-471B-9EDC-A050C23A6195}" srcOrd="4" destOrd="0" presId="urn:microsoft.com/office/officeart/2005/8/layout/vList2"/>
    <dgm:cxn modelId="{4DD71CCE-2B4D-4714-864D-5D5FA9BF6187}" type="presParOf" srcId="{7A785F29-0BFA-414B-8D77-A28BEC8FBEDA}" destId="{D54D4E02-B7A7-48EC-8450-22BB26783A3D}" srcOrd="5" destOrd="0" presId="urn:microsoft.com/office/officeart/2005/8/layout/vList2"/>
    <dgm:cxn modelId="{7431E7A7-01C3-438A-91DF-D6C607E901B6}" type="presParOf" srcId="{7A785F29-0BFA-414B-8D77-A28BEC8FBEDA}" destId="{18EE6871-53A7-4008-9AA0-809FEDB09AAD}" srcOrd="6" destOrd="0" presId="urn:microsoft.com/office/officeart/2005/8/layout/vList2"/>
    <dgm:cxn modelId="{C3BD8D88-C6B7-42E9-818B-4FDB3CB43EDA}" type="presParOf" srcId="{7A785F29-0BFA-414B-8D77-A28BEC8FBEDA}" destId="{A443E5EA-4320-43DC-8FE1-A2E4F80A2C14}" srcOrd="7" destOrd="0" presId="urn:microsoft.com/office/officeart/2005/8/layout/vList2"/>
    <dgm:cxn modelId="{8CB15595-5EE0-4E9E-BAF7-8DFE31858692}" type="presParOf" srcId="{7A785F29-0BFA-414B-8D77-A28BEC8FBEDA}" destId="{022038A3-4BEB-48DF-8542-297CFBCEFC7D}" srcOrd="8" destOrd="0" presId="urn:microsoft.com/office/officeart/2005/8/layout/vList2"/>
    <dgm:cxn modelId="{137392A8-3167-4D21-9006-21BBFF2A9F2D}" type="presParOf" srcId="{7A785F29-0BFA-414B-8D77-A28BEC8FBEDA}" destId="{B5502C2D-3C91-4172-BBC8-609DAE1AA7BF}" srcOrd="9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A63D2BBC-4E86-44CF-B493-DBA346CC1C89}" type="doc">
      <dgm:prSet loTypeId="urn:microsoft.com/office/officeart/2005/8/layout/vList2" loCatId="list" qsTypeId="urn:microsoft.com/office/officeart/2005/8/quickstyle/simple2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4DB961BA-30ED-44C4-9F75-C8A074F8D688}">
      <dgm:prSet phldr="0"/>
      <dgm:spPr/>
      <dgm:t>
        <a:bodyPr/>
        <a:lstStyle/>
        <a:p>
          <a:pPr algn="l" rtl="0"/>
          <a:r>
            <a:rPr lang="en-US" b="1" dirty="0"/>
            <a:t>JSON to Non-JSON</a:t>
          </a:r>
          <a:r>
            <a:rPr lang="en-US" dirty="0"/>
            <a:t>:</a:t>
          </a:r>
          <a:endParaRPr lang="en-US" dirty="0">
            <a:latin typeface="Tenorite"/>
          </a:endParaRPr>
        </a:p>
      </dgm:t>
    </dgm:pt>
    <dgm:pt modelId="{B05ECE8A-7998-4B27-8E9D-36445F3D6537}" type="parTrans" cxnId="{46AD8A19-A203-4833-B698-533A5B72739B}">
      <dgm:prSet/>
      <dgm:spPr/>
    </dgm:pt>
    <dgm:pt modelId="{ABD2FCD9-1FDF-448F-9954-CC9E7612C15A}" type="sibTrans" cxnId="{46AD8A19-A203-4833-B698-533A5B72739B}">
      <dgm:prSet/>
      <dgm:spPr/>
    </dgm:pt>
    <dgm:pt modelId="{CE7BC8AC-9D3D-4133-A758-E3CC15AFF725}">
      <dgm:prSet phldr="0"/>
      <dgm:spPr/>
      <dgm:t>
        <a:bodyPr/>
        <a:lstStyle/>
        <a:p>
          <a:pPr algn="l"/>
          <a:r>
            <a:rPr lang="en-US" b="1" dirty="0"/>
            <a:t>JSON_UNQUOTE</a:t>
          </a:r>
          <a:r>
            <a:rPr lang="en-US" dirty="0"/>
            <a:t>(): Converts a JSON string to a regular string.</a:t>
          </a:r>
        </a:p>
      </dgm:t>
    </dgm:pt>
    <dgm:pt modelId="{35FCA6A0-6F0F-41F8-B4D1-69AAE1FDBEB5}" type="parTrans" cxnId="{7FFE5068-4856-47C1-8DA9-73AB1156BBED}">
      <dgm:prSet/>
      <dgm:spPr/>
    </dgm:pt>
    <dgm:pt modelId="{2A104942-E3A0-47DC-BDE0-113A634013D1}" type="sibTrans" cxnId="{7FFE5068-4856-47C1-8DA9-73AB1156BBED}">
      <dgm:prSet/>
      <dgm:spPr/>
    </dgm:pt>
    <dgm:pt modelId="{54D617AE-3554-4E59-A087-174DE0BD063D}">
      <dgm:prSet phldr="0"/>
      <dgm:spPr/>
      <dgm:t>
        <a:bodyPr/>
        <a:lstStyle/>
        <a:p>
          <a:pPr algn="l"/>
          <a:r>
            <a:rPr lang="en-US" dirty="0"/>
            <a:t>Example: </a:t>
          </a:r>
          <a:r>
            <a:rPr lang="en-US" dirty="0">
              <a:latin typeface="Consolas"/>
            </a:rPr>
            <a:t>SELECT JSON_UNQUOTE('["TechBoys"]');</a:t>
          </a:r>
          <a:r>
            <a:rPr lang="en-US" dirty="0"/>
            <a:t> (Result: </a:t>
          </a:r>
          <a:r>
            <a:rPr lang="en-US" dirty="0">
              <a:latin typeface="Consolas"/>
            </a:rPr>
            <a:t>"TechBoys</a:t>
          </a:r>
          <a:r>
            <a:rPr lang="en-US" dirty="0"/>
            <a:t>")</a:t>
          </a:r>
        </a:p>
      </dgm:t>
    </dgm:pt>
    <dgm:pt modelId="{379756F6-F32A-4149-9622-4997733CCE78}" type="parTrans" cxnId="{1EE1AD1E-0C74-4E3B-A3D6-69FF43B893EE}">
      <dgm:prSet/>
      <dgm:spPr/>
    </dgm:pt>
    <dgm:pt modelId="{B86D0F0A-A39E-4F42-9436-C7E197698417}" type="sibTrans" cxnId="{1EE1AD1E-0C74-4E3B-A3D6-69FF43B893EE}">
      <dgm:prSet/>
      <dgm:spPr/>
    </dgm:pt>
    <dgm:pt modelId="{8C579928-2559-4A07-80D6-569C0AEE5F57}">
      <dgm:prSet phldr="0"/>
      <dgm:spPr/>
      <dgm:t>
        <a:bodyPr/>
        <a:lstStyle/>
        <a:p>
          <a:pPr algn="l"/>
          <a:r>
            <a:rPr lang="en-US" b="1" dirty="0"/>
            <a:t>Non-JSON to JSON</a:t>
          </a:r>
          <a:r>
            <a:rPr lang="en-US" dirty="0"/>
            <a:t>:</a:t>
          </a:r>
        </a:p>
      </dgm:t>
    </dgm:pt>
    <dgm:pt modelId="{57D94DFB-0AEB-44AE-97B9-24C760644885}" type="parTrans" cxnId="{6164F87F-D4D4-4CAE-973A-B7F6D231C276}">
      <dgm:prSet/>
      <dgm:spPr/>
    </dgm:pt>
    <dgm:pt modelId="{718A6B8D-051E-4B05-9D3F-B7D33E2A673F}" type="sibTrans" cxnId="{6164F87F-D4D4-4CAE-973A-B7F6D231C276}">
      <dgm:prSet/>
      <dgm:spPr/>
    </dgm:pt>
    <dgm:pt modelId="{8A1C15AA-E2BB-4112-AFF4-CF73EDC45735}">
      <dgm:prSet phldr="0"/>
      <dgm:spPr/>
      <dgm:t>
        <a:bodyPr/>
        <a:lstStyle/>
        <a:p>
          <a:pPr algn="l"/>
          <a:r>
            <a:rPr lang="en-US" b="1" dirty="0"/>
            <a:t>JSON_OBJECT</a:t>
          </a:r>
          <a:r>
            <a:rPr lang="en-US" dirty="0"/>
            <a:t>(): Converts non-JSON values into a JSON object.</a:t>
          </a:r>
        </a:p>
      </dgm:t>
    </dgm:pt>
    <dgm:pt modelId="{341FC4AE-358C-4A8D-A29E-6A95E879AC60}" type="parTrans" cxnId="{F4EB5A4A-C9E5-4E93-801E-4F13D0DF06C9}">
      <dgm:prSet/>
      <dgm:spPr/>
    </dgm:pt>
    <dgm:pt modelId="{D399069C-4D8D-4538-81A5-9BC2FB7AA27E}" type="sibTrans" cxnId="{F4EB5A4A-C9E5-4E93-801E-4F13D0DF06C9}">
      <dgm:prSet/>
      <dgm:spPr/>
    </dgm:pt>
    <dgm:pt modelId="{156A6AD7-600D-49BA-BB74-6867C2B81189}">
      <dgm:prSet phldr="0"/>
      <dgm:spPr/>
      <dgm:t>
        <a:bodyPr/>
        <a:lstStyle/>
        <a:p>
          <a:pPr algn="l"/>
          <a:r>
            <a:rPr lang="en-US" dirty="0"/>
            <a:t>Example: </a:t>
          </a:r>
          <a:r>
            <a:rPr lang="en-US" dirty="0">
              <a:latin typeface="Consolas"/>
            </a:rPr>
            <a:t>SELECT JSON_OBJECT('key', 'value');</a:t>
          </a:r>
          <a:r>
            <a:rPr lang="en-US" dirty="0"/>
            <a:t> (Result: </a:t>
          </a:r>
          <a:r>
            <a:rPr lang="en-US" dirty="0">
              <a:latin typeface="Consolas"/>
            </a:rPr>
            <a:t>{"key": "value</a:t>
          </a:r>
          <a:r>
            <a:rPr lang="en-US" dirty="0"/>
            <a:t>"})</a:t>
          </a:r>
        </a:p>
      </dgm:t>
    </dgm:pt>
    <dgm:pt modelId="{92A3BC27-0843-4B03-AE22-3E71B9BEDA56}" type="parTrans" cxnId="{D143854D-98D8-4A46-81D6-E0D91CAC47AF}">
      <dgm:prSet/>
      <dgm:spPr/>
    </dgm:pt>
    <dgm:pt modelId="{BC06D133-8EF6-4188-882A-0DF20B904577}" type="sibTrans" cxnId="{D143854D-98D8-4A46-81D6-E0D91CAC47AF}">
      <dgm:prSet/>
      <dgm:spPr/>
    </dgm:pt>
    <dgm:pt modelId="{10CA7511-8DF4-4EA9-AC8D-DFA22417FC5D}">
      <dgm:prSet phldr="0"/>
      <dgm:spPr/>
      <dgm:t>
        <a:bodyPr/>
        <a:lstStyle/>
        <a:p>
          <a:pPr algn="l"/>
          <a:r>
            <a:rPr lang="en-US" b="1" dirty="0"/>
            <a:t>Type Casting</a:t>
          </a:r>
          <a:r>
            <a:rPr lang="en-US" dirty="0"/>
            <a:t>:</a:t>
          </a:r>
        </a:p>
      </dgm:t>
    </dgm:pt>
    <dgm:pt modelId="{5C1A2EB5-4C44-41F2-841C-22C773E2DD0A}" type="parTrans" cxnId="{162B7940-F2EA-474A-B5C8-42D866FA25D8}">
      <dgm:prSet/>
      <dgm:spPr/>
    </dgm:pt>
    <dgm:pt modelId="{257804DE-2715-44FE-B318-D248F2377A20}" type="sibTrans" cxnId="{162B7940-F2EA-474A-B5C8-42D866FA25D8}">
      <dgm:prSet/>
      <dgm:spPr/>
    </dgm:pt>
    <dgm:pt modelId="{956B3098-598A-43EB-996B-0A780B2EED8A}">
      <dgm:prSet phldr="0"/>
      <dgm:spPr/>
      <dgm:t>
        <a:bodyPr/>
        <a:lstStyle/>
        <a:p>
          <a:pPr algn="l"/>
          <a:r>
            <a:rPr lang="en-US" b="1" dirty="0"/>
            <a:t>CAST</a:t>
          </a:r>
          <a:r>
            <a:rPr lang="en-US" dirty="0"/>
            <a:t>(): Converts between data types.</a:t>
          </a:r>
        </a:p>
      </dgm:t>
    </dgm:pt>
    <dgm:pt modelId="{2795FCCB-8846-4E0A-80C4-04405087F911}" type="parTrans" cxnId="{0F37A98D-1A4A-405A-825C-4DDE50ECFEFA}">
      <dgm:prSet/>
      <dgm:spPr/>
    </dgm:pt>
    <dgm:pt modelId="{2656AE6D-89FC-49FA-A403-4909CFDD1853}" type="sibTrans" cxnId="{0F37A98D-1A4A-405A-825C-4DDE50ECFEFA}">
      <dgm:prSet/>
      <dgm:spPr/>
    </dgm:pt>
    <dgm:pt modelId="{7F726AD2-854A-43AC-932C-D382608FC684}">
      <dgm:prSet phldr="0"/>
      <dgm:spPr/>
      <dgm:t>
        <a:bodyPr/>
        <a:lstStyle/>
        <a:p>
          <a:pPr algn="l"/>
          <a:r>
            <a:rPr lang="en-US" dirty="0"/>
            <a:t>Example: </a:t>
          </a:r>
          <a:r>
            <a:rPr lang="en-US" dirty="0">
              <a:latin typeface="Consolas"/>
            </a:rPr>
            <a:t>SELECT CAST(JSON_EXTRACT('{"a": 1}', '$.a') AS UNSIGNED);</a:t>
          </a:r>
          <a:endParaRPr lang="en-US" dirty="0"/>
        </a:p>
      </dgm:t>
    </dgm:pt>
    <dgm:pt modelId="{4A2E2379-9351-4AE3-8708-C538D0F652B6}" type="parTrans" cxnId="{297051FA-2257-4FFA-9F24-2264BAFDFBF8}">
      <dgm:prSet/>
      <dgm:spPr/>
    </dgm:pt>
    <dgm:pt modelId="{88331E8E-69B2-4E02-8A66-BB1732B05106}" type="sibTrans" cxnId="{297051FA-2257-4FFA-9F24-2264BAFDFBF8}">
      <dgm:prSet/>
      <dgm:spPr/>
    </dgm:pt>
    <dgm:pt modelId="{67B2008F-E52F-4610-90B1-8CFCC4B2A3A6}" type="pres">
      <dgm:prSet presAssocID="{A63D2BBC-4E86-44CF-B493-DBA346CC1C89}" presName="linear" presStyleCnt="0">
        <dgm:presLayoutVars>
          <dgm:animLvl val="lvl"/>
          <dgm:resizeHandles val="exact"/>
        </dgm:presLayoutVars>
      </dgm:prSet>
      <dgm:spPr/>
    </dgm:pt>
    <dgm:pt modelId="{B9630889-F847-4289-8240-51657809B6E0}" type="pres">
      <dgm:prSet presAssocID="{4DB961BA-30ED-44C4-9F75-C8A074F8D688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166829CB-16D7-452F-A0B5-5A213408EFB3}" type="pres">
      <dgm:prSet presAssocID="{4DB961BA-30ED-44C4-9F75-C8A074F8D688}" presName="childText" presStyleLbl="revTx" presStyleIdx="0" presStyleCnt="3">
        <dgm:presLayoutVars>
          <dgm:bulletEnabled val="1"/>
        </dgm:presLayoutVars>
      </dgm:prSet>
      <dgm:spPr/>
    </dgm:pt>
    <dgm:pt modelId="{547350D3-2FA4-477A-A4F2-B570064497BC}" type="pres">
      <dgm:prSet presAssocID="{8C579928-2559-4A07-80D6-569C0AEE5F57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4E02EAEA-5064-4F7F-8A3A-AD10B1568547}" type="pres">
      <dgm:prSet presAssocID="{8C579928-2559-4A07-80D6-569C0AEE5F57}" presName="childText" presStyleLbl="revTx" presStyleIdx="1" presStyleCnt="3">
        <dgm:presLayoutVars>
          <dgm:bulletEnabled val="1"/>
        </dgm:presLayoutVars>
      </dgm:prSet>
      <dgm:spPr/>
    </dgm:pt>
    <dgm:pt modelId="{1C268932-28D2-4B19-AA0E-27CD2BF64610}" type="pres">
      <dgm:prSet presAssocID="{10CA7511-8DF4-4EA9-AC8D-DFA22417FC5D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B83F1EED-707C-4F87-B29A-2F10A718015E}" type="pres">
      <dgm:prSet presAssocID="{10CA7511-8DF4-4EA9-AC8D-DFA22417FC5D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46AD8A19-A203-4833-B698-533A5B72739B}" srcId="{A63D2BBC-4E86-44CF-B493-DBA346CC1C89}" destId="{4DB961BA-30ED-44C4-9F75-C8A074F8D688}" srcOrd="0" destOrd="0" parTransId="{B05ECE8A-7998-4B27-8E9D-36445F3D6537}" sibTransId="{ABD2FCD9-1FDF-448F-9954-CC9E7612C15A}"/>
    <dgm:cxn modelId="{1EE1AD1E-0C74-4E3B-A3D6-69FF43B893EE}" srcId="{4DB961BA-30ED-44C4-9F75-C8A074F8D688}" destId="{54D617AE-3554-4E59-A087-174DE0BD063D}" srcOrd="1" destOrd="0" parTransId="{379756F6-F32A-4149-9622-4997733CCE78}" sibTransId="{B86D0F0A-A39E-4F42-9436-C7E197698417}"/>
    <dgm:cxn modelId="{F303E738-D8AF-42FC-9082-17109C35061B}" type="presOf" srcId="{4DB961BA-30ED-44C4-9F75-C8A074F8D688}" destId="{B9630889-F847-4289-8240-51657809B6E0}" srcOrd="0" destOrd="0" presId="urn:microsoft.com/office/officeart/2005/8/layout/vList2"/>
    <dgm:cxn modelId="{162B7940-F2EA-474A-B5C8-42D866FA25D8}" srcId="{A63D2BBC-4E86-44CF-B493-DBA346CC1C89}" destId="{10CA7511-8DF4-4EA9-AC8D-DFA22417FC5D}" srcOrd="2" destOrd="0" parTransId="{5C1A2EB5-4C44-41F2-841C-22C773E2DD0A}" sibTransId="{257804DE-2715-44FE-B318-D248F2377A20}"/>
    <dgm:cxn modelId="{2D371463-8FE3-478B-BC87-4AC7F0E5F3EE}" type="presOf" srcId="{7F726AD2-854A-43AC-932C-D382608FC684}" destId="{B83F1EED-707C-4F87-B29A-2F10A718015E}" srcOrd="0" destOrd="1" presId="urn:microsoft.com/office/officeart/2005/8/layout/vList2"/>
    <dgm:cxn modelId="{7FFE5068-4856-47C1-8DA9-73AB1156BBED}" srcId="{4DB961BA-30ED-44C4-9F75-C8A074F8D688}" destId="{CE7BC8AC-9D3D-4133-A758-E3CC15AFF725}" srcOrd="0" destOrd="0" parTransId="{35FCA6A0-6F0F-41F8-B4D1-69AAE1FDBEB5}" sibTransId="{2A104942-E3A0-47DC-BDE0-113A634013D1}"/>
    <dgm:cxn modelId="{F4EB5A4A-C9E5-4E93-801E-4F13D0DF06C9}" srcId="{8C579928-2559-4A07-80D6-569C0AEE5F57}" destId="{8A1C15AA-E2BB-4112-AFF4-CF73EDC45735}" srcOrd="0" destOrd="0" parTransId="{341FC4AE-358C-4A8D-A29E-6A95E879AC60}" sibTransId="{D399069C-4D8D-4538-81A5-9BC2FB7AA27E}"/>
    <dgm:cxn modelId="{D143854D-98D8-4A46-81D6-E0D91CAC47AF}" srcId="{8C579928-2559-4A07-80D6-569C0AEE5F57}" destId="{156A6AD7-600D-49BA-BB74-6867C2B81189}" srcOrd="1" destOrd="0" parTransId="{92A3BC27-0843-4B03-AE22-3E71B9BEDA56}" sibTransId="{BC06D133-8EF6-4188-882A-0DF20B904577}"/>
    <dgm:cxn modelId="{6164F87F-D4D4-4CAE-973A-B7F6D231C276}" srcId="{A63D2BBC-4E86-44CF-B493-DBA346CC1C89}" destId="{8C579928-2559-4A07-80D6-569C0AEE5F57}" srcOrd="1" destOrd="0" parTransId="{57D94DFB-0AEB-44AE-97B9-24C760644885}" sibTransId="{718A6B8D-051E-4B05-9D3F-B7D33E2A673F}"/>
    <dgm:cxn modelId="{46EB4086-235E-458B-9141-34462147080C}" type="presOf" srcId="{156A6AD7-600D-49BA-BB74-6867C2B81189}" destId="{4E02EAEA-5064-4F7F-8A3A-AD10B1568547}" srcOrd="0" destOrd="1" presId="urn:microsoft.com/office/officeart/2005/8/layout/vList2"/>
    <dgm:cxn modelId="{0F37A98D-1A4A-405A-825C-4DDE50ECFEFA}" srcId="{10CA7511-8DF4-4EA9-AC8D-DFA22417FC5D}" destId="{956B3098-598A-43EB-996B-0A780B2EED8A}" srcOrd="0" destOrd="0" parTransId="{2795FCCB-8846-4E0A-80C4-04405087F911}" sibTransId="{2656AE6D-89FC-49FA-A403-4909CFDD1853}"/>
    <dgm:cxn modelId="{19BD8692-5805-4603-BE17-00CE1CD40A15}" type="presOf" srcId="{A63D2BBC-4E86-44CF-B493-DBA346CC1C89}" destId="{67B2008F-E52F-4610-90B1-8CFCC4B2A3A6}" srcOrd="0" destOrd="0" presId="urn:microsoft.com/office/officeart/2005/8/layout/vList2"/>
    <dgm:cxn modelId="{A11E0795-F317-4E4E-8985-AFD806F45B7D}" type="presOf" srcId="{8C579928-2559-4A07-80D6-569C0AEE5F57}" destId="{547350D3-2FA4-477A-A4F2-B570064497BC}" srcOrd="0" destOrd="0" presId="urn:microsoft.com/office/officeart/2005/8/layout/vList2"/>
    <dgm:cxn modelId="{ABA2C1C1-88B4-4140-83B2-476D5D5C9E5A}" type="presOf" srcId="{8A1C15AA-E2BB-4112-AFF4-CF73EDC45735}" destId="{4E02EAEA-5064-4F7F-8A3A-AD10B1568547}" srcOrd="0" destOrd="0" presId="urn:microsoft.com/office/officeart/2005/8/layout/vList2"/>
    <dgm:cxn modelId="{466E67C3-CFBA-426A-8649-0C56E3868E99}" type="presOf" srcId="{956B3098-598A-43EB-996B-0A780B2EED8A}" destId="{B83F1EED-707C-4F87-B29A-2F10A718015E}" srcOrd="0" destOrd="0" presId="urn:microsoft.com/office/officeart/2005/8/layout/vList2"/>
    <dgm:cxn modelId="{BBCFEFD0-3252-4B3F-9135-8EAD18A45FB4}" type="presOf" srcId="{CE7BC8AC-9D3D-4133-A758-E3CC15AFF725}" destId="{166829CB-16D7-452F-A0B5-5A213408EFB3}" srcOrd="0" destOrd="0" presId="urn:microsoft.com/office/officeart/2005/8/layout/vList2"/>
    <dgm:cxn modelId="{6575FCD5-05C4-4000-81F0-AFCB6A591B04}" type="presOf" srcId="{10CA7511-8DF4-4EA9-AC8D-DFA22417FC5D}" destId="{1C268932-28D2-4B19-AA0E-27CD2BF64610}" srcOrd="0" destOrd="0" presId="urn:microsoft.com/office/officeart/2005/8/layout/vList2"/>
    <dgm:cxn modelId="{297051FA-2257-4FFA-9F24-2264BAFDFBF8}" srcId="{10CA7511-8DF4-4EA9-AC8D-DFA22417FC5D}" destId="{7F726AD2-854A-43AC-932C-D382608FC684}" srcOrd="1" destOrd="0" parTransId="{4A2E2379-9351-4AE3-8708-C538D0F652B6}" sibTransId="{88331E8E-69B2-4E02-8A66-BB1732B05106}"/>
    <dgm:cxn modelId="{A6CC70FE-E198-41D0-9B24-8A909924621F}" type="presOf" srcId="{54D617AE-3554-4E59-A087-174DE0BD063D}" destId="{166829CB-16D7-452F-A0B5-5A213408EFB3}" srcOrd="0" destOrd="1" presId="urn:microsoft.com/office/officeart/2005/8/layout/vList2"/>
    <dgm:cxn modelId="{A6AC609D-EE20-49BC-B143-06B10C9FDB8C}" type="presParOf" srcId="{67B2008F-E52F-4610-90B1-8CFCC4B2A3A6}" destId="{B9630889-F847-4289-8240-51657809B6E0}" srcOrd="0" destOrd="0" presId="urn:microsoft.com/office/officeart/2005/8/layout/vList2"/>
    <dgm:cxn modelId="{61CBAC50-CE1B-4B9E-888D-1976580D14E1}" type="presParOf" srcId="{67B2008F-E52F-4610-90B1-8CFCC4B2A3A6}" destId="{166829CB-16D7-452F-A0B5-5A213408EFB3}" srcOrd="1" destOrd="0" presId="urn:microsoft.com/office/officeart/2005/8/layout/vList2"/>
    <dgm:cxn modelId="{A48EB44E-E44A-4955-BA31-AF128547BA61}" type="presParOf" srcId="{67B2008F-E52F-4610-90B1-8CFCC4B2A3A6}" destId="{547350D3-2FA4-477A-A4F2-B570064497BC}" srcOrd="2" destOrd="0" presId="urn:microsoft.com/office/officeart/2005/8/layout/vList2"/>
    <dgm:cxn modelId="{8858BC93-7CC1-4AD1-ABE6-552AFA212381}" type="presParOf" srcId="{67B2008F-E52F-4610-90B1-8CFCC4B2A3A6}" destId="{4E02EAEA-5064-4F7F-8A3A-AD10B1568547}" srcOrd="3" destOrd="0" presId="urn:microsoft.com/office/officeart/2005/8/layout/vList2"/>
    <dgm:cxn modelId="{BB75EB04-0713-45E2-8848-FA190CF62F50}" type="presParOf" srcId="{67B2008F-E52F-4610-90B1-8CFCC4B2A3A6}" destId="{1C268932-28D2-4B19-AA0E-27CD2BF64610}" srcOrd="4" destOrd="0" presId="urn:microsoft.com/office/officeart/2005/8/layout/vList2"/>
    <dgm:cxn modelId="{EDDDC34D-379A-40DC-9894-8694B3ECCABC}" type="presParOf" srcId="{67B2008F-E52F-4610-90B1-8CFCC4B2A3A6}" destId="{B83F1EED-707C-4F87-B29A-2F10A718015E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DE381D9-1D46-41C9-AE3B-654720B20EC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192EA8D-7086-4B8A-8189-2D270E48C9D4}">
      <dgm:prSet phldrT="[Text]" phldr="0"/>
      <dgm:spPr/>
      <dgm:t>
        <a:bodyPr/>
        <a:lstStyle/>
        <a:p>
          <a:pPr rtl="0"/>
          <a:r>
            <a:rPr lang="en-US" dirty="0">
              <a:latin typeface="Tenorite"/>
            </a:rPr>
            <a:t>CHAR</a:t>
          </a:r>
          <a:endParaRPr lang="en-US" dirty="0"/>
        </a:p>
      </dgm:t>
    </dgm:pt>
    <dgm:pt modelId="{D9031ED7-E44C-4925-8467-84DACF2CA912}" type="parTrans" cxnId="{C1815DB8-4CB9-449B-A9A8-CC1FCF778F74}">
      <dgm:prSet/>
      <dgm:spPr/>
      <dgm:t>
        <a:bodyPr/>
        <a:lstStyle/>
        <a:p>
          <a:endParaRPr lang="en-US"/>
        </a:p>
      </dgm:t>
    </dgm:pt>
    <dgm:pt modelId="{C4678C65-5454-47DF-8C3B-2B274683D8F9}" type="sibTrans" cxnId="{C1815DB8-4CB9-449B-A9A8-CC1FCF778F74}">
      <dgm:prSet/>
      <dgm:spPr/>
      <dgm:t>
        <a:bodyPr/>
        <a:lstStyle/>
        <a:p>
          <a:endParaRPr lang="en-US"/>
        </a:p>
      </dgm:t>
    </dgm:pt>
    <dgm:pt modelId="{E2CE3CC6-6334-49B7-8B36-CD1A327FAEE8}">
      <dgm:prSet phldrT="[Text]" phldr="0"/>
      <dgm:spPr/>
      <dgm:t>
        <a:bodyPr/>
        <a:lstStyle/>
        <a:p>
          <a:pPr algn="l" rtl="0"/>
          <a:r>
            <a:rPr lang="en-US" dirty="0">
              <a:solidFill>
                <a:srgbClr val="000000"/>
              </a:solidFill>
              <a:latin typeface="Arial"/>
              <a:cs typeface="Arial"/>
            </a:rPr>
            <a:t> </a:t>
          </a:r>
          <a:r>
            <a:rPr lang="en-US" dirty="0">
              <a:solidFill>
                <a:srgbClr val="000000"/>
              </a:solidFill>
              <a:latin typeface="Times New Roman"/>
              <a:cs typeface="Times New Roman"/>
            </a:rPr>
            <a:t>Ex: SELECT fName + char(20) + </a:t>
          </a:r>
          <a:r>
            <a:rPr lang="en-US" dirty="0" err="1">
              <a:solidFill>
                <a:srgbClr val="000000"/>
              </a:solidFill>
              <a:latin typeface="Times New Roman"/>
              <a:cs typeface="Times New Roman"/>
            </a:rPr>
            <a:t>lastname</a:t>
          </a:r>
          <a:r>
            <a:rPr lang="en-US" dirty="0">
              <a:solidFill>
                <a:srgbClr val="000000"/>
              </a:solidFill>
              <a:latin typeface="Times New Roman"/>
              <a:cs typeface="Times New Roman"/>
            </a:rPr>
            <a:t> as Ename FROM employees</a:t>
          </a:r>
        </a:p>
      </dgm:t>
    </dgm:pt>
    <dgm:pt modelId="{BF05787A-4FBB-459A-A20C-8EF3AFB256F4}" type="parTrans" cxnId="{4FC85B92-63F5-4EA8-9D5F-62C3F1051209}">
      <dgm:prSet/>
      <dgm:spPr/>
      <dgm:t>
        <a:bodyPr/>
        <a:lstStyle/>
        <a:p>
          <a:endParaRPr lang="en-US"/>
        </a:p>
      </dgm:t>
    </dgm:pt>
    <dgm:pt modelId="{EF4A05EC-A2C0-45B0-A945-6DA499A63F3C}" type="sibTrans" cxnId="{4FC85B92-63F5-4EA8-9D5F-62C3F1051209}">
      <dgm:prSet/>
      <dgm:spPr/>
      <dgm:t>
        <a:bodyPr/>
        <a:lstStyle/>
        <a:p>
          <a:endParaRPr lang="en-US"/>
        </a:p>
      </dgm:t>
    </dgm:pt>
    <dgm:pt modelId="{49A5F8CD-BE6D-45B4-A844-81E03AEBD970}">
      <dgm:prSet phldr="0"/>
      <dgm:spPr/>
      <dgm:t>
        <a:bodyPr/>
        <a:lstStyle/>
        <a:p>
          <a:pPr algn="l"/>
          <a:r>
            <a:rPr lang="en-US" dirty="0">
              <a:solidFill>
                <a:srgbClr val="000000"/>
              </a:solidFill>
              <a:latin typeface="Times New Roman"/>
              <a:cs typeface="Times New Roman"/>
            </a:rPr>
            <a:t>If one skips declaring the length variable, it is automatically assigned to 1</a:t>
          </a:r>
          <a:r>
            <a:rPr lang="en-US" dirty="0">
              <a:latin typeface="Times New Roman"/>
              <a:cs typeface="Times New Roman"/>
            </a:rPr>
            <a:t>.</a:t>
          </a:r>
          <a:endParaRPr lang="en-US" dirty="0"/>
        </a:p>
      </dgm:t>
    </dgm:pt>
    <dgm:pt modelId="{9022284B-2A96-43DC-81D3-82CBC0970BDE}" type="parTrans" cxnId="{BF8545BB-0C97-4C3E-BBA4-543162FB5D70}">
      <dgm:prSet/>
      <dgm:spPr/>
    </dgm:pt>
    <dgm:pt modelId="{F3FF646B-2505-409E-84F9-C0673422E3E9}" type="sibTrans" cxnId="{BF8545BB-0C97-4C3E-BBA4-543162FB5D70}">
      <dgm:prSet/>
      <dgm:spPr/>
    </dgm:pt>
    <dgm:pt modelId="{1671C14B-01F8-4D6C-89F5-65BDF4EB8778}">
      <dgm:prSet phldr="0"/>
      <dgm:spPr/>
      <dgm:t>
        <a:bodyPr/>
        <a:lstStyle/>
        <a:p>
          <a:pPr algn="l"/>
          <a:r>
            <a:rPr lang="en-US" dirty="0">
              <a:latin typeface="Tenorite"/>
            </a:rPr>
            <a:t>If</a:t>
          </a:r>
          <a:r>
            <a:rPr lang="en-US" dirty="0"/>
            <a:t> the user enters a string that is shorter than the declared length, the database will pad the remaining space with spaces to reach the specified length.</a:t>
          </a:r>
        </a:p>
      </dgm:t>
    </dgm:pt>
    <dgm:pt modelId="{3F5CFC86-23FA-4534-9F14-0939871E4274}" type="parTrans" cxnId="{6079E05C-EC30-4F80-AF07-D810044C37B1}">
      <dgm:prSet/>
      <dgm:spPr/>
    </dgm:pt>
    <dgm:pt modelId="{75F799DF-6F35-4EA9-B810-316EBB8BC363}" type="sibTrans" cxnId="{6079E05C-EC30-4F80-AF07-D810044C37B1}">
      <dgm:prSet/>
      <dgm:spPr/>
    </dgm:pt>
    <dgm:pt modelId="{019749E8-B093-4377-84AA-C932B9AD052F}">
      <dgm:prSet phldr="0"/>
      <dgm:spPr/>
      <dgm:t>
        <a:bodyPr/>
        <a:lstStyle/>
        <a:p>
          <a:pPr rtl="0"/>
          <a:r>
            <a:rPr lang="en-US" dirty="0">
              <a:solidFill>
                <a:srgbClr val="000000"/>
              </a:solidFill>
              <a:latin typeface="Consolas"/>
              <a:cs typeface="Times New Roman"/>
            </a:rPr>
            <a:t>CHAR</a:t>
          </a:r>
          <a:r>
            <a:rPr lang="en-US" dirty="0">
              <a:solidFill>
                <a:srgbClr val="000000"/>
              </a:solidFill>
            </a:rPr>
            <a:t> is a </a:t>
          </a:r>
          <a:r>
            <a:rPr lang="en-US" b="1" dirty="0">
              <a:solidFill>
                <a:srgbClr val="000000"/>
              </a:solidFill>
            </a:rPr>
            <a:t>fixed-length</a:t>
          </a:r>
          <a:r>
            <a:rPr lang="en-US" dirty="0">
              <a:solidFill>
                <a:srgbClr val="000000"/>
              </a:solidFill>
            </a:rPr>
            <a:t> string data type in MySQL. </a:t>
          </a:r>
          <a:endParaRPr lang="en-US" dirty="0">
            <a:latin typeface="Tenorite"/>
            <a:cs typeface="Times New Roman"/>
          </a:endParaRPr>
        </a:p>
      </dgm:t>
    </dgm:pt>
    <dgm:pt modelId="{1E9D4BBF-29F6-4F28-9C3A-E3FD236A874E}" type="parTrans" cxnId="{561CE230-248B-43A8-8ED0-06DC93CC6179}">
      <dgm:prSet/>
      <dgm:spPr/>
    </dgm:pt>
    <dgm:pt modelId="{9056F5F5-7775-4338-AB05-83F2EE8763E3}" type="sibTrans" cxnId="{561CE230-248B-43A8-8ED0-06DC93CC6179}">
      <dgm:prSet/>
      <dgm:spPr/>
    </dgm:pt>
    <dgm:pt modelId="{E2C35D03-20AA-4159-957A-E0408FF18528}">
      <dgm:prSet phldr="0"/>
      <dgm:spPr/>
      <dgm:t>
        <a:bodyPr/>
        <a:lstStyle/>
        <a:p>
          <a:pPr rtl="0"/>
          <a:r>
            <a:rPr lang="en-US" dirty="0">
              <a:solidFill>
                <a:srgbClr val="000000"/>
              </a:solidFill>
              <a:latin typeface="Times New Roman"/>
              <a:cs typeface="Times New Roman"/>
            </a:rPr>
            <a:t>Its length value can be between 0 and 255</a:t>
          </a:r>
          <a:r>
            <a:rPr lang="en-US" dirty="0">
              <a:latin typeface="Times New Roman"/>
              <a:cs typeface="Times New Roman"/>
            </a:rPr>
            <a:t>.</a:t>
          </a:r>
          <a:endParaRPr lang="en-US" dirty="0"/>
        </a:p>
      </dgm:t>
    </dgm:pt>
    <dgm:pt modelId="{150126C6-1761-4E52-89C1-B5DF57E2B36E}" type="parTrans" cxnId="{B505FF38-E7CD-4ECE-B9D6-E9E4FCF7B13B}">
      <dgm:prSet/>
      <dgm:spPr/>
    </dgm:pt>
    <dgm:pt modelId="{13539A0C-8748-4DEE-8E74-6940BB1D18DE}" type="sibTrans" cxnId="{B505FF38-E7CD-4ECE-B9D6-E9E4FCF7B13B}">
      <dgm:prSet/>
      <dgm:spPr/>
    </dgm:pt>
    <dgm:pt modelId="{2FF6CB9E-C4F5-447E-9395-52C38AD96363}" type="pres">
      <dgm:prSet presAssocID="{5DE381D9-1D46-41C9-AE3B-654720B20EC9}" presName="linear" presStyleCnt="0">
        <dgm:presLayoutVars>
          <dgm:animLvl val="lvl"/>
          <dgm:resizeHandles val="exact"/>
        </dgm:presLayoutVars>
      </dgm:prSet>
      <dgm:spPr/>
    </dgm:pt>
    <dgm:pt modelId="{0EC50BE1-7F66-46E4-B9E8-53314F8F57ED}" type="pres">
      <dgm:prSet presAssocID="{0192EA8D-7086-4B8A-8189-2D270E48C9D4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280C7018-A37B-4C91-AD1D-57BC90D52023}" type="pres">
      <dgm:prSet presAssocID="{0192EA8D-7086-4B8A-8189-2D270E48C9D4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25CBB10A-6ECE-42AC-A4F6-5FB7265A564D}" type="presOf" srcId="{E2C35D03-20AA-4159-957A-E0408FF18528}" destId="{280C7018-A37B-4C91-AD1D-57BC90D52023}" srcOrd="0" destOrd="1" presId="urn:microsoft.com/office/officeart/2005/8/layout/vList2"/>
    <dgm:cxn modelId="{7E76360E-2168-4AFB-AC1A-24801C07B39C}" type="presOf" srcId="{5DE381D9-1D46-41C9-AE3B-654720B20EC9}" destId="{2FF6CB9E-C4F5-447E-9395-52C38AD96363}" srcOrd="0" destOrd="0" presId="urn:microsoft.com/office/officeart/2005/8/layout/vList2"/>
    <dgm:cxn modelId="{ACC5E727-3F9B-425D-9431-C10EE12A6F8E}" type="presOf" srcId="{E2CE3CC6-6334-49B7-8B36-CD1A327FAEE8}" destId="{280C7018-A37B-4C91-AD1D-57BC90D52023}" srcOrd="0" destOrd="4" presId="urn:microsoft.com/office/officeart/2005/8/layout/vList2"/>
    <dgm:cxn modelId="{561CE230-248B-43A8-8ED0-06DC93CC6179}" srcId="{0192EA8D-7086-4B8A-8189-2D270E48C9D4}" destId="{019749E8-B093-4377-84AA-C932B9AD052F}" srcOrd="0" destOrd="0" parTransId="{1E9D4BBF-29F6-4F28-9C3A-E3FD236A874E}" sibTransId="{9056F5F5-7775-4338-AB05-83F2EE8763E3}"/>
    <dgm:cxn modelId="{B505FF38-E7CD-4ECE-B9D6-E9E4FCF7B13B}" srcId="{0192EA8D-7086-4B8A-8189-2D270E48C9D4}" destId="{E2C35D03-20AA-4159-957A-E0408FF18528}" srcOrd="1" destOrd="0" parTransId="{150126C6-1761-4E52-89C1-B5DF57E2B36E}" sibTransId="{13539A0C-8748-4DEE-8E74-6940BB1D18DE}"/>
    <dgm:cxn modelId="{6079E05C-EC30-4F80-AF07-D810044C37B1}" srcId="{0192EA8D-7086-4B8A-8189-2D270E48C9D4}" destId="{1671C14B-01F8-4D6C-89F5-65BDF4EB8778}" srcOrd="3" destOrd="0" parTransId="{3F5CFC86-23FA-4534-9F14-0939871E4274}" sibTransId="{75F799DF-6F35-4EA9-B810-316EBB8BC363}"/>
    <dgm:cxn modelId="{4B4F1248-2E55-469B-BDE8-209CCC909449}" type="presOf" srcId="{1671C14B-01F8-4D6C-89F5-65BDF4EB8778}" destId="{280C7018-A37B-4C91-AD1D-57BC90D52023}" srcOrd="0" destOrd="3" presId="urn:microsoft.com/office/officeart/2005/8/layout/vList2"/>
    <dgm:cxn modelId="{F5AFC557-8B20-4911-B5CF-3B88C8B90749}" type="presOf" srcId="{49A5F8CD-BE6D-45B4-A844-81E03AEBD970}" destId="{280C7018-A37B-4C91-AD1D-57BC90D52023}" srcOrd="0" destOrd="2" presId="urn:microsoft.com/office/officeart/2005/8/layout/vList2"/>
    <dgm:cxn modelId="{4FC85B92-63F5-4EA8-9D5F-62C3F1051209}" srcId="{0192EA8D-7086-4B8A-8189-2D270E48C9D4}" destId="{E2CE3CC6-6334-49B7-8B36-CD1A327FAEE8}" srcOrd="4" destOrd="0" parTransId="{BF05787A-4FBB-459A-A20C-8EF3AFB256F4}" sibTransId="{EF4A05EC-A2C0-45B0-A945-6DA499A63F3C}"/>
    <dgm:cxn modelId="{08112D9A-6DD6-4A2C-A36C-1940E506BA5F}" type="presOf" srcId="{019749E8-B093-4377-84AA-C932B9AD052F}" destId="{280C7018-A37B-4C91-AD1D-57BC90D52023}" srcOrd="0" destOrd="0" presId="urn:microsoft.com/office/officeart/2005/8/layout/vList2"/>
    <dgm:cxn modelId="{5759C9A6-FC67-42DA-87C8-AA63FFC4E2AD}" type="presOf" srcId="{0192EA8D-7086-4B8A-8189-2D270E48C9D4}" destId="{0EC50BE1-7F66-46E4-B9E8-53314F8F57ED}" srcOrd="0" destOrd="0" presId="urn:microsoft.com/office/officeart/2005/8/layout/vList2"/>
    <dgm:cxn modelId="{C1815DB8-4CB9-449B-A9A8-CC1FCF778F74}" srcId="{5DE381D9-1D46-41C9-AE3B-654720B20EC9}" destId="{0192EA8D-7086-4B8A-8189-2D270E48C9D4}" srcOrd="0" destOrd="0" parTransId="{D9031ED7-E44C-4925-8467-84DACF2CA912}" sibTransId="{C4678C65-5454-47DF-8C3B-2B274683D8F9}"/>
    <dgm:cxn modelId="{BF8545BB-0C97-4C3E-BBA4-543162FB5D70}" srcId="{0192EA8D-7086-4B8A-8189-2D270E48C9D4}" destId="{49A5F8CD-BE6D-45B4-A844-81E03AEBD970}" srcOrd="2" destOrd="0" parTransId="{9022284B-2A96-43DC-81D3-82CBC0970BDE}" sibTransId="{F3FF646B-2505-409E-84F9-C0673422E3E9}"/>
    <dgm:cxn modelId="{43EAC0CA-654F-4A5B-800F-CDD8B49D6CC2}" type="presParOf" srcId="{2FF6CB9E-C4F5-447E-9395-52C38AD96363}" destId="{0EC50BE1-7F66-46E4-B9E8-53314F8F57ED}" srcOrd="0" destOrd="0" presId="urn:microsoft.com/office/officeart/2005/8/layout/vList2"/>
    <dgm:cxn modelId="{33F428CE-C6FB-48A1-AE49-CC64A76E2A7C}" type="presParOf" srcId="{2FF6CB9E-C4F5-447E-9395-52C38AD96363}" destId="{280C7018-A37B-4C91-AD1D-57BC90D52023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DE381D9-1D46-41C9-AE3B-654720B20EC9}" type="doc">
      <dgm:prSet loTypeId="urn:microsoft.com/office/officeart/2005/8/layout/vList2" loCatId="list" qsTypeId="urn:microsoft.com/office/officeart/2005/8/quickstyle/simple1" qsCatId="simple" csTypeId="urn:microsoft.com/office/officeart/2005/8/colors/accent1_5" csCatId="accent1" phldr="1"/>
      <dgm:spPr/>
      <dgm:t>
        <a:bodyPr/>
        <a:lstStyle/>
        <a:p>
          <a:endParaRPr lang="en-US"/>
        </a:p>
      </dgm:t>
    </dgm:pt>
    <dgm:pt modelId="{0192EA8D-7086-4B8A-8189-2D270E48C9D4}">
      <dgm:prSet phldrT="[Text]" phldr="0"/>
      <dgm:spPr/>
      <dgm:t>
        <a:bodyPr/>
        <a:lstStyle/>
        <a:p>
          <a:pPr rtl="0"/>
          <a:r>
            <a:rPr lang="en-US" dirty="0">
              <a:latin typeface="Tenorite"/>
            </a:rPr>
            <a:t>VARCHAR</a:t>
          </a:r>
          <a:endParaRPr lang="en-US" dirty="0"/>
        </a:p>
      </dgm:t>
    </dgm:pt>
    <dgm:pt modelId="{D9031ED7-E44C-4925-8467-84DACF2CA912}" type="parTrans" cxnId="{C1815DB8-4CB9-449B-A9A8-CC1FCF778F74}">
      <dgm:prSet/>
      <dgm:spPr/>
      <dgm:t>
        <a:bodyPr/>
        <a:lstStyle/>
        <a:p>
          <a:endParaRPr lang="en-US"/>
        </a:p>
      </dgm:t>
    </dgm:pt>
    <dgm:pt modelId="{C4678C65-5454-47DF-8C3B-2B274683D8F9}" type="sibTrans" cxnId="{C1815DB8-4CB9-449B-A9A8-CC1FCF778F74}">
      <dgm:prSet/>
      <dgm:spPr/>
      <dgm:t>
        <a:bodyPr/>
        <a:lstStyle/>
        <a:p>
          <a:endParaRPr lang="en-US"/>
        </a:p>
      </dgm:t>
    </dgm:pt>
    <dgm:pt modelId="{E2CE3CC6-6334-49B7-8B36-CD1A327FAEE8}">
      <dgm:prSet phldrT="[Text]" phldr="0"/>
      <dgm:spPr/>
      <dgm:t>
        <a:bodyPr/>
        <a:lstStyle/>
        <a:p>
          <a:pPr algn="l" rtl="0"/>
          <a:r>
            <a:rPr lang="en-US" dirty="0">
              <a:latin typeface="Times New Roman"/>
              <a:cs typeface="Times New Roman"/>
            </a:rPr>
            <a:t>Ex: CREATE TABLE Human {</a:t>
          </a:r>
          <a:r>
            <a:rPr lang="en-US" dirty="0" err="1">
              <a:latin typeface="Times New Roman"/>
              <a:cs typeface="Times New Roman"/>
            </a:rPr>
            <a:t>firstname</a:t>
          </a:r>
          <a:r>
            <a:rPr lang="en-US" dirty="0">
              <a:latin typeface="Times New Roman"/>
              <a:cs typeface="Times New Roman"/>
            </a:rPr>
            <a:t> VARCHAR(24),</a:t>
          </a:r>
          <a:r>
            <a:rPr lang="en-US" dirty="0" err="1">
              <a:latin typeface="Times New Roman"/>
              <a:cs typeface="Times New Roman"/>
            </a:rPr>
            <a:t>lastname</a:t>
          </a:r>
          <a:r>
            <a:rPr lang="en-US" dirty="0">
              <a:latin typeface="Times New Roman"/>
              <a:cs typeface="Times New Roman"/>
            </a:rPr>
            <a:t> VARCHAR(24)};</a:t>
          </a:r>
          <a:endParaRPr lang="en-US" dirty="0">
            <a:latin typeface="Tenorite"/>
            <a:cs typeface="Times New Roman"/>
          </a:endParaRPr>
        </a:p>
      </dgm:t>
    </dgm:pt>
    <dgm:pt modelId="{BF05787A-4FBB-459A-A20C-8EF3AFB256F4}" type="parTrans" cxnId="{4FC85B92-63F5-4EA8-9D5F-62C3F1051209}">
      <dgm:prSet/>
      <dgm:spPr/>
      <dgm:t>
        <a:bodyPr/>
        <a:lstStyle/>
        <a:p>
          <a:endParaRPr lang="en-US"/>
        </a:p>
      </dgm:t>
    </dgm:pt>
    <dgm:pt modelId="{EF4A05EC-A2C0-45B0-A945-6DA499A63F3C}" type="sibTrans" cxnId="{4FC85B92-63F5-4EA8-9D5F-62C3F1051209}">
      <dgm:prSet/>
      <dgm:spPr/>
      <dgm:t>
        <a:bodyPr/>
        <a:lstStyle/>
        <a:p>
          <a:endParaRPr lang="en-US"/>
        </a:p>
      </dgm:t>
    </dgm:pt>
    <dgm:pt modelId="{3A19F2D9-9449-48AF-8A9D-FA25F890FCFA}">
      <dgm:prSet phldr="0"/>
      <dgm:spPr/>
      <dgm:t>
        <a:bodyPr/>
        <a:lstStyle/>
        <a:p>
          <a:pPr algn="l" rtl="0"/>
          <a:r>
            <a:rPr lang="en-US" dirty="0">
              <a:latin typeface="Times New Roman"/>
              <a:cs typeface="Times New Roman"/>
            </a:rPr>
            <a:t> Length can be from 0 to 65,535.</a:t>
          </a:r>
        </a:p>
      </dgm:t>
    </dgm:pt>
    <dgm:pt modelId="{60A361EE-E38D-41E9-9438-01A0E82102F7}" type="parTrans" cxnId="{18DB263D-67D3-4EEF-871D-6647146E3FFD}">
      <dgm:prSet/>
      <dgm:spPr/>
    </dgm:pt>
    <dgm:pt modelId="{54FDC94F-8565-480E-ABA3-7E4B35A65755}" type="sibTrans" cxnId="{18DB263D-67D3-4EEF-871D-6647146E3FFD}">
      <dgm:prSet/>
      <dgm:spPr/>
    </dgm:pt>
    <dgm:pt modelId="{523E54FD-33C5-4F72-8932-72599BB1548F}">
      <dgm:prSet phldr="0"/>
      <dgm:spPr/>
      <dgm:t>
        <a:bodyPr/>
        <a:lstStyle/>
        <a:p>
          <a:pPr algn="l" rtl="0"/>
          <a:r>
            <a:rPr lang="en-US" dirty="0">
              <a:latin typeface="Times New Roman"/>
              <a:cs typeface="Times New Roman"/>
            </a:rPr>
            <a:t>VARCHAR inputs are not padded: varchar(24) would only specify that the column can hold a </a:t>
          </a:r>
          <a:r>
            <a:rPr lang="en-US" b="1" dirty="0">
              <a:latin typeface="Times New Roman"/>
              <a:cs typeface="Times New Roman"/>
            </a:rPr>
            <a:t>maximum</a:t>
          </a:r>
          <a:r>
            <a:rPr lang="en-US" dirty="0">
              <a:latin typeface="Times New Roman"/>
              <a:cs typeface="Times New Roman"/>
            </a:rPr>
            <a:t> of 24 characters. 20 characters would be stored as 20 characters, not 24 (20 + 4 padding).</a:t>
          </a:r>
          <a:endParaRPr lang="en-US" dirty="0"/>
        </a:p>
      </dgm:t>
    </dgm:pt>
    <dgm:pt modelId="{C382CBA9-71E6-49DE-B433-D7368C894E5F}" type="parTrans" cxnId="{A6D69970-A697-4C6D-94A8-325409A3561F}">
      <dgm:prSet/>
      <dgm:spPr/>
    </dgm:pt>
    <dgm:pt modelId="{3CAFD818-C117-4FFF-8492-28F4A4273125}" type="sibTrans" cxnId="{A6D69970-A697-4C6D-94A8-325409A3561F}">
      <dgm:prSet/>
      <dgm:spPr/>
    </dgm:pt>
    <dgm:pt modelId="{62B67F8D-4BB0-4889-BAE6-CCE07E0C313B}">
      <dgm:prSet phldr="0"/>
      <dgm:spPr/>
      <dgm:t>
        <a:bodyPr/>
        <a:lstStyle/>
        <a:p>
          <a:pPr algn="l"/>
          <a:r>
            <a:rPr lang="en-US" dirty="0">
              <a:latin typeface="Times New Roman"/>
              <a:cs typeface="Times New Roman"/>
            </a:rPr>
            <a:t>This can reduce the amount of storage required to save data.</a:t>
          </a:r>
          <a:endParaRPr lang="en-US" dirty="0"/>
        </a:p>
      </dgm:t>
    </dgm:pt>
    <dgm:pt modelId="{849A84A9-7C30-4227-947E-C155DF5DB716}" type="parTrans" cxnId="{DF4A4628-FE70-4642-8EBB-8B8FC9FC94FF}">
      <dgm:prSet/>
      <dgm:spPr/>
    </dgm:pt>
    <dgm:pt modelId="{36795F88-A69B-4E2B-A583-A413C8E036CE}" type="sibTrans" cxnId="{DF4A4628-FE70-4642-8EBB-8B8FC9FC94FF}">
      <dgm:prSet/>
      <dgm:spPr/>
    </dgm:pt>
    <dgm:pt modelId="{E8D7E024-9954-404B-A584-2CB645A6E805}">
      <dgm:prSet phldr="0"/>
      <dgm:spPr/>
      <dgm:t>
        <a:bodyPr/>
        <a:lstStyle/>
        <a:p>
          <a:pPr rtl="0"/>
          <a:r>
            <a:rPr lang="en-US" dirty="0"/>
            <a:t>`VARCHAR` is a variable-length string data type in MySQL, which stores only the actual input length of the string, without padding, making it more efficient for data with varying lengths.</a:t>
          </a:r>
          <a:endParaRPr lang="en-US" dirty="0">
            <a:latin typeface="Tenorite"/>
            <a:cs typeface="Times New Roman"/>
          </a:endParaRPr>
        </a:p>
      </dgm:t>
    </dgm:pt>
    <dgm:pt modelId="{EDE13342-ADEB-457F-B72C-5B14E7272F4A}" type="parTrans" cxnId="{FB3AAB70-8918-4261-86EC-0D5D08FD8C30}">
      <dgm:prSet/>
      <dgm:spPr/>
    </dgm:pt>
    <dgm:pt modelId="{54460A13-DC75-41BB-8063-7E734C81DF50}" type="sibTrans" cxnId="{FB3AAB70-8918-4261-86EC-0D5D08FD8C30}">
      <dgm:prSet/>
      <dgm:spPr/>
    </dgm:pt>
    <dgm:pt modelId="{2FF6CB9E-C4F5-447E-9395-52C38AD96363}" type="pres">
      <dgm:prSet presAssocID="{5DE381D9-1D46-41C9-AE3B-654720B20EC9}" presName="linear" presStyleCnt="0">
        <dgm:presLayoutVars>
          <dgm:animLvl val="lvl"/>
          <dgm:resizeHandles val="exact"/>
        </dgm:presLayoutVars>
      </dgm:prSet>
      <dgm:spPr/>
    </dgm:pt>
    <dgm:pt modelId="{0EC50BE1-7F66-46E4-B9E8-53314F8F57ED}" type="pres">
      <dgm:prSet presAssocID="{0192EA8D-7086-4B8A-8189-2D270E48C9D4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983728E4-0F74-4431-907C-3F1B486FE41D}" type="pres">
      <dgm:prSet presAssocID="{0192EA8D-7086-4B8A-8189-2D270E48C9D4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D87B0304-312B-4048-8A79-80345A35FC6C}" type="presOf" srcId="{62B67F8D-4BB0-4889-BAE6-CCE07E0C313B}" destId="{983728E4-0F74-4431-907C-3F1B486FE41D}" srcOrd="0" destOrd="3" presId="urn:microsoft.com/office/officeart/2005/8/layout/vList2"/>
    <dgm:cxn modelId="{7E76360E-2168-4AFB-AC1A-24801C07B39C}" type="presOf" srcId="{5DE381D9-1D46-41C9-AE3B-654720B20EC9}" destId="{2FF6CB9E-C4F5-447E-9395-52C38AD96363}" srcOrd="0" destOrd="0" presId="urn:microsoft.com/office/officeart/2005/8/layout/vList2"/>
    <dgm:cxn modelId="{DF4A4628-FE70-4642-8EBB-8B8FC9FC94FF}" srcId="{0192EA8D-7086-4B8A-8189-2D270E48C9D4}" destId="{62B67F8D-4BB0-4889-BAE6-CCE07E0C313B}" srcOrd="3" destOrd="0" parTransId="{849A84A9-7C30-4227-947E-C155DF5DB716}" sibTransId="{36795F88-A69B-4E2B-A583-A413C8E036CE}"/>
    <dgm:cxn modelId="{44CECB36-2D91-49E6-AA2F-A9A2DA964548}" type="presOf" srcId="{E8D7E024-9954-404B-A584-2CB645A6E805}" destId="{983728E4-0F74-4431-907C-3F1B486FE41D}" srcOrd="0" destOrd="0" presId="urn:microsoft.com/office/officeart/2005/8/layout/vList2"/>
    <dgm:cxn modelId="{18DB263D-67D3-4EEF-871D-6647146E3FFD}" srcId="{0192EA8D-7086-4B8A-8189-2D270E48C9D4}" destId="{3A19F2D9-9449-48AF-8A9D-FA25F890FCFA}" srcOrd="1" destOrd="0" parTransId="{60A361EE-E38D-41E9-9438-01A0E82102F7}" sibTransId="{54FDC94F-8565-480E-ABA3-7E4B35A65755}"/>
    <dgm:cxn modelId="{A6D69970-A697-4C6D-94A8-325409A3561F}" srcId="{0192EA8D-7086-4B8A-8189-2D270E48C9D4}" destId="{523E54FD-33C5-4F72-8932-72599BB1548F}" srcOrd="2" destOrd="0" parTransId="{C382CBA9-71E6-49DE-B433-D7368C894E5F}" sibTransId="{3CAFD818-C117-4FFF-8492-28F4A4273125}"/>
    <dgm:cxn modelId="{FB3AAB70-8918-4261-86EC-0D5D08FD8C30}" srcId="{0192EA8D-7086-4B8A-8189-2D270E48C9D4}" destId="{E8D7E024-9954-404B-A584-2CB645A6E805}" srcOrd="0" destOrd="0" parTransId="{EDE13342-ADEB-457F-B72C-5B14E7272F4A}" sibTransId="{54460A13-DC75-41BB-8063-7E734C81DF50}"/>
    <dgm:cxn modelId="{07D66A71-A500-4535-B960-8378CAFB2801}" type="presOf" srcId="{3A19F2D9-9449-48AF-8A9D-FA25F890FCFA}" destId="{983728E4-0F74-4431-907C-3F1B486FE41D}" srcOrd="0" destOrd="1" presId="urn:microsoft.com/office/officeart/2005/8/layout/vList2"/>
    <dgm:cxn modelId="{98F1E672-E175-4B1C-8F9E-AF4103B690BA}" type="presOf" srcId="{523E54FD-33C5-4F72-8932-72599BB1548F}" destId="{983728E4-0F74-4431-907C-3F1B486FE41D}" srcOrd="0" destOrd="2" presId="urn:microsoft.com/office/officeart/2005/8/layout/vList2"/>
    <dgm:cxn modelId="{15AC5B83-421A-41AE-941E-7FDF20562B81}" type="presOf" srcId="{E2CE3CC6-6334-49B7-8B36-CD1A327FAEE8}" destId="{983728E4-0F74-4431-907C-3F1B486FE41D}" srcOrd="0" destOrd="4" presId="urn:microsoft.com/office/officeart/2005/8/layout/vList2"/>
    <dgm:cxn modelId="{4FC85B92-63F5-4EA8-9D5F-62C3F1051209}" srcId="{0192EA8D-7086-4B8A-8189-2D270E48C9D4}" destId="{E2CE3CC6-6334-49B7-8B36-CD1A327FAEE8}" srcOrd="4" destOrd="0" parTransId="{BF05787A-4FBB-459A-A20C-8EF3AFB256F4}" sibTransId="{EF4A05EC-A2C0-45B0-A945-6DA499A63F3C}"/>
    <dgm:cxn modelId="{C1815DB8-4CB9-449B-A9A8-CC1FCF778F74}" srcId="{5DE381D9-1D46-41C9-AE3B-654720B20EC9}" destId="{0192EA8D-7086-4B8A-8189-2D270E48C9D4}" srcOrd="0" destOrd="0" parTransId="{D9031ED7-E44C-4925-8467-84DACF2CA912}" sibTransId="{C4678C65-5454-47DF-8C3B-2B274683D8F9}"/>
    <dgm:cxn modelId="{125FF1DA-82B8-460D-9944-746C389CDC03}" type="presOf" srcId="{0192EA8D-7086-4B8A-8189-2D270E48C9D4}" destId="{0EC50BE1-7F66-46E4-B9E8-53314F8F57ED}" srcOrd="0" destOrd="0" presId="urn:microsoft.com/office/officeart/2005/8/layout/vList2"/>
    <dgm:cxn modelId="{DB417A88-E8C4-4810-ACD7-FF2F911C2D58}" type="presParOf" srcId="{2FF6CB9E-C4F5-447E-9395-52C38AD96363}" destId="{0EC50BE1-7F66-46E4-B9E8-53314F8F57ED}" srcOrd="0" destOrd="0" presId="urn:microsoft.com/office/officeart/2005/8/layout/vList2"/>
    <dgm:cxn modelId="{366A3A58-FE27-458D-A23A-82BC3522FF79}" type="presParOf" srcId="{2FF6CB9E-C4F5-447E-9395-52C38AD96363}" destId="{983728E4-0F74-4431-907C-3F1B486FE41D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63D2BBC-4E86-44CF-B493-DBA346CC1C89}" type="doc">
      <dgm:prSet loTypeId="urn:microsoft.com/office/officeart/2005/8/layout/vList2" loCatId="list" qsTypeId="urn:microsoft.com/office/officeart/2005/8/quickstyle/simple4" qsCatId="simple" csTypeId="urn:microsoft.com/office/officeart/2005/8/colors/accent6_5" csCatId="accent6" phldr="1"/>
      <dgm:spPr/>
      <dgm:t>
        <a:bodyPr/>
        <a:lstStyle/>
        <a:p>
          <a:endParaRPr lang="en-US"/>
        </a:p>
      </dgm:t>
    </dgm:pt>
    <dgm:pt modelId="{3C97D3E0-E214-4D78-87B6-51D03EC73D30}">
      <dgm:prSet phldrT="[Text]" phldr="0"/>
      <dgm:spPr/>
      <dgm:t>
        <a:bodyPr/>
        <a:lstStyle/>
        <a:p>
          <a:pPr rtl="0"/>
          <a:r>
            <a:rPr lang="en-US" dirty="0">
              <a:latin typeface="Tenorite"/>
            </a:rPr>
            <a:t> TEXT</a:t>
          </a:r>
          <a:endParaRPr lang="en-US" dirty="0"/>
        </a:p>
      </dgm:t>
    </dgm:pt>
    <dgm:pt modelId="{63DF7C23-A8BD-4D08-B9D7-36CDB4E5FD87}" type="parTrans" cxnId="{173988DD-E857-4E63-B9F4-B9A69F9068A4}">
      <dgm:prSet/>
      <dgm:spPr/>
      <dgm:t>
        <a:bodyPr/>
        <a:lstStyle/>
        <a:p>
          <a:endParaRPr lang="en-US"/>
        </a:p>
      </dgm:t>
    </dgm:pt>
    <dgm:pt modelId="{36276CE3-D098-4316-8E8D-2E5575B3A995}" type="sibTrans" cxnId="{173988DD-E857-4E63-B9F4-B9A69F9068A4}">
      <dgm:prSet/>
      <dgm:spPr/>
      <dgm:t>
        <a:bodyPr/>
        <a:lstStyle/>
        <a:p>
          <a:endParaRPr lang="en-US"/>
        </a:p>
      </dgm:t>
    </dgm:pt>
    <dgm:pt modelId="{6D7A4575-36DE-4DA5-BBF7-5FD4BE54BE5D}">
      <dgm:prSet phldrT="[Text]" phldr="0"/>
      <dgm:spPr/>
      <dgm:t>
        <a:bodyPr/>
        <a:lstStyle/>
        <a:p>
          <a:pPr rtl="0"/>
          <a:r>
            <a:rPr lang="en-US" dirty="0">
              <a:latin typeface="Tenorite"/>
            </a:rPr>
            <a:t> BLOB</a:t>
          </a:r>
          <a:endParaRPr lang="en-US" dirty="0"/>
        </a:p>
      </dgm:t>
    </dgm:pt>
    <dgm:pt modelId="{C4F2D7E9-F44E-4767-8D1A-EBDDCFEACB00}" type="parTrans" cxnId="{CA746477-94A7-448C-B9D4-B63012C24645}">
      <dgm:prSet/>
      <dgm:spPr/>
      <dgm:t>
        <a:bodyPr/>
        <a:lstStyle/>
        <a:p>
          <a:endParaRPr lang="en-US"/>
        </a:p>
      </dgm:t>
    </dgm:pt>
    <dgm:pt modelId="{C44474D1-7D94-486C-BE8E-7766460186B6}" type="sibTrans" cxnId="{CA746477-94A7-448C-B9D4-B63012C24645}">
      <dgm:prSet/>
      <dgm:spPr/>
      <dgm:t>
        <a:bodyPr/>
        <a:lstStyle/>
        <a:p>
          <a:endParaRPr lang="en-US"/>
        </a:p>
      </dgm:t>
    </dgm:pt>
    <dgm:pt modelId="{06912380-E408-471C-927C-09457281F87F}">
      <dgm:prSet phldr="0"/>
      <dgm:spPr/>
      <dgm:t>
        <a:bodyPr/>
        <a:lstStyle/>
        <a:p>
          <a:pPr algn="l" rtl="0"/>
          <a:r>
            <a:rPr lang="en-US" dirty="0">
              <a:latin typeface="Times New Roman"/>
              <a:cs typeface="Times New Roman"/>
            </a:rPr>
            <a:t>There are four types </a:t>
          </a:r>
          <a:r>
            <a:rPr lang="en-US" dirty="0" err="1">
              <a:latin typeface="Times New Roman"/>
              <a:cs typeface="Times New Roman"/>
            </a:rPr>
            <a:t>tinytext</a:t>
          </a:r>
          <a:r>
            <a:rPr lang="en-US" dirty="0">
              <a:latin typeface="Times New Roman"/>
              <a:cs typeface="Times New Roman"/>
            </a:rPr>
            <a:t>, text, </a:t>
          </a:r>
          <a:r>
            <a:rPr lang="en-US" dirty="0" err="1">
              <a:latin typeface="Times New Roman"/>
              <a:cs typeface="Times New Roman"/>
            </a:rPr>
            <a:t>mediumtext</a:t>
          </a:r>
          <a:r>
            <a:rPr lang="en-US" dirty="0">
              <a:latin typeface="Times New Roman"/>
              <a:cs typeface="Times New Roman"/>
            </a:rPr>
            <a:t> and </a:t>
          </a:r>
          <a:r>
            <a:rPr lang="en-US" dirty="0" err="1">
              <a:latin typeface="Times New Roman"/>
              <a:cs typeface="Times New Roman"/>
            </a:rPr>
            <a:t>longtext</a:t>
          </a:r>
          <a:r>
            <a:rPr lang="en-US" dirty="0">
              <a:latin typeface="Times New Roman"/>
              <a:cs typeface="Times New Roman"/>
            </a:rPr>
            <a:t>.</a:t>
          </a:r>
          <a:endParaRPr lang="en-US" dirty="0" err="1">
            <a:latin typeface="Tenorite"/>
          </a:endParaRPr>
        </a:p>
      </dgm:t>
    </dgm:pt>
    <dgm:pt modelId="{5CF17474-1983-4F9F-AD8E-5ABABAB20D11}" type="parTrans" cxnId="{B4B14D8F-B3FE-4878-B35E-CC06DF9F735E}">
      <dgm:prSet/>
      <dgm:spPr/>
    </dgm:pt>
    <dgm:pt modelId="{CB08965E-913D-4AEC-87B7-1F923D5DB423}" type="sibTrans" cxnId="{B4B14D8F-B3FE-4878-B35E-CC06DF9F735E}">
      <dgm:prSet/>
      <dgm:spPr/>
    </dgm:pt>
    <dgm:pt modelId="{0572A19E-E875-4FA7-A3AD-F6FD04CA8C54}">
      <dgm:prSet phldr="0"/>
      <dgm:spPr/>
      <dgm:t>
        <a:bodyPr/>
        <a:lstStyle/>
        <a:p>
          <a:pPr algn="l" rtl="0"/>
          <a:r>
            <a:rPr lang="en-US" dirty="0">
              <a:latin typeface="Times New Roman"/>
              <a:cs typeface="Times New Roman"/>
            </a:rPr>
            <a:t>Text values are treated as nonbinary strings(character strings), they have a character set other than binary.</a:t>
          </a:r>
          <a:endParaRPr lang="en-US" dirty="0"/>
        </a:p>
      </dgm:t>
    </dgm:pt>
    <dgm:pt modelId="{1853E4DC-B127-4204-BDF9-CC0BB2E4FE53}" type="parTrans" cxnId="{6DA2B125-C904-4520-AD2E-E58C38349B86}">
      <dgm:prSet/>
      <dgm:spPr/>
    </dgm:pt>
    <dgm:pt modelId="{3A2B26CF-AD10-451B-95E1-CC9F1FF3F310}" type="sibTrans" cxnId="{6DA2B125-C904-4520-AD2E-E58C38349B86}">
      <dgm:prSet/>
      <dgm:spPr/>
    </dgm:pt>
    <dgm:pt modelId="{D98F94A0-3145-42B2-8AE2-058DCD0DEB23}">
      <dgm:prSet phldr="0"/>
      <dgm:spPr/>
      <dgm:t>
        <a:bodyPr/>
        <a:lstStyle/>
        <a:p>
          <a:pPr algn="l" rtl="0"/>
          <a:r>
            <a:rPr lang="en-US" dirty="0"/>
            <a:t>Large text field for storing long descriptions or large amounts of </a:t>
          </a:r>
          <a:r>
            <a:rPr lang="en-US" dirty="0">
              <a:latin typeface="Tenorite"/>
            </a:rPr>
            <a:t>data</a:t>
          </a:r>
          <a:r>
            <a:rPr lang="en-US" dirty="0">
              <a:latin typeface="Tenorite"/>
              <a:cs typeface="Times New Roman"/>
            </a:rPr>
            <a:t>.</a:t>
          </a:r>
          <a:endParaRPr lang="en-US" dirty="0">
            <a:latin typeface="Times New Roman"/>
            <a:cs typeface="Times New Roman"/>
          </a:endParaRPr>
        </a:p>
      </dgm:t>
    </dgm:pt>
    <dgm:pt modelId="{1BB5C59B-9A22-431A-8D2A-E184D2A9F666}" type="parTrans" cxnId="{0E3FD57E-741B-4E4F-A35C-26CE14D8584E}">
      <dgm:prSet/>
      <dgm:spPr/>
    </dgm:pt>
    <dgm:pt modelId="{D5E2F2C4-9AD2-44D5-B306-6DE7655A9056}" type="sibTrans" cxnId="{0E3FD57E-741B-4E4F-A35C-26CE14D8584E}">
      <dgm:prSet/>
      <dgm:spPr/>
    </dgm:pt>
    <dgm:pt modelId="{F41D47D6-A7B2-409F-BF9C-76E9C2F88879}">
      <dgm:prSet phldr="0"/>
      <dgm:spPr/>
      <dgm:t>
        <a:bodyPr/>
        <a:lstStyle/>
        <a:p>
          <a:pPr algn="l" rtl="0"/>
          <a:r>
            <a:rPr lang="en-US" dirty="0">
              <a:latin typeface="Calibri"/>
              <a:ea typeface="Calibri"/>
              <a:cs typeface="Calibri"/>
            </a:rPr>
            <a:t>CREATE TABLE List{description TEXT};</a:t>
          </a:r>
        </a:p>
      </dgm:t>
    </dgm:pt>
    <dgm:pt modelId="{2E880850-5903-4B5F-AFEC-B985D5F57665}" type="parTrans" cxnId="{FF6588C0-BD37-48F4-9373-8F2CA6FE5E99}">
      <dgm:prSet/>
      <dgm:spPr/>
    </dgm:pt>
    <dgm:pt modelId="{9F83F01E-0951-4B74-B809-053A1EC544C3}" type="sibTrans" cxnId="{FF6588C0-BD37-48F4-9373-8F2CA6FE5E99}">
      <dgm:prSet/>
      <dgm:spPr/>
    </dgm:pt>
    <dgm:pt modelId="{25596593-26FA-43EF-885C-C38ABFBD9C29}">
      <dgm:prSet phldr="0"/>
      <dgm:spPr/>
      <dgm:t>
        <a:bodyPr/>
        <a:lstStyle/>
        <a:p>
          <a:pPr rtl="0"/>
          <a:endParaRPr lang="en-US">
            <a:latin typeface="Tenorite"/>
          </a:endParaRPr>
        </a:p>
      </dgm:t>
    </dgm:pt>
    <dgm:pt modelId="{0C2EA1B0-EF36-4C4C-9671-3D0E8616275F}" type="parTrans" cxnId="{E65EC717-41A8-4A17-8005-86641FE25AC0}">
      <dgm:prSet/>
      <dgm:spPr/>
    </dgm:pt>
    <dgm:pt modelId="{EE9B88E0-E60B-4C88-9072-AC7CEDE52937}" type="sibTrans" cxnId="{E65EC717-41A8-4A17-8005-86641FE25AC0}">
      <dgm:prSet/>
      <dgm:spPr/>
    </dgm:pt>
    <dgm:pt modelId="{9EF06CFE-FA2E-4513-82EA-F7E07D146A48}">
      <dgm:prSet phldr="0"/>
      <dgm:spPr/>
      <dgm:t>
        <a:bodyPr/>
        <a:lstStyle/>
        <a:p>
          <a:endParaRPr lang="en-US" dirty="0"/>
        </a:p>
      </dgm:t>
    </dgm:pt>
    <dgm:pt modelId="{2052E062-616B-4A29-9633-3EF293F5FD09}" type="parTrans" cxnId="{10116A7D-F222-4DB9-A1B7-FD2EEB6036BC}">
      <dgm:prSet/>
      <dgm:spPr/>
    </dgm:pt>
    <dgm:pt modelId="{F4C7F31F-7115-4051-80EB-6342590EC1BC}" type="sibTrans" cxnId="{10116A7D-F222-4DB9-A1B7-FD2EEB6036BC}">
      <dgm:prSet/>
      <dgm:spPr/>
    </dgm:pt>
    <dgm:pt modelId="{54D02ADA-3B23-4B6B-A11A-537EAFF09C64}">
      <dgm:prSet phldr="0"/>
      <dgm:spPr/>
      <dgm:t>
        <a:bodyPr/>
        <a:lstStyle/>
        <a:p>
          <a:pPr rtl="0"/>
          <a:r>
            <a:rPr lang="en-US" dirty="0">
              <a:latin typeface="Times New Roman"/>
              <a:cs typeface="Times New Roman"/>
            </a:rPr>
            <a:t>Four blob types: tinyblob, blob, mediumblob and longblob</a:t>
          </a:r>
          <a:endParaRPr lang="en-US" dirty="0">
            <a:latin typeface="Tenorite"/>
          </a:endParaRPr>
        </a:p>
      </dgm:t>
    </dgm:pt>
    <dgm:pt modelId="{4117B729-377C-4BBF-AE53-4AFB60B8D8C4}" type="parTrans" cxnId="{BC4ECE65-ACF5-44DA-B165-3EA80871F065}">
      <dgm:prSet/>
      <dgm:spPr/>
    </dgm:pt>
    <dgm:pt modelId="{00D6A03B-57DE-4370-86CB-36E212E67417}" type="sibTrans" cxnId="{BC4ECE65-ACF5-44DA-B165-3EA80871F065}">
      <dgm:prSet/>
      <dgm:spPr/>
    </dgm:pt>
    <dgm:pt modelId="{E48E9A27-84EB-45C1-96F5-9ACCBC452F53}">
      <dgm:prSet phldr="0"/>
      <dgm:spPr/>
      <dgm:t>
        <a:bodyPr/>
        <a:lstStyle/>
        <a:p>
          <a:pPr algn="l" rtl="0"/>
          <a:r>
            <a:rPr lang="en-US" dirty="0">
              <a:latin typeface="Times New Roman"/>
              <a:cs typeface="Times New Roman"/>
            </a:rPr>
            <a:t>Blob values are treated as binary strings(byte strings), they have binary character set</a:t>
          </a:r>
          <a:endParaRPr lang="en-US" dirty="0">
            <a:latin typeface="Tenorite"/>
          </a:endParaRPr>
        </a:p>
      </dgm:t>
    </dgm:pt>
    <dgm:pt modelId="{58A1FA96-0075-4F3A-B0EA-6EEA8A7031DD}" type="parTrans" cxnId="{1F5C437B-6A06-4C09-A301-1333761405A3}">
      <dgm:prSet/>
      <dgm:spPr/>
    </dgm:pt>
    <dgm:pt modelId="{A6DB6C07-6F6A-41DC-9F25-D59F67E28822}" type="sibTrans" cxnId="{1F5C437B-6A06-4C09-A301-1333761405A3}">
      <dgm:prSet/>
      <dgm:spPr/>
    </dgm:pt>
    <dgm:pt modelId="{AD6BD267-3D29-4223-BDBC-AD58D80D95CC}">
      <dgm:prSet phldr="0"/>
      <dgm:spPr/>
      <dgm:t>
        <a:bodyPr/>
        <a:lstStyle/>
        <a:p>
          <a:pPr algn="l" rtl="0"/>
          <a:r>
            <a:rPr lang="en-US" dirty="0">
              <a:latin typeface="Calibri"/>
              <a:ea typeface="Calibri"/>
              <a:cs typeface="Calibri"/>
            </a:rPr>
            <a:t>CREATE TABLE List{description BLOB};</a:t>
          </a:r>
        </a:p>
      </dgm:t>
    </dgm:pt>
    <dgm:pt modelId="{11E8927D-1264-4B25-8BDD-18E4305CCEAE}" type="parTrans" cxnId="{939C8CE0-5F4F-4245-B1D4-22675DB768F4}">
      <dgm:prSet/>
      <dgm:spPr/>
    </dgm:pt>
    <dgm:pt modelId="{2AFC0BDD-2B34-4D20-841D-DC7A27F260BA}" type="sibTrans" cxnId="{939C8CE0-5F4F-4245-B1D4-22675DB768F4}">
      <dgm:prSet/>
      <dgm:spPr/>
    </dgm:pt>
    <dgm:pt modelId="{C64FBC35-2E96-4D8A-9519-1EC7FAFBEE21}">
      <dgm:prSet phldr="0"/>
      <dgm:spPr/>
      <dgm:t>
        <a:bodyPr/>
        <a:lstStyle/>
        <a:p>
          <a:pPr rtl="0"/>
          <a:r>
            <a:rPr lang="en-US" dirty="0">
              <a:solidFill>
                <a:srgbClr val="000000"/>
              </a:solidFill>
              <a:latin typeface="Consolas"/>
              <a:cs typeface="Times New Roman"/>
            </a:rPr>
            <a:t>TEXT</a:t>
          </a:r>
          <a:r>
            <a:rPr lang="en-US" dirty="0">
              <a:solidFill>
                <a:srgbClr val="000000"/>
              </a:solidFill>
            </a:rPr>
            <a:t> is a </a:t>
          </a:r>
          <a:r>
            <a:rPr lang="en-US" b="1" dirty="0">
              <a:solidFill>
                <a:srgbClr val="000000"/>
              </a:solidFill>
            </a:rPr>
            <a:t>large variable-length</a:t>
          </a:r>
          <a:r>
            <a:rPr lang="en-US" dirty="0">
              <a:solidFill>
                <a:srgbClr val="000000"/>
              </a:solidFill>
            </a:rPr>
            <a:t> string data type in MySQL, designed to store extensive amounts of text data</a:t>
          </a:r>
          <a:r>
            <a:rPr lang="en-US" dirty="0">
              <a:latin typeface="Tenorite"/>
              <a:cs typeface="Times New Roman"/>
            </a:rPr>
            <a:t>.</a:t>
          </a:r>
        </a:p>
      </dgm:t>
    </dgm:pt>
    <dgm:pt modelId="{A4801963-11D2-4226-B7FC-AEE275D78F9C}" type="parTrans" cxnId="{EFB066AF-2D5D-46CF-8507-4BCAEBB0A64F}">
      <dgm:prSet/>
      <dgm:spPr/>
    </dgm:pt>
    <dgm:pt modelId="{A7D91088-F627-432D-A369-01CFA14EAABA}" type="sibTrans" cxnId="{EFB066AF-2D5D-46CF-8507-4BCAEBB0A64F}">
      <dgm:prSet/>
      <dgm:spPr/>
    </dgm:pt>
    <dgm:pt modelId="{CAA65F21-650D-4A47-A991-0F7DF4C219B3}">
      <dgm:prSet phldr="0"/>
      <dgm:spPr/>
      <dgm:t>
        <a:bodyPr/>
        <a:lstStyle/>
        <a:p>
          <a:pPr rtl="0"/>
          <a:r>
            <a:rPr lang="en-US" dirty="0">
              <a:solidFill>
                <a:srgbClr val="000000"/>
              </a:solidFill>
              <a:latin typeface="Consolas"/>
            </a:rPr>
            <a:t>BLOB</a:t>
          </a:r>
          <a:r>
            <a:rPr lang="en-US" dirty="0">
              <a:solidFill>
                <a:srgbClr val="000000"/>
              </a:solidFill>
            </a:rPr>
            <a:t> (Binary Large Object) is a </a:t>
          </a:r>
          <a:r>
            <a:rPr lang="en-US" b="1" dirty="0">
              <a:solidFill>
                <a:srgbClr val="000000"/>
              </a:solidFill>
            </a:rPr>
            <a:t>binary data type</a:t>
          </a:r>
          <a:r>
            <a:rPr lang="en-US" dirty="0">
              <a:solidFill>
                <a:srgbClr val="000000"/>
              </a:solidFill>
            </a:rPr>
            <a:t> in MySQL used to store large amounts of binary data, such as images, audio files, or other multimedia content.</a:t>
          </a:r>
          <a:endParaRPr lang="en-US" dirty="0">
            <a:latin typeface="Tenorite"/>
          </a:endParaRPr>
        </a:p>
      </dgm:t>
    </dgm:pt>
    <dgm:pt modelId="{9907768F-59F1-4C64-9044-A2E6A8F7FDA0}" type="parTrans" cxnId="{F97597C5-35CF-4A94-937E-095C81D265AD}">
      <dgm:prSet/>
      <dgm:spPr/>
    </dgm:pt>
    <dgm:pt modelId="{A549F554-B2C5-4D4F-88C5-02DE543CE3FE}" type="sibTrans" cxnId="{F97597C5-35CF-4A94-937E-095C81D265AD}">
      <dgm:prSet/>
      <dgm:spPr/>
    </dgm:pt>
    <dgm:pt modelId="{67B2008F-E52F-4610-90B1-8CFCC4B2A3A6}" type="pres">
      <dgm:prSet presAssocID="{A63D2BBC-4E86-44CF-B493-DBA346CC1C89}" presName="linear" presStyleCnt="0">
        <dgm:presLayoutVars>
          <dgm:animLvl val="lvl"/>
          <dgm:resizeHandles val="exact"/>
        </dgm:presLayoutVars>
      </dgm:prSet>
      <dgm:spPr/>
    </dgm:pt>
    <dgm:pt modelId="{AAC4785C-8DDF-4973-B283-5B1F7FC9D430}" type="pres">
      <dgm:prSet presAssocID="{3C97D3E0-E214-4D78-87B6-51D03EC73D30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8723C19F-C661-464F-8825-40B7619E6584}" type="pres">
      <dgm:prSet presAssocID="{3C97D3E0-E214-4D78-87B6-51D03EC73D30}" presName="childText" presStyleLbl="revTx" presStyleIdx="0" presStyleCnt="2">
        <dgm:presLayoutVars>
          <dgm:bulletEnabled val="1"/>
        </dgm:presLayoutVars>
      </dgm:prSet>
      <dgm:spPr/>
    </dgm:pt>
    <dgm:pt modelId="{D08F9D2F-3995-4056-8199-B331C507871C}" type="pres">
      <dgm:prSet presAssocID="{6D7A4575-36DE-4DA5-BBF7-5FD4BE54BE5D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81580C07-0757-48F2-B8A6-ECD426338907}" type="pres">
      <dgm:prSet presAssocID="{6D7A4575-36DE-4DA5-BBF7-5FD4BE54BE5D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0C10EB0F-715D-4AEB-8098-AE5718D58F03}" type="presOf" srcId="{6D7A4575-36DE-4DA5-BBF7-5FD4BE54BE5D}" destId="{D08F9D2F-3995-4056-8199-B331C507871C}" srcOrd="0" destOrd="0" presId="urn:microsoft.com/office/officeart/2005/8/layout/vList2"/>
    <dgm:cxn modelId="{6A898616-94AD-4056-A59A-2C8BFECF40BC}" type="presOf" srcId="{9EF06CFE-FA2E-4513-82EA-F7E07D146A48}" destId="{81580C07-0757-48F2-B8A6-ECD426338907}" srcOrd="0" destOrd="4" presId="urn:microsoft.com/office/officeart/2005/8/layout/vList2"/>
    <dgm:cxn modelId="{E65EC717-41A8-4A17-8005-86641FE25AC0}" srcId="{6D7A4575-36DE-4DA5-BBF7-5FD4BE54BE5D}" destId="{25596593-26FA-43EF-885C-C38ABFBD9C29}" srcOrd="5" destOrd="0" parTransId="{0C2EA1B0-EF36-4C4C-9671-3D0E8616275F}" sibTransId="{EE9B88E0-E60B-4C88-9072-AC7CEDE52937}"/>
    <dgm:cxn modelId="{D680CE17-25FE-4AD3-8B65-B8B686426CE5}" type="presOf" srcId="{06912380-E408-471C-927C-09457281F87F}" destId="{8723C19F-C661-464F-8825-40B7619E6584}" srcOrd="0" destOrd="1" presId="urn:microsoft.com/office/officeart/2005/8/layout/vList2"/>
    <dgm:cxn modelId="{285D2224-EDFF-4A3E-8076-219026F12AC7}" type="presOf" srcId="{D98F94A0-3145-42B2-8AE2-058DCD0DEB23}" destId="{8723C19F-C661-464F-8825-40B7619E6584}" srcOrd="0" destOrd="2" presId="urn:microsoft.com/office/officeart/2005/8/layout/vList2"/>
    <dgm:cxn modelId="{2DDE1C25-6D69-4900-B104-F80C306AED0D}" type="presOf" srcId="{CAA65F21-650D-4A47-A991-0F7DF4C219B3}" destId="{81580C07-0757-48F2-B8A6-ECD426338907}" srcOrd="0" destOrd="0" presId="urn:microsoft.com/office/officeart/2005/8/layout/vList2"/>
    <dgm:cxn modelId="{6DA2B125-C904-4520-AD2E-E58C38349B86}" srcId="{3C97D3E0-E214-4D78-87B6-51D03EC73D30}" destId="{0572A19E-E875-4FA7-A3AD-F6FD04CA8C54}" srcOrd="3" destOrd="0" parTransId="{1853E4DC-B127-4204-BDF9-CC0BB2E4FE53}" sibTransId="{3A2B26CF-AD10-451B-95E1-CC9F1FF3F310}"/>
    <dgm:cxn modelId="{24EAF036-454A-4109-A426-5A2B628DA9B6}" type="presOf" srcId="{F41D47D6-A7B2-409F-BF9C-76E9C2F88879}" destId="{8723C19F-C661-464F-8825-40B7619E6584}" srcOrd="0" destOrd="4" presId="urn:microsoft.com/office/officeart/2005/8/layout/vList2"/>
    <dgm:cxn modelId="{E33A845F-19C7-4372-9366-B0060A4CE61A}" type="presOf" srcId="{AD6BD267-3D29-4223-BDBC-AD58D80D95CC}" destId="{81580C07-0757-48F2-B8A6-ECD426338907}" srcOrd="0" destOrd="3" presId="urn:microsoft.com/office/officeart/2005/8/layout/vList2"/>
    <dgm:cxn modelId="{9D7C0943-3655-4D13-8A72-7C9A0B358797}" type="presOf" srcId="{3C97D3E0-E214-4D78-87B6-51D03EC73D30}" destId="{AAC4785C-8DDF-4973-B283-5B1F7FC9D430}" srcOrd="0" destOrd="0" presId="urn:microsoft.com/office/officeart/2005/8/layout/vList2"/>
    <dgm:cxn modelId="{BC4ECE65-ACF5-44DA-B165-3EA80871F065}" srcId="{6D7A4575-36DE-4DA5-BBF7-5FD4BE54BE5D}" destId="{54D02ADA-3B23-4B6B-A11A-537EAFF09C64}" srcOrd="1" destOrd="0" parTransId="{4117B729-377C-4BBF-AE53-4AFB60B8D8C4}" sibTransId="{00D6A03B-57DE-4370-86CB-36E212E67417}"/>
    <dgm:cxn modelId="{135C2E4E-3E61-486F-AFB5-B8C890D6CA1C}" type="presOf" srcId="{E48E9A27-84EB-45C1-96F5-9ACCBC452F53}" destId="{81580C07-0757-48F2-B8A6-ECD426338907}" srcOrd="0" destOrd="2" presId="urn:microsoft.com/office/officeart/2005/8/layout/vList2"/>
    <dgm:cxn modelId="{CFF13E70-DAFB-4C4C-8709-0757F53AD752}" type="presOf" srcId="{54D02ADA-3B23-4B6B-A11A-537EAFF09C64}" destId="{81580C07-0757-48F2-B8A6-ECD426338907}" srcOrd="0" destOrd="1" presId="urn:microsoft.com/office/officeart/2005/8/layout/vList2"/>
    <dgm:cxn modelId="{CA746477-94A7-448C-B9D4-B63012C24645}" srcId="{A63D2BBC-4E86-44CF-B493-DBA346CC1C89}" destId="{6D7A4575-36DE-4DA5-BBF7-5FD4BE54BE5D}" srcOrd="1" destOrd="0" parTransId="{C4F2D7E9-F44E-4767-8D1A-EBDDCFEACB00}" sibTransId="{C44474D1-7D94-486C-BE8E-7766460186B6}"/>
    <dgm:cxn modelId="{1F5C437B-6A06-4C09-A301-1333761405A3}" srcId="{6D7A4575-36DE-4DA5-BBF7-5FD4BE54BE5D}" destId="{E48E9A27-84EB-45C1-96F5-9ACCBC452F53}" srcOrd="2" destOrd="0" parTransId="{58A1FA96-0075-4F3A-B0EA-6EEA8A7031DD}" sibTransId="{A6DB6C07-6F6A-41DC-9F25-D59F67E28822}"/>
    <dgm:cxn modelId="{10116A7D-F222-4DB9-A1B7-FD2EEB6036BC}" srcId="{6D7A4575-36DE-4DA5-BBF7-5FD4BE54BE5D}" destId="{9EF06CFE-FA2E-4513-82EA-F7E07D146A48}" srcOrd="4" destOrd="0" parTransId="{2052E062-616B-4A29-9633-3EF293F5FD09}" sibTransId="{F4C7F31F-7115-4051-80EB-6342590EC1BC}"/>
    <dgm:cxn modelId="{0E3FD57E-741B-4E4F-A35C-26CE14D8584E}" srcId="{3C97D3E0-E214-4D78-87B6-51D03EC73D30}" destId="{D98F94A0-3145-42B2-8AE2-058DCD0DEB23}" srcOrd="2" destOrd="0" parTransId="{1BB5C59B-9A22-431A-8D2A-E184D2A9F666}" sibTransId="{D5E2F2C4-9AD2-44D5-B306-6DE7655A9056}"/>
    <dgm:cxn modelId="{8647EE89-A7CC-49DC-820F-652CE84BBA5B}" type="presOf" srcId="{25596593-26FA-43EF-885C-C38ABFBD9C29}" destId="{81580C07-0757-48F2-B8A6-ECD426338907}" srcOrd="0" destOrd="5" presId="urn:microsoft.com/office/officeart/2005/8/layout/vList2"/>
    <dgm:cxn modelId="{B4B14D8F-B3FE-4878-B35E-CC06DF9F735E}" srcId="{3C97D3E0-E214-4D78-87B6-51D03EC73D30}" destId="{06912380-E408-471C-927C-09457281F87F}" srcOrd="1" destOrd="0" parTransId="{5CF17474-1983-4F9F-AD8E-5ABABAB20D11}" sibTransId="{CB08965E-913D-4AEC-87B7-1F923D5DB423}"/>
    <dgm:cxn modelId="{19BD8692-5805-4603-BE17-00CE1CD40A15}" type="presOf" srcId="{A63D2BBC-4E86-44CF-B493-DBA346CC1C89}" destId="{67B2008F-E52F-4610-90B1-8CFCC4B2A3A6}" srcOrd="0" destOrd="0" presId="urn:microsoft.com/office/officeart/2005/8/layout/vList2"/>
    <dgm:cxn modelId="{EFB066AF-2D5D-46CF-8507-4BCAEBB0A64F}" srcId="{3C97D3E0-E214-4D78-87B6-51D03EC73D30}" destId="{C64FBC35-2E96-4D8A-9519-1EC7FAFBEE21}" srcOrd="0" destOrd="0" parTransId="{A4801963-11D2-4226-B7FC-AEE275D78F9C}" sibTransId="{A7D91088-F627-432D-A369-01CFA14EAABA}"/>
    <dgm:cxn modelId="{FF6588C0-BD37-48F4-9373-8F2CA6FE5E99}" srcId="{3C97D3E0-E214-4D78-87B6-51D03EC73D30}" destId="{F41D47D6-A7B2-409F-BF9C-76E9C2F88879}" srcOrd="4" destOrd="0" parTransId="{2E880850-5903-4B5F-AFEC-B985D5F57665}" sibTransId="{9F83F01E-0951-4B74-B809-053A1EC544C3}"/>
    <dgm:cxn modelId="{F97597C5-35CF-4A94-937E-095C81D265AD}" srcId="{6D7A4575-36DE-4DA5-BBF7-5FD4BE54BE5D}" destId="{CAA65F21-650D-4A47-A991-0F7DF4C219B3}" srcOrd="0" destOrd="0" parTransId="{9907768F-59F1-4C64-9044-A2E6A8F7FDA0}" sibTransId="{A549F554-B2C5-4D4F-88C5-02DE543CE3FE}"/>
    <dgm:cxn modelId="{121727CD-47E0-4F2B-8DA3-1E3CE0065E80}" type="presOf" srcId="{0572A19E-E875-4FA7-A3AD-F6FD04CA8C54}" destId="{8723C19F-C661-464F-8825-40B7619E6584}" srcOrd="0" destOrd="3" presId="urn:microsoft.com/office/officeart/2005/8/layout/vList2"/>
    <dgm:cxn modelId="{173988DD-E857-4E63-B9F4-B9A69F9068A4}" srcId="{A63D2BBC-4E86-44CF-B493-DBA346CC1C89}" destId="{3C97D3E0-E214-4D78-87B6-51D03EC73D30}" srcOrd="0" destOrd="0" parTransId="{63DF7C23-A8BD-4D08-B9D7-36CDB4E5FD87}" sibTransId="{36276CE3-D098-4316-8E8D-2E5575B3A995}"/>
    <dgm:cxn modelId="{939C8CE0-5F4F-4245-B1D4-22675DB768F4}" srcId="{6D7A4575-36DE-4DA5-BBF7-5FD4BE54BE5D}" destId="{AD6BD267-3D29-4223-BDBC-AD58D80D95CC}" srcOrd="3" destOrd="0" parTransId="{11E8927D-1264-4B25-8BDD-18E4305CCEAE}" sibTransId="{2AFC0BDD-2B34-4D20-841D-DC7A27F260BA}"/>
    <dgm:cxn modelId="{93F729FB-9FB4-4287-BA41-9DDC2FEE800B}" type="presOf" srcId="{C64FBC35-2E96-4D8A-9519-1EC7FAFBEE21}" destId="{8723C19F-C661-464F-8825-40B7619E6584}" srcOrd="0" destOrd="0" presId="urn:microsoft.com/office/officeart/2005/8/layout/vList2"/>
    <dgm:cxn modelId="{335CACD9-1225-4359-85B3-EEB47D5BE1FB}" type="presParOf" srcId="{67B2008F-E52F-4610-90B1-8CFCC4B2A3A6}" destId="{AAC4785C-8DDF-4973-B283-5B1F7FC9D430}" srcOrd="0" destOrd="0" presId="urn:microsoft.com/office/officeart/2005/8/layout/vList2"/>
    <dgm:cxn modelId="{28E62C2A-9EF7-4D97-9157-49F963AEFFFD}" type="presParOf" srcId="{67B2008F-E52F-4610-90B1-8CFCC4B2A3A6}" destId="{8723C19F-C661-464F-8825-40B7619E6584}" srcOrd="1" destOrd="0" presId="urn:microsoft.com/office/officeart/2005/8/layout/vList2"/>
    <dgm:cxn modelId="{03CD9F23-45C6-41F6-BD28-BCBF87F41A19}" type="presParOf" srcId="{67B2008F-E52F-4610-90B1-8CFCC4B2A3A6}" destId="{D08F9D2F-3995-4056-8199-B331C507871C}" srcOrd="2" destOrd="0" presId="urn:microsoft.com/office/officeart/2005/8/layout/vList2"/>
    <dgm:cxn modelId="{AA4BE717-C533-4814-AC1D-76D45507AD59}" type="presParOf" srcId="{67B2008F-E52F-4610-90B1-8CFCC4B2A3A6}" destId="{81580C07-0757-48F2-B8A6-ECD426338907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63D2BBC-4E86-44CF-B493-DBA346CC1C89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3C97D3E0-E214-4D78-87B6-51D03EC73D30}">
      <dgm:prSet phldrT="[Text]" phldr="0"/>
      <dgm:spPr/>
      <dgm:t>
        <a:bodyPr/>
        <a:lstStyle/>
        <a:p>
          <a:pPr algn="l" rtl="0"/>
          <a:r>
            <a:rPr lang="en-US" dirty="0">
              <a:latin typeface="Tenorite"/>
            </a:rPr>
            <a:t> </a:t>
          </a:r>
          <a:r>
            <a:rPr lang="en-US" dirty="0">
              <a:latin typeface="Calibri"/>
              <a:ea typeface="Calibri"/>
              <a:cs typeface="Calibri"/>
            </a:rPr>
            <a:t>BINARY</a:t>
          </a:r>
        </a:p>
      </dgm:t>
    </dgm:pt>
    <dgm:pt modelId="{63DF7C23-A8BD-4D08-B9D7-36CDB4E5FD87}" type="parTrans" cxnId="{173988DD-E857-4E63-B9F4-B9A69F9068A4}">
      <dgm:prSet/>
      <dgm:spPr/>
      <dgm:t>
        <a:bodyPr/>
        <a:lstStyle/>
        <a:p>
          <a:endParaRPr lang="en-US"/>
        </a:p>
      </dgm:t>
    </dgm:pt>
    <dgm:pt modelId="{36276CE3-D098-4316-8E8D-2E5575B3A995}" type="sibTrans" cxnId="{173988DD-E857-4E63-B9F4-B9A69F9068A4}">
      <dgm:prSet/>
      <dgm:spPr/>
      <dgm:t>
        <a:bodyPr/>
        <a:lstStyle/>
        <a:p>
          <a:endParaRPr lang="en-US"/>
        </a:p>
      </dgm:t>
    </dgm:pt>
    <dgm:pt modelId="{C9D74816-EFED-433C-946B-A330DEF4F0C0}">
      <dgm:prSet phldrT="[Text]" phldr="0"/>
      <dgm:spPr/>
      <dgm:t>
        <a:bodyPr/>
        <a:lstStyle/>
        <a:p>
          <a:pPr rtl="0"/>
          <a:r>
            <a:rPr lang="en-US" dirty="0">
              <a:solidFill>
                <a:srgbClr val="000000"/>
              </a:solidFill>
              <a:latin typeface="Consolas"/>
              <a:ea typeface="Calibri"/>
              <a:cs typeface="Calibri"/>
            </a:rPr>
            <a:t>VARBINARY</a:t>
          </a:r>
          <a:r>
            <a:rPr lang="en-US" dirty="0">
              <a:solidFill>
                <a:srgbClr val="000000"/>
              </a:solidFill>
            </a:rPr>
            <a:t> is a data type used in databases to store variable-length binary data.</a:t>
          </a:r>
          <a:endParaRPr lang="en-US" dirty="0">
            <a:latin typeface="Calibri"/>
            <a:ea typeface="Calibri"/>
            <a:cs typeface="Calibri"/>
          </a:endParaRPr>
        </a:p>
      </dgm:t>
    </dgm:pt>
    <dgm:pt modelId="{CA3DB519-2AE4-4251-8A4A-5A6760F62F4C}" type="parTrans" cxnId="{6E559D55-D623-47B4-AA15-4147985973D0}">
      <dgm:prSet/>
      <dgm:spPr/>
      <dgm:t>
        <a:bodyPr/>
        <a:lstStyle/>
        <a:p>
          <a:endParaRPr lang="en-US"/>
        </a:p>
      </dgm:t>
    </dgm:pt>
    <dgm:pt modelId="{78BE5AE9-7942-42CF-9A74-F5D3ED3AD448}" type="sibTrans" cxnId="{6E559D55-D623-47B4-AA15-4147985973D0}">
      <dgm:prSet/>
      <dgm:spPr/>
      <dgm:t>
        <a:bodyPr/>
        <a:lstStyle/>
        <a:p>
          <a:endParaRPr lang="en-US"/>
        </a:p>
      </dgm:t>
    </dgm:pt>
    <dgm:pt modelId="{D98F94A0-3145-42B2-8AE2-058DCD0DEB23}">
      <dgm:prSet phldr="0"/>
      <dgm:spPr/>
      <dgm:t>
        <a:bodyPr/>
        <a:lstStyle/>
        <a:p>
          <a:pPr algn="l" rtl="0"/>
          <a:r>
            <a:rPr lang="en-US" dirty="0">
              <a:latin typeface="Times New Roman"/>
              <a:cs typeface="Times New Roman"/>
            </a:rPr>
            <a:t>Similar to CHAR, except stores binary strings instead of nonbinary strings.</a:t>
          </a:r>
        </a:p>
      </dgm:t>
    </dgm:pt>
    <dgm:pt modelId="{1BB5C59B-9A22-431A-8D2A-E184D2A9F666}" type="parTrans" cxnId="{0E3FD57E-741B-4E4F-A35C-26CE14D8584E}">
      <dgm:prSet/>
      <dgm:spPr/>
    </dgm:pt>
    <dgm:pt modelId="{D5E2F2C4-9AD2-44D5-B306-6DE7655A9056}" type="sibTrans" cxnId="{0E3FD57E-741B-4E4F-A35C-26CE14D8584E}">
      <dgm:prSet/>
      <dgm:spPr/>
    </dgm:pt>
    <dgm:pt modelId="{F41D47D6-A7B2-409F-BF9C-76E9C2F88879}">
      <dgm:prSet phldr="0"/>
      <dgm:spPr/>
      <dgm:t>
        <a:bodyPr/>
        <a:lstStyle/>
        <a:p>
          <a:pPr algn="l"/>
          <a:r>
            <a:rPr lang="en-US" dirty="0">
              <a:latin typeface="Calibri"/>
              <a:ea typeface="Calibri"/>
              <a:cs typeface="Calibri"/>
            </a:rPr>
            <a:t>CREATE TABLE Star{number BINARY};</a:t>
          </a:r>
        </a:p>
      </dgm:t>
    </dgm:pt>
    <dgm:pt modelId="{2E880850-5903-4B5F-AFEC-B985D5F57665}" type="parTrans" cxnId="{FF6588C0-BD37-48F4-9373-8F2CA6FE5E99}">
      <dgm:prSet/>
      <dgm:spPr/>
    </dgm:pt>
    <dgm:pt modelId="{9F83F01E-0951-4B74-B809-053A1EC544C3}" type="sibTrans" cxnId="{FF6588C0-BD37-48F4-9373-8F2CA6FE5E99}">
      <dgm:prSet/>
      <dgm:spPr/>
    </dgm:pt>
    <dgm:pt modelId="{54D02ADA-3B23-4B6B-A11A-537EAFF09C64}">
      <dgm:prSet phldr="0"/>
      <dgm:spPr/>
      <dgm:t>
        <a:bodyPr/>
        <a:lstStyle/>
        <a:p>
          <a:pPr rtl="0"/>
          <a:r>
            <a:rPr lang="en-US" dirty="0">
              <a:latin typeface="Calibri"/>
              <a:ea typeface="Calibri"/>
              <a:cs typeface="Calibri"/>
            </a:rPr>
            <a:t>Similar to VARCHAR, except stores binary strings.</a:t>
          </a:r>
          <a:endParaRPr lang="en-US" dirty="0">
            <a:latin typeface="Tenorite"/>
            <a:ea typeface="Calibri"/>
            <a:cs typeface="Calibri"/>
          </a:endParaRPr>
        </a:p>
      </dgm:t>
    </dgm:pt>
    <dgm:pt modelId="{4117B729-377C-4BBF-AE53-4AFB60B8D8C4}" type="parTrans" cxnId="{BC4ECE65-ACF5-44DA-B165-3EA80871F065}">
      <dgm:prSet/>
      <dgm:spPr/>
    </dgm:pt>
    <dgm:pt modelId="{00D6A03B-57DE-4370-86CB-36E212E67417}" type="sibTrans" cxnId="{BC4ECE65-ACF5-44DA-B165-3EA80871F065}">
      <dgm:prSet/>
      <dgm:spPr/>
    </dgm:pt>
    <dgm:pt modelId="{1A92B39C-B0E9-4B87-AFA5-95B87AF03CA8}">
      <dgm:prSet phldr="0"/>
      <dgm:spPr/>
      <dgm:t>
        <a:bodyPr/>
        <a:lstStyle/>
        <a:p>
          <a:pPr algn="l" rtl="0"/>
          <a:r>
            <a:rPr lang="en-US" dirty="0">
              <a:latin typeface="Times New Roman"/>
              <a:cs typeface="Times New Roman"/>
            </a:rPr>
            <a:t>Stores a set string of bytes.</a:t>
          </a:r>
          <a:endParaRPr lang="en-US" dirty="0" err="1">
            <a:latin typeface="Tenorite"/>
            <a:cs typeface="Times New Roman"/>
          </a:endParaRPr>
        </a:p>
      </dgm:t>
    </dgm:pt>
    <dgm:pt modelId="{A53697ED-410C-4D8D-947D-1A083D89678D}" type="parTrans" cxnId="{87841D4A-1473-48F2-9F81-90A2224FAB29}">
      <dgm:prSet/>
      <dgm:spPr/>
    </dgm:pt>
    <dgm:pt modelId="{21BCDA58-F7CC-4FB1-91E1-E34B2E994433}" type="sibTrans" cxnId="{87841D4A-1473-48F2-9F81-90A2224FAB29}">
      <dgm:prSet/>
      <dgm:spPr/>
    </dgm:pt>
    <dgm:pt modelId="{E51E847F-26B3-4DEC-9519-4C0A4B07DCB9}">
      <dgm:prSet phldr="0"/>
      <dgm:spPr/>
      <dgm:t>
        <a:bodyPr/>
        <a:lstStyle/>
        <a:p>
          <a:r>
            <a:rPr lang="en-US" dirty="0">
              <a:latin typeface="Calibri"/>
              <a:ea typeface="Calibri"/>
              <a:cs typeface="Calibri"/>
            </a:rPr>
            <a:t>VARBINARY</a:t>
          </a:r>
        </a:p>
      </dgm:t>
    </dgm:pt>
    <dgm:pt modelId="{C3A6F464-5E19-485B-A4C9-B1D42C0C75FD}" type="parTrans" cxnId="{E4F13A71-2CC8-47AE-9A71-4AF35A3FFCD5}">
      <dgm:prSet/>
      <dgm:spPr/>
    </dgm:pt>
    <dgm:pt modelId="{0C169E7C-BC43-4280-8733-6B4F57CF449B}" type="sibTrans" cxnId="{E4F13A71-2CC8-47AE-9A71-4AF35A3FFCD5}">
      <dgm:prSet/>
      <dgm:spPr/>
    </dgm:pt>
    <dgm:pt modelId="{A6EA00BA-6D10-4AEC-A0C2-A0533DD1E2D0}">
      <dgm:prSet phldr="0"/>
      <dgm:spPr/>
      <dgm:t>
        <a:bodyPr/>
        <a:lstStyle/>
        <a:p>
          <a:pPr rtl="0"/>
          <a:r>
            <a:rPr lang="en-US" dirty="0">
              <a:latin typeface="Calibri"/>
              <a:ea typeface="Calibri"/>
              <a:cs typeface="Calibri"/>
            </a:rPr>
            <a:t>CREATE TABLE Star{radius VARBINARY(4)};</a:t>
          </a:r>
        </a:p>
      </dgm:t>
    </dgm:pt>
    <dgm:pt modelId="{2BD7D22C-6654-4AE6-9F78-F2E3704425ED}" type="parTrans" cxnId="{9D2C39EC-C272-49D1-B7E6-257601E7BBF1}">
      <dgm:prSet/>
      <dgm:spPr/>
    </dgm:pt>
    <dgm:pt modelId="{814A0E8E-0AC7-468A-91CF-4265882CCD8F}" type="sibTrans" cxnId="{9D2C39EC-C272-49D1-B7E6-257601E7BBF1}">
      <dgm:prSet/>
      <dgm:spPr/>
    </dgm:pt>
    <dgm:pt modelId="{4B782498-B43C-4401-8EB9-789885ABFA8E}">
      <dgm:prSet phldr="0"/>
      <dgm:spPr/>
      <dgm:t>
        <a:bodyPr/>
        <a:lstStyle/>
        <a:p>
          <a:pPr algn="l" rtl="0"/>
          <a:r>
            <a:rPr lang="en-US" b="1" dirty="0">
              <a:solidFill>
                <a:srgbClr val="000000"/>
              </a:solidFill>
            </a:rPr>
            <a:t>Binary data</a:t>
          </a:r>
          <a:r>
            <a:rPr lang="en-US" dirty="0">
              <a:solidFill>
                <a:srgbClr val="000000"/>
              </a:solidFill>
            </a:rPr>
            <a:t> refers to any data that is stored in a format of 1s and 0s, typically representing non-text content such as images, videos, audio, or any other file formats.</a:t>
          </a:r>
          <a:endParaRPr lang="en-US" dirty="0">
            <a:latin typeface="Calibri"/>
            <a:ea typeface="Calibri"/>
            <a:cs typeface="Calibri"/>
          </a:endParaRPr>
        </a:p>
      </dgm:t>
    </dgm:pt>
    <dgm:pt modelId="{E2C7EE0D-A933-4C2E-8849-760C1F99E25A}" type="parTrans" cxnId="{AF4BECFE-13D5-4033-9269-CE7A69F9D9B4}">
      <dgm:prSet/>
      <dgm:spPr/>
    </dgm:pt>
    <dgm:pt modelId="{065511DA-F033-43C6-948E-F1EB4E8226B9}" type="sibTrans" cxnId="{AF4BECFE-13D5-4033-9269-CE7A69F9D9B4}">
      <dgm:prSet/>
      <dgm:spPr/>
    </dgm:pt>
    <dgm:pt modelId="{44B45629-7106-40B3-A7A1-019257351B85}">
      <dgm:prSet phldr="0"/>
      <dgm:spPr/>
      <dgm:t>
        <a:bodyPr/>
        <a:lstStyle/>
        <a:p>
          <a:pPr algn="l" rtl="0"/>
          <a:r>
            <a:rPr lang="en-US" dirty="0">
              <a:latin typeface="Calibri"/>
              <a:ea typeface="Calibri"/>
              <a:cs typeface="Calibri"/>
            </a:rPr>
            <a:t>The binary column is a fixed length column.</a:t>
          </a:r>
        </a:p>
      </dgm:t>
    </dgm:pt>
    <dgm:pt modelId="{421DEC34-B0F1-4E2A-A442-A0C5F7128918}" type="parTrans" cxnId="{3F2D7263-07B1-4894-8759-9B1812AA2E90}">
      <dgm:prSet/>
      <dgm:spPr/>
    </dgm:pt>
    <dgm:pt modelId="{3A218A0A-3F58-49E3-9065-CA3486D9C380}" type="sibTrans" cxnId="{3F2D7263-07B1-4894-8759-9B1812AA2E90}">
      <dgm:prSet/>
      <dgm:spPr/>
    </dgm:pt>
    <dgm:pt modelId="{67B2008F-E52F-4610-90B1-8CFCC4B2A3A6}" type="pres">
      <dgm:prSet presAssocID="{A63D2BBC-4E86-44CF-B493-DBA346CC1C89}" presName="linear" presStyleCnt="0">
        <dgm:presLayoutVars>
          <dgm:animLvl val="lvl"/>
          <dgm:resizeHandles val="exact"/>
        </dgm:presLayoutVars>
      </dgm:prSet>
      <dgm:spPr/>
    </dgm:pt>
    <dgm:pt modelId="{AAC4785C-8DDF-4973-B283-5B1F7FC9D430}" type="pres">
      <dgm:prSet presAssocID="{3C97D3E0-E214-4D78-87B6-51D03EC73D30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FC3E7CB5-D37E-4F60-A990-7C356CDDD851}" type="pres">
      <dgm:prSet presAssocID="{3C97D3E0-E214-4D78-87B6-51D03EC73D30}" presName="childText" presStyleLbl="revTx" presStyleIdx="0" presStyleCnt="2">
        <dgm:presLayoutVars>
          <dgm:bulletEnabled val="1"/>
        </dgm:presLayoutVars>
      </dgm:prSet>
      <dgm:spPr/>
    </dgm:pt>
    <dgm:pt modelId="{7F627346-6CBF-4FD6-8185-D33C618D38C9}" type="pres">
      <dgm:prSet presAssocID="{E51E847F-26B3-4DEC-9519-4C0A4B07DCB9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4E8D3E46-3340-49D9-AC06-A5F11B2B9035}" type="pres">
      <dgm:prSet presAssocID="{E51E847F-26B3-4DEC-9519-4C0A4B07DCB9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5AD9801B-3AB3-4D72-B32F-D3109766ECED}" type="presOf" srcId="{A6EA00BA-6D10-4AEC-A0C2-A0533DD1E2D0}" destId="{4E8D3E46-3340-49D9-AC06-A5F11B2B9035}" srcOrd="0" destOrd="2" presId="urn:microsoft.com/office/officeart/2005/8/layout/vList2"/>
    <dgm:cxn modelId="{BE394222-EEA9-4174-BB1E-AF8AC04CD964}" type="presOf" srcId="{E51E847F-26B3-4DEC-9519-4C0A4B07DCB9}" destId="{7F627346-6CBF-4FD6-8185-D33C618D38C9}" srcOrd="0" destOrd="0" presId="urn:microsoft.com/office/officeart/2005/8/layout/vList2"/>
    <dgm:cxn modelId="{47ED8624-6F04-4361-B018-79C32E4BD912}" type="presOf" srcId="{54D02ADA-3B23-4B6B-A11A-537EAFF09C64}" destId="{4E8D3E46-3340-49D9-AC06-A5F11B2B9035}" srcOrd="0" destOrd="1" presId="urn:microsoft.com/office/officeart/2005/8/layout/vList2"/>
    <dgm:cxn modelId="{3F2D7263-07B1-4894-8759-9B1812AA2E90}" srcId="{3C97D3E0-E214-4D78-87B6-51D03EC73D30}" destId="{44B45629-7106-40B3-A7A1-019257351B85}" srcOrd="3" destOrd="0" parTransId="{421DEC34-B0F1-4E2A-A442-A0C5F7128918}" sibTransId="{3A218A0A-3F58-49E3-9065-CA3486D9C380}"/>
    <dgm:cxn modelId="{BC4ECE65-ACF5-44DA-B165-3EA80871F065}" srcId="{E51E847F-26B3-4DEC-9519-4C0A4B07DCB9}" destId="{54D02ADA-3B23-4B6B-A11A-537EAFF09C64}" srcOrd="1" destOrd="0" parTransId="{4117B729-377C-4BBF-AE53-4AFB60B8D8C4}" sibTransId="{00D6A03B-57DE-4370-86CB-36E212E67417}"/>
    <dgm:cxn modelId="{87841D4A-1473-48F2-9F81-90A2224FAB29}" srcId="{3C97D3E0-E214-4D78-87B6-51D03EC73D30}" destId="{1A92B39C-B0E9-4B87-AFA5-95B87AF03CA8}" srcOrd="1" destOrd="0" parTransId="{A53697ED-410C-4D8D-947D-1A083D89678D}" sibTransId="{21BCDA58-F7CC-4FB1-91E1-E34B2E994433}"/>
    <dgm:cxn modelId="{15AA5E4B-CF2D-4802-9399-A689B97B3E34}" type="presOf" srcId="{D98F94A0-3145-42B2-8AE2-058DCD0DEB23}" destId="{FC3E7CB5-D37E-4F60-A990-7C356CDDD851}" srcOrd="0" destOrd="2" presId="urn:microsoft.com/office/officeart/2005/8/layout/vList2"/>
    <dgm:cxn modelId="{E4F13A71-2CC8-47AE-9A71-4AF35A3FFCD5}" srcId="{A63D2BBC-4E86-44CF-B493-DBA346CC1C89}" destId="{E51E847F-26B3-4DEC-9519-4C0A4B07DCB9}" srcOrd="1" destOrd="0" parTransId="{C3A6F464-5E19-485B-A4C9-B1D42C0C75FD}" sibTransId="{0C169E7C-BC43-4280-8733-6B4F57CF449B}"/>
    <dgm:cxn modelId="{6E559D55-D623-47B4-AA15-4147985973D0}" srcId="{E51E847F-26B3-4DEC-9519-4C0A4B07DCB9}" destId="{C9D74816-EFED-433C-946B-A330DEF4F0C0}" srcOrd="0" destOrd="0" parTransId="{CA3DB519-2AE4-4251-8A4A-5A6760F62F4C}" sibTransId="{78BE5AE9-7942-42CF-9A74-F5D3ED3AD448}"/>
    <dgm:cxn modelId="{05561658-68DB-4F2E-8410-880574C4F110}" type="presOf" srcId="{3C97D3E0-E214-4D78-87B6-51D03EC73D30}" destId="{AAC4785C-8DDF-4973-B283-5B1F7FC9D430}" srcOrd="0" destOrd="0" presId="urn:microsoft.com/office/officeart/2005/8/layout/vList2"/>
    <dgm:cxn modelId="{BB16E47B-5F19-4447-962E-62DCE490D6B2}" type="presOf" srcId="{44B45629-7106-40B3-A7A1-019257351B85}" destId="{FC3E7CB5-D37E-4F60-A990-7C356CDDD851}" srcOrd="0" destOrd="3" presId="urn:microsoft.com/office/officeart/2005/8/layout/vList2"/>
    <dgm:cxn modelId="{0E3FD57E-741B-4E4F-A35C-26CE14D8584E}" srcId="{3C97D3E0-E214-4D78-87B6-51D03EC73D30}" destId="{D98F94A0-3145-42B2-8AE2-058DCD0DEB23}" srcOrd="2" destOrd="0" parTransId="{1BB5C59B-9A22-431A-8D2A-E184D2A9F666}" sibTransId="{D5E2F2C4-9AD2-44D5-B306-6DE7655A9056}"/>
    <dgm:cxn modelId="{1104EB91-A905-4581-AFE3-B1497DED475C}" type="presOf" srcId="{4B782498-B43C-4401-8EB9-789885ABFA8E}" destId="{FC3E7CB5-D37E-4F60-A990-7C356CDDD851}" srcOrd="0" destOrd="0" presId="urn:microsoft.com/office/officeart/2005/8/layout/vList2"/>
    <dgm:cxn modelId="{19BD8692-5805-4603-BE17-00CE1CD40A15}" type="presOf" srcId="{A63D2BBC-4E86-44CF-B493-DBA346CC1C89}" destId="{67B2008F-E52F-4610-90B1-8CFCC4B2A3A6}" srcOrd="0" destOrd="0" presId="urn:microsoft.com/office/officeart/2005/8/layout/vList2"/>
    <dgm:cxn modelId="{B5C8FF99-4782-458C-BFDC-0AB5D2E4991E}" type="presOf" srcId="{1A92B39C-B0E9-4B87-AFA5-95B87AF03CA8}" destId="{FC3E7CB5-D37E-4F60-A990-7C356CDDD851}" srcOrd="0" destOrd="1" presId="urn:microsoft.com/office/officeart/2005/8/layout/vList2"/>
    <dgm:cxn modelId="{FF6588C0-BD37-48F4-9373-8F2CA6FE5E99}" srcId="{3C97D3E0-E214-4D78-87B6-51D03EC73D30}" destId="{F41D47D6-A7B2-409F-BF9C-76E9C2F88879}" srcOrd="4" destOrd="0" parTransId="{2E880850-5903-4B5F-AFEC-B985D5F57665}" sibTransId="{9F83F01E-0951-4B74-B809-053A1EC544C3}"/>
    <dgm:cxn modelId="{173988DD-E857-4E63-B9F4-B9A69F9068A4}" srcId="{A63D2BBC-4E86-44CF-B493-DBA346CC1C89}" destId="{3C97D3E0-E214-4D78-87B6-51D03EC73D30}" srcOrd="0" destOrd="0" parTransId="{63DF7C23-A8BD-4D08-B9D7-36CDB4E5FD87}" sibTransId="{36276CE3-D098-4316-8E8D-2E5575B3A995}"/>
    <dgm:cxn modelId="{9D2C39EC-C272-49D1-B7E6-257601E7BBF1}" srcId="{E51E847F-26B3-4DEC-9519-4C0A4B07DCB9}" destId="{A6EA00BA-6D10-4AEC-A0C2-A0533DD1E2D0}" srcOrd="2" destOrd="0" parTransId="{2BD7D22C-6654-4AE6-9F78-F2E3704425ED}" sibTransId="{814A0E8E-0AC7-468A-91CF-4265882CCD8F}"/>
    <dgm:cxn modelId="{7EF8AFEF-5562-4A3F-9042-22FD2ECA31B5}" type="presOf" srcId="{F41D47D6-A7B2-409F-BF9C-76E9C2F88879}" destId="{FC3E7CB5-D37E-4F60-A990-7C356CDDD851}" srcOrd="0" destOrd="4" presId="urn:microsoft.com/office/officeart/2005/8/layout/vList2"/>
    <dgm:cxn modelId="{1E1322FD-6126-4EEE-ADF9-C47509528EBB}" type="presOf" srcId="{C9D74816-EFED-433C-946B-A330DEF4F0C0}" destId="{4E8D3E46-3340-49D9-AC06-A5F11B2B9035}" srcOrd="0" destOrd="0" presId="urn:microsoft.com/office/officeart/2005/8/layout/vList2"/>
    <dgm:cxn modelId="{AF4BECFE-13D5-4033-9269-CE7A69F9D9B4}" srcId="{3C97D3E0-E214-4D78-87B6-51D03EC73D30}" destId="{4B782498-B43C-4401-8EB9-789885ABFA8E}" srcOrd="0" destOrd="0" parTransId="{E2C7EE0D-A933-4C2E-8849-760C1F99E25A}" sibTransId="{065511DA-F033-43C6-948E-F1EB4E8226B9}"/>
    <dgm:cxn modelId="{86004C4F-8B9A-4BD8-911A-EFD910617797}" type="presParOf" srcId="{67B2008F-E52F-4610-90B1-8CFCC4B2A3A6}" destId="{AAC4785C-8DDF-4973-B283-5B1F7FC9D430}" srcOrd="0" destOrd="0" presId="urn:microsoft.com/office/officeart/2005/8/layout/vList2"/>
    <dgm:cxn modelId="{F5E99FDD-86B0-4F77-BE24-44665120131A}" type="presParOf" srcId="{67B2008F-E52F-4610-90B1-8CFCC4B2A3A6}" destId="{FC3E7CB5-D37E-4F60-A990-7C356CDDD851}" srcOrd="1" destOrd="0" presId="urn:microsoft.com/office/officeart/2005/8/layout/vList2"/>
    <dgm:cxn modelId="{4CFEE425-F008-4C9D-9AE4-5CEF9C05E469}" type="presParOf" srcId="{67B2008F-E52F-4610-90B1-8CFCC4B2A3A6}" destId="{7F627346-6CBF-4FD6-8185-D33C618D38C9}" srcOrd="2" destOrd="0" presId="urn:microsoft.com/office/officeart/2005/8/layout/vList2"/>
    <dgm:cxn modelId="{0AF0EDAD-AB6C-42B8-A17F-B620F93C26BA}" type="presParOf" srcId="{67B2008F-E52F-4610-90B1-8CFCC4B2A3A6}" destId="{4E8D3E46-3340-49D9-AC06-A5F11B2B9035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63D2BBC-4E86-44CF-B493-DBA346CC1C89}" type="doc">
      <dgm:prSet loTypeId="urn:microsoft.com/office/officeart/2005/8/layout/vList2" loCatId="list" qsTypeId="urn:microsoft.com/office/officeart/2005/8/quickstyle/simple1" qsCatId="simple" csTypeId="urn:microsoft.com/office/officeart/2005/8/colors/accent6_3" csCatId="accent6" phldr="1"/>
      <dgm:spPr/>
      <dgm:t>
        <a:bodyPr/>
        <a:lstStyle/>
        <a:p>
          <a:endParaRPr lang="en-US"/>
        </a:p>
      </dgm:t>
    </dgm:pt>
    <dgm:pt modelId="{3C97D3E0-E214-4D78-87B6-51D03EC73D30}">
      <dgm:prSet phldrT="[Text]" phldr="0"/>
      <dgm:spPr/>
      <dgm:t>
        <a:bodyPr/>
        <a:lstStyle/>
        <a:p>
          <a:pPr algn="l" rtl="0"/>
          <a:r>
            <a:rPr lang="en-US" dirty="0">
              <a:latin typeface="Tenorite"/>
            </a:rPr>
            <a:t> </a:t>
          </a:r>
          <a:r>
            <a:rPr lang="en-US" dirty="0">
              <a:latin typeface="Calibri"/>
              <a:ea typeface="Calibri"/>
              <a:cs typeface="Calibri"/>
            </a:rPr>
            <a:t>ENUM</a:t>
          </a:r>
        </a:p>
      </dgm:t>
    </dgm:pt>
    <dgm:pt modelId="{63DF7C23-A8BD-4D08-B9D7-36CDB4E5FD87}" type="parTrans" cxnId="{173988DD-E857-4E63-B9F4-B9A69F9068A4}">
      <dgm:prSet/>
      <dgm:spPr/>
      <dgm:t>
        <a:bodyPr/>
        <a:lstStyle/>
        <a:p>
          <a:endParaRPr lang="en-US"/>
        </a:p>
      </dgm:t>
    </dgm:pt>
    <dgm:pt modelId="{36276CE3-D098-4316-8E8D-2E5575B3A995}" type="sibTrans" cxnId="{173988DD-E857-4E63-B9F4-B9A69F9068A4}">
      <dgm:prSet/>
      <dgm:spPr/>
      <dgm:t>
        <a:bodyPr/>
        <a:lstStyle/>
        <a:p>
          <a:endParaRPr lang="en-US"/>
        </a:p>
      </dgm:t>
    </dgm:pt>
    <dgm:pt modelId="{D98F94A0-3145-42B2-8AE2-058DCD0DEB23}">
      <dgm:prSet phldr="0"/>
      <dgm:spPr/>
      <dgm:t>
        <a:bodyPr/>
        <a:lstStyle/>
        <a:p>
          <a:pPr algn="l"/>
          <a:r>
            <a:rPr lang="en-US" dirty="0">
              <a:latin typeface="Times New Roman"/>
              <a:cs typeface="Times New Roman"/>
            </a:rPr>
            <a:t>The numbers are translated back to the corresponding strings in query results.</a:t>
          </a:r>
          <a:endParaRPr lang="en-US" dirty="0"/>
        </a:p>
      </dgm:t>
    </dgm:pt>
    <dgm:pt modelId="{1BB5C59B-9A22-431A-8D2A-E184D2A9F666}" type="parTrans" cxnId="{0E3FD57E-741B-4E4F-A35C-26CE14D8584E}">
      <dgm:prSet/>
      <dgm:spPr/>
    </dgm:pt>
    <dgm:pt modelId="{D5E2F2C4-9AD2-44D5-B306-6DE7655A9056}" type="sibTrans" cxnId="{0E3FD57E-741B-4E4F-A35C-26CE14D8584E}">
      <dgm:prSet/>
      <dgm:spPr/>
    </dgm:pt>
    <dgm:pt modelId="{665D82D2-AFE2-4445-988D-B53F3D5308E1}">
      <dgm:prSet phldr="0"/>
      <dgm:spPr/>
      <dgm:t>
        <a:bodyPr/>
        <a:lstStyle/>
        <a:p>
          <a:pPr algn="l" rtl="0"/>
          <a:r>
            <a:rPr lang="en-US" dirty="0">
              <a:latin typeface="Times New Roman"/>
              <a:cs typeface="Times New Roman"/>
            </a:rPr>
            <a:t>A string object with a value chosen from a list of permitted values that are enumerated explicitly in the column specification table at creation time.</a:t>
          </a:r>
        </a:p>
      </dgm:t>
    </dgm:pt>
    <dgm:pt modelId="{BF0BC2E0-528A-45CD-B1FC-A512C89E1EAB}" type="parTrans" cxnId="{C06D8F75-1D8F-45A0-AA02-5BF3B1E73D9F}">
      <dgm:prSet/>
      <dgm:spPr/>
    </dgm:pt>
    <dgm:pt modelId="{58A2A47E-91FE-462F-ADBD-BCC81E68912E}" type="sibTrans" cxnId="{C06D8F75-1D8F-45A0-AA02-5BF3B1E73D9F}">
      <dgm:prSet/>
      <dgm:spPr/>
    </dgm:pt>
    <dgm:pt modelId="{113D6203-B0B7-4951-94DC-7E07A10ED214}">
      <dgm:prSet phldr="0"/>
      <dgm:spPr/>
      <dgm:t>
        <a:bodyPr/>
        <a:lstStyle/>
        <a:p>
          <a:pPr algn="l" rtl="0"/>
          <a:r>
            <a:rPr lang="en-US" dirty="0">
              <a:latin typeface="Times New Roman"/>
              <a:cs typeface="Times New Roman"/>
            </a:rPr>
            <a:t>It can have maximum of 65,535 distinct </a:t>
          </a:r>
          <a:r>
            <a:rPr lang="en-US" dirty="0">
              <a:latin typeface="Calibri"/>
              <a:ea typeface="Calibri"/>
              <a:cs typeface="Calibri"/>
            </a:rPr>
            <a:t>elements.</a:t>
          </a:r>
          <a:endParaRPr lang="en-US" dirty="0">
            <a:latin typeface="Tenorite"/>
            <a:ea typeface="Calibri"/>
            <a:cs typeface="Calibri"/>
          </a:endParaRPr>
        </a:p>
      </dgm:t>
    </dgm:pt>
    <dgm:pt modelId="{C5CD4FC6-23FB-46AA-A396-0D828C054671}" type="parTrans" cxnId="{809D8875-3782-4676-BEB2-45AA4DF8A4A5}">
      <dgm:prSet/>
      <dgm:spPr/>
    </dgm:pt>
    <dgm:pt modelId="{7B17C6D6-7A33-419A-BE87-AE6076BCB2EE}" type="sibTrans" cxnId="{809D8875-3782-4676-BEB2-45AA4DF8A4A5}">
      <dgm:prSet/>
      <dgm:spPr/>
    </dgm:pt>
    <dgm:pt modelId="{41651AC4-E6B8-47D2-B18E-115502581966}">
      <dgm:prSet phldr="0"/>
      <dgm:spPr/>
      <dgm:t>
        <a:bodyPr/>
        <a:lstStyle/>
        <a:p>
          <a:r>
            <a:rPr lang="en-US" dirty="0">
              <a:latin typeface="Calibri"/>
              <a:ea typeface="Calibri"/>
              <a:cs typeface="Calibri"/>
            </a:rPr>
            <a:t>CREATE TABLE game{level ENUM('level1','level2','level3')};.</a:t>
          </a:r>
          <a:endParaRPr lang="en-US" dirty="0"/>
        </a:p>
      </dgm:t>
    </dgm:pt>
    <dgm:pt modelId="{683B7AA5-5A4C-4EE0-BC3B-C4F962988CFF}" type="parTrans" cxnId="{8A09D4AC-578A-4CEC-BA7E-92D134B53C12}">
      <dgm:prSet/>
      <dgm:spPr/>
    </dgm:pt>
    <dgm:pt modelId="{3C7C95D4-F9D0-4960-868C-92A565F2C326}" type="sibTrans" cxnId="{8A09D4AC-578A-4CEC-BA7E-92D134B53C12}">
      <dgm:prSet/>
      <dgm:spPr/>
    </dgm:pt>
    <dgm:pt modelId="{67B2008F-E52F-4610-90B1-8CFCC4B2A3A6}" type="pres">
      <dgm:prSet presAssocID="{A63D2BBC-4E86-44CF-B493-DBA346CC1C89}" presName="linear" presStyleCnt="0">
        <dgm:presLayoutVars>
          <dgm:animLvl val="lvl"/>
          <dgm:resizeHandles val="exact"/>
        </dgm:presLayoutVars>
      </dgm:prSet>
      <dgm:spPr/>
    </dgm:pt>
    <dgm:pt modelId="{AAC4785C-8DDF-4973-B283-5B1F7FC9D430}" type="pres">
      <dgm:prSet presAssocID="{3C97D3E0-E214-4D78-87B6-51D03EC73D30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790E58DD-BA02-40D0-994A-37577AE6117D}" type="pres">
      <dgm:prSet presAssocID="{3C97D3E0-E214-4D78-87B6-51D03EC73D30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809D8875-3782-4676-BEB2-45AA4DF8A4A5}" srcId="{3C97D3E0-E214-4D78-87B6-51D03EC73D30}" destId="{113D6203-B0B7-4951-94DC-7E07A10ED214}" srcOrd="2" destOrd="0" parTransId="{C5CD4FC6-23FB-46AA-A396-0D828C054671}" sibTransId="{7B17C6D6-7A33-419A-BE87-AE6076BCB2EE}"/>
    <dgm:cxn modelId="{C06D8F75-1D8F-45A0-AA02-5BF3B1E73D9F}" srcId="{3C97D3E0-E214-4D78-87B6-51D03EC73D30}" destId="{665D82D2-AFE2-4445-988D-B53F3D5308E1}" srcOrd="0" destOrd="0" parTransId="{BF0BC2E0-528A-45CD-B1FC-A512C89E1EAB}" sibTransId="{58A2A47E-91FE-462F-ADBD-BCC81E68912E}"/>
    <dgm:cxn modelId="{0E3FD57E-741B-4E4F-A35C-26CE14D8584E}" srcId="{3C97D3E0-E214-4D78-87B6-51D03EC73D30}" destId="{D98F94A0-3145-42B2-8AE2-058DCD0DEB23}" srcOrd="1" destOrd="0" parTransId="{1BB5C59B-9A22-431A-8D2A-E184D2A9F666}" sibTransId="{D5E2F2C4-9AD2-44D5-B306-6DE7655A9056}"/>
    <dgm:cxn modelId="{8B151D8F-DA33-431A-8B01-01FE063EADDE}" type="presOf" srcId="{113D6203-B0B7-4951-94DC-7E07A10ED214}" destId="{790E58DD-BA02-40D0-994A-37577AE6117D}" srcOrd="0" destOrd="2" presId="urn:microsoft.com/office/officeart/2005/8/layout/vList2"/>
    <dgm:cxn modelId="{9AF35590-BBAA-4EB6-A77B-1AFCDCB3CBD9}" type="presOf" srcId="{D98F94A0-3145-42B2-8AE2-058DCD0DEB23}" destId="{790E58DD-BA02-40D0-994A-37577AE6117D}" srcOrd="0" destOrd="1" presId="urn:microsoft.com/office/officeart/2005/8/layout/vList2"/>
    <dgm:cxn modelId="{19BD8692-5805-4603-BE17-00CE1CD40A15}" type="presOf" srcId="{A63D2BBC-4E86-44CF-B493-DBA346CC1C89}" destId="{67B2008F-E52F-4610-90B1-8CFCC4B2A3A6}" srcOrd="0" destOrd="0" presId="urn:microsoft.com/office/officeart/2005/8/layout/vList2"/>
    <dgm:cxn modelId="{D9831693-081C-4018-A9E8-A9CCEA8F833B}" type="presOf" srcId="{3C97D3E0-E214-4D78-87B6-51D03EC73D30}" destId="{AAC4785C-8DDF-4973-B283-5B1F7FC9D430}" srcOrd="0" destOrd="0" presId="urn:microsoft.com/office/officeart/2005/8/layout/vList2"/>
    <dgm:cxn modelId="{8A09D4AC-578A-4CEC-BA7E-92D134B53C12}" srcId="{3C97D3E0-E214-4D78-87B6-51D03EC73D30}" destId="{41651AC4-E6B8-47D2-B18E-115502581966}" srcOrd="3" destOrd="0" parTransId="{683B7AA5-5A4C-4EE0-BC3B-C4F962988CFF}" sibTransId="{3C7C95D4-F9D0-4960-868C-92A565F2C326}"/>
    <dgm:cxn modelId="{26DD19BB-29C3-4158-8DC9-9A6F70F90FC1}" type="presOf" srcId="{665D82D2-AFE2-4445-988D-B53F3D5308E1}" destId="{790E58DD-BA02-40D0-994A-37577AE6117D}" srcOrd="0" destOrd="0" presId="urn:microsoft.com/office/officeart/2005/8/layout/vList2"/>
    <dgm:cxn modelId="{3870EAC4-6AE3-4909-8A17-D2838DCF0CF7}" type="presOf" srcId="{41651AC4-E6B8-47D2-B18E-115502581966}" destId="{790E58DD-BA02-40D0-994A-37577AE6117D}" srcOrd="0" destOrd="3" presId="urn:microsoft.com/office/officeart/2005/8/layout/vList2"/>
    <dgm:cxn modelId="{173988DD-E857-4E63-B9F4-B9A69F9068A4}" srcId="{A63D2BBC-4E86-44CF-B493-DBA346CC1C89}" destId="{3C97D3E0-E214-4D78-87B6-51D03EC73D30}" srcOrd="0" destOrd="0" parTransId="{63DF7C23-A8BD-4D08-B9D7-36CDB4E5FD87}" sibTransId="{36276CE3-D098-4316-8E8D-2E5575B3A995}"/>
    <dgm:cxn modelId="{36B08527-9428-49E7-B08C-601ADA55DD3E}" type="presParOf" srcId="{67B2008F-E52F-4610-90B1-8CFCC4B2A3A6}" destId="{AAC4785C-8DDF-4973-B283-5B1F7FC9D430}" srcOrd="0" destOrd="0" presId="urn:microsoft.com/office/officeart/2005/8/layout/vList2"/>
    <dgm:cxn modelId="{9312869B-E417-4C7D-AB8F-78FAFB62C647}" type="presParOf" srcId="{67B2008F-E52F-4610-90B1-8CFCC4B2A3A6}" destId="{790E58DD-BA02-40D0-994A-37577AE6117D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A63D2BBC-4E86-44CF-B493-DBA346CC1C89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3C97D3E0-E214-4D78-87B6-51D03EC73D30}">
      <dgm:prSet phldrT="[Text]" phldr="0"/>
      <dgm:spPr/>
      <dgm:t>
        <a:bodyPr/>
        <a:lstStyle/>
        <a:p>
          <a:pPr rtl="0"/>
          <a:r>
            <a:rPr lang="en-US" dirty="0"/>
            <a:t> SET</a:t>
          </a:r>
        </a:p>
      </dgm:t>
    </dgm:pt>
    <dgm:pt modelId="{63DF7C23-A8BD-4D08-B9D7-36CDB4E5FD87}" type="parTrans" cxnId="{173988DD-E857-4E63-B9F4-B9A69F9068A4}">
      <dgm:prSet/>
      <dgm:spPr/>
      <dgm:t>
        <a:bodyPr/>
        <a:lstStyle/>
        <a:p>
          <a:endParaRPr lang="en-US"/>
        </a:p>
      </dgm:t>
    </dgm:pt>
    <dgm:pt modelId="{36276CE3-D098-4316-8E8D-2E5575B3A995}" type="sibTrans" cxnId="{173988DD-E857-4E63-B9F4-B9A69F9068A4}">
      <dgm:prSet/>
      <dgm:spPr/>
      <dgm:t>
        <a:bodyPr/>
        <a:lstStyle/>
        <a:p>
          <a:endParaRPr lang="en-US"/>
        </a:p>
      </dgm:t>
    </dgm:pt>
    <dgm:pt modelId="{665D82D2-AFE2-4445-988D-B53F3D5308E1}">
      <dgm:prSet phldr="0"/>
      <dgm:spPr/>
      <dgm:t>
        <a:bodyPr/>
        <a:lstStyle/>
        <a:p>
          <a:endParaRPr lang="en-US" dirty="0"/>
        </a:p>
      </dgm:t>
    </dgm:pt>
    <dgm:pt modelId="{BF0BC2E0-528A-45CD-B1FC-A512C89E1EAB}" type="parTrans" cxnId="{C06D8F75-1D8F-45A0-AA02-5BF3B1E73D9F}">
      <dgm:prSet/>
      <dgm:spPr/>
      <dgm:t>
        <a:bodyPr/>
        <a:lstStyle/>
        <a:p>
          <a:endParaRPr lang="en-US"/>
        </a:p>
      </dgm:t>
    </dgm:pt>
    <dgm:pt modelId="{58A2A47E-91FE-462F-ADBD-BCC81E68912E}" type="sibTrans" cxnId="{C06D8F75-1D8F-45A0-AA02-5BF3B1E73D9F}">
      <dgm:prSet/>
      <dgm:spPr/>
      <dgm:t>
        <a:bodyPr/>
        <a:lstStyle/>
        <a:p>
          <a:endParaRPr lang="en-US"/>
        </a:p>
      </dgm:t>
    </dgm:pt>
    <dgm:pt modelId="{AE0BD67D-434E-4678-8025-0F91B022A03D}">
      <dgm:prSet phldr="0"/>
      <dgm:spPr/>
      <dgm:t>
        <a:bodyPr/>
        <a:lstStyle/>
        <a:p>
          <a:pPr rtl="0"/>
          <a:r>
            <a:rPr lang="en-US" dirty="0"/>
            <a:t>A string object that can have zero or more values each of which must be chosen from a list of permitted values specified when the table is created </a:t>
          </a:r>
          <a:r>
            <a:rPr lang="en-US" dirty="0">
              <a:latin typeface="Tenorite"/>
            </a:rPr>
            <a:t>.</a:t>
          </a:r>
          <a:endParaRPr lang="en-US" dirty="0"/>
        </a:p>
      </dgm:t>
    </dgm:pt>
    <dgm:pt modelId="{74F49085-EE9A-494A-BD06-22683C343498}" type="parTrans" cxnId="{6D63F413-9D8E-4377-A254-E3B7A9FB3105}">
      <dgm:prSet/>
      <dgm:spPr/>
      <dgm:t>
        <a:bodyPr/>
        <a:lstStyle/>
        <a:p>
          <a:endParaRPr lang="en-US"/>
        </a:p>
      </dgm:t>
    </dgm:pt>
    <dgm:pt modelId="{3F4F13C4-150E-4DF3-99D4-EFA50A80C651}" type="sibTrans" cxnId="{6D63F413-9D8E-4377-A254-E3B7A9FB3105}">
      <dgm:prSet/>
      <dgm:spPr/>
      <dgm:t>
        <a:bodyPr/>
        <a:lstStyle/>
        <a:p>
          <a:endParaRPr lang="en-US"/>
        </a:p>
      </dgm:t>
    </dgm:pt>
    <dgm:pt modelId="{8D7DA124-820A-4D41-ABBE-DB64ED1E5C6F}">
      <dgm:prSet phldr="0"/>
      <dgm:spPr/>
      <dgm:t>
        <a:bodyPr/>
        <a:lstStyle/>
        <a:p>
          <a:pPr rtl="0"/>
          <a:r>
            <a:rPr lang="en-US" dirty="0"/>
            <a:t>Set column values that consist of multiple set members must be separated by columns</a:t>
          </a:r>
          <a:r>
            <a:rPr lang="en-US" dirty="0">
              <a:latin typeface="Tenorite"/>
            </a:rPr>
            <a:t>.</a:t>
          </a:r>
          <a:endParaRPr lang="en-US" dirty="0"/>
        </a:p>
      </dgm:t>
    </dgm:pt>
    <dgm:pt modelId="{47368653-1A20-4A57-9675-5B23C1C11858}" type="parTrans" cxnId="{D255276E-3314-45B0-83CD-AE09C1115174}">
      <dgm:prSet/>
      <dgm:spPr/>
      <dgm:t>
        <a:bodyPr/>
        <a:lstStyle/>
        <a:p>
          <a:endParaRPr lang="en-US"/>
        </a:p>
      </dgm:t>
    </dgm:pt>
    <dgm:pt modelId="{53669374-D968-452D-B9F2-5A425C98B2FD}" type="sibTrans" cxnId="{D255276E-3314-45B0-83CD-AE09C1115174}">
      <dgm:prSet/>
      <dgm:spPr/>
      <dgm:t>
        <a:bodyPr/>
        <a:lstStyle/>
        <a:p>
          <a:endParaRPr lang="en-US"/>
        </a:p>
      </dgm:t>
    </dgm:pt>
    <dgm:pt modelId="{4E76F56C-9486-47A5-A99A-D2F3C81BC0ED}">
      <dgm:prSet phldr="0"/>
      <dgm:spPr/>
      <dgm:t>
        <a:bodyPr/>
        <a:lstStyle/>
        <a:p>
          <a:r>
            <a:rPr lang="en-US" dirty="0"/>
            <a:t>A set column can have a maximum of 64 distinct members</a:t>
          </a:r>
          <a:r>
            <a:rPr lang="en-US" dirty="0">
              <a:latin typeface="Tenorite"/>
            </a:rPr>
            <a:t>.</a:t>
          </a:r>
          <a:endParaRPr lang="en-US" dirty="0"/>
        </a:p>
      </dgm:t>
    </dgm:pt>
    <dgm:pt modelId="{108B39BD-3AE2-4615-8F88-0500DC90BC99}" type="parTrans" cxnId="{CC901E51-E8A6-4028-AE1E-ACC76D93C95F}">
      <dgm:prSet/>
      <dgm:spPr/>
      <dgm:t>
        <a:bodyPr/>
        <a:lstStyle/>
        <a:p>
          <a:endParaRPr lang="en-US"/>
        </a:p>
      </dgm:t>
    </dgm:pt>
    <dgm:pt modelId="{B499CB52-4B31-4446-A8E8-15DEF3AD2087}" type="sibTrans" cxnId="{CC901E51-E8A6-4028-AE1E-ACC76D93C95F}">
      <dgm:prSet/>
      <dgm:spPr/>
      <dgm:t>
        <a:bodyPr/>
        <a:lstStyle/>
        <a:p>
          <a:endParaRPr lang="en-US"/>
        </a:p>
      </dgm:t>
    </dgm:pt>
    <dgm:pt modelId="{65B088F8-8BC2-4583-94C9-D72E9186576B}">
      <dgm:prSet phldr="0"/>
      <dgm:spPr/>
      <dgm:t>
        <a:bodyPr/>
        <a:lstStyle/>
        <a:p>
          <a:pPr rtl="0"/>
          <a:r>
            <a:rPr lang="en-US" dirty="0"/>
            <a:t>CREATE TABLE game{tatics SET('a','b','c')};</a:t>
          </a:r>
        </a:p>
      </dgm:t>
    </dgm:pt>
    <dgm:pt modelId="{E0016BCD-09FE-41AE-8916-A728398B4969}" type="parTrans" cxnId="{43C66727-D23A-4FD3-9942-029B2F6B7B42}">
      <dgm:prSet/>
      <dgm:spPr/>
      <dgm:t>
        <a:bodyPr/>
        <a:lstStyle/>
        <a:p>
          <a:endParaRPr lang="en-US"/>
        </a:p>
      </dgm:t>
    </dgm:pt>
    <dgm:pt modelId="{557D0B91-F5CB-44B8-9769-65EB2AFA1347}" type="sibTrans" cxnId="{43C66727-D23A-4FD3-9942-029B2F6B7B42}">
      <dgm:prSet/>
      <dgm:spPr/>
      <dgm:t>
        <a:bodyPr/>
        <a:lstStyle/>
        <a:p>
          <a:endParaRPr lang="en-US"/>
        </a:p>
      </dgm:t>
    </dgm:pt>
    <dgm:pt modelId="{67B2008F-E52F-4610-90B1-8CFCC4B2A3A6}" type="pres">
      <dgm:prSet presAssocID="{A63D2BBC-4E86-44CF-B493-DBA346CC1C89}" presName="linear" presStyleCnt="0">
        <dgm:presLayoutVars>
          <dgm:animLvl val="lvl"/>
          <dgm:resizeHandles val="exact"/>
        </dgm:presLayoutVars>
      </dgm:prSet>
      <dgm:spPr/>
    </dgm:pt>
    <dgm:pt modelId="{AAC4785C-8DDF-4973-B283-5B1F7FC9D430}" type="pres">
      <dgm:prSet presAssocID="{3C97D3E0-E214-4D78-87B6-51D03EC73D30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15A62757-0635-46CF-AD7F-8C9820064CDC}" type="pres">
      <dgm:prSet presAssocID="{3C97D3E0-E214-4D78-87B6-51D03EC73D30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6D63F413-9D8E-4377-A254-E3B7A9FB3105}" srcId="{3C97D3E0-E214-4D78-87B6-51D03EC73D30}" destId="{AE0BD67D-434E-4678-8025-0F91B022A03D}" srcOrd="0" destOrd="0" parTransId="{74F49085-EE9A-494A-BD06-22683C343498}" sibTransId="{3F4F13C4-150E-4DF3-99D4-EFA50A80C651}"/>
    <dgm:cxn modelId="{43C66727-D23A-4FD3-9942-029B2F6B7B42}" srcId="{3C97D3E0-E214-4D78-87B6-51D03EC73D30}" destId="{65B088F8-8BC2-4583-94C9-D72E9186576B}" srcOrd="3" destOrd="0" parTransId="{E0016BCD-09FE-41AE-8916-A728398B4969}" sibTransId="{557D0B91-F5CB-44B8-9769-65EB2AFA1347}"/>
    <dgm:cxn modelId="{4BA7BD38-4506-4D66-9B0C-9D8CA5145E0D}" type="presOf" srcId="{AE0BD67D-434E-4678-8025-0F91B022A03D}" destId="{15A62757-0635-46CF-AD7F-8C9820064CDC}" srcOrd="0" destOrd="0" presId="urn:microsoft.com/office/officeart/2005/8/layout/vList2"/>
    <dgm:cxn modelId="{D255276E-3314-45B0-83CD-AE09C1115174}" srcId="{3C97D3E0-E214-4D78-87B6-51D03EC73D30}" destId="{8D7DA124-820A-4D41-ABBE-DB64ED1E5C6F}" srcOrd="1" destOrd="0" parTransId="{47368653-1A20-4A57-9675-5B23C1C11858}" sibTransId="{53669374-D968-452D-B9F2-5A425C98B2FD}"/>
    <dgm:cxn modelId="{CC901E51-E8A6-4028-AE1E-ACC76D93C95F}" srcId="{3C97D3E0-E214-4D78-87B6-51D03EC73D30}" destId="{4E76F56C-9486-47A5-A99A-D2F3C81BC0ED}" srcOrd="2" destOrd="0" parTransId="{108B39BD-3AE2-4615-8F88-0500DC90BC99}" sibTransId="{B499CB52-4B31-4446-A8E8-15DEF3AD2087}"/>
    <dgm:cxn modelId="{C06D8F75-1D8F-45A0-AA02-5BF3B1E73D9F}" srcId="{3C97D3E0-E214-4D78-87B6-51D03EC73D30}" destId="{665D82D2-AFE2-4445-988D-B53F3D5308E1}" srcOrd="4" destOrd="0" parTransId="{BF0BC2E0-528A-45CD-B1FC-A512C89E1EAB}" sibTransId="{58A2A47E-91FE-462F-ADBD-BCC81E68912E}"/>
    <dgm:cxn modelId="{53467856-76A5-465F-BDF5-0D45BCBB1D10}" type="presOf" srcId="{8D7DA124-820A-4D41-ABBE-DB64ED1E5C6F}" destId="{15A62757-0635-46CF-AD7F-8C9820064CDC}" srcOrd="0" destOrd="1" presId="urn:microsoft.com/office/officeart/2005/8/layout/vList2"/>
    <dgm:cxn modelId="{EECB6F7E-D6F4-4BF6-9501-A449CFA3B0E5}" type="presOf" srcId="{3C97D3E0-E214-4D78-87B6-51D03EC73D30}" destId="{AAC4785C-8DDF-4973-B283-5B1F7FC9D430}" srcOrd="0" destOrd="0" presId="urn:microsoft.com/office/officeart/2005/8/layout/vList2"/>
    <dgm:cxn modelId="{19BD8692-5805-4603-BE17-00CE1CD40A15}" type="presOf" srcId="{A63D2BBC-4E86-44CF-B493-DBA346CC1C89}" destId="{67B2008F-E52F-4610-90B1-8CFCC4B2A3A6}" srcOrd="0" destOrd="0" presId="urn:microsoft.com/office/officeart/2005/8/layout/vList2"/>
    <dgm:cxn modelId="{3FBCF1A9-D846-4F3E-A802-2CE5AC021944}" type="presOf" srcId="{4E76F56C-9486-47A5-A99A-D2F3C81BC0ED}" destId="{15A62757-0635-46CF-AD7F-8C9820064CDC}" srcOrd="0" destOrd="2" presId="urn:microsoft.com/office/officeart/2005/8/layout/vList2"/>
    <dgm:cxn modelId="{173988DD-E857-4E63-B9F4-B9A69F9068A4}" srcId="{A63D2BBC-4E86-44CF-B493-DBA346CC1C89}" destId="{3C97D3E0-E214-4D78-87B6-51D03EC73D30}" srcOrd="0" destOrd="0" parTransId="{63DF7C23-A8BD-4D08-B9D7-36CDB4E5FD87}" sibTransId="{36276CE3-D098-4316-8E8D-2E5575B3A995}"/>
    <dgm:cxn modelId="{A53926EA-B707-412F-B72E-E27A7B51475D}" type="presOf" srcId="{65B088F8-8BC2-4583-94C9-D72E9186576B}" destId="{15A62757-0635-46CF-AD7F-8C9820064CDC}" srcOrd="0" destOrd="3" presId="urn:microsoft.com/office/officeart/2005/8/layout/vList2"/>
    <dgm:cxn modelId="{DBCD18F8-4381-4FEF-AF07-EAAB9ADA938D}" type="presOf" srcId="{665D82D2-AFE2-4445-988D-B53F3D5308E1}" destId="{15A62757-0635-46CF-AD7F-8C9820064CDC}" srcOrd="0" destOrd="4" presId="urn:microsoft.com/office/officeart/2005/8/layout/vList2"/>
    <dgm:cxn modelId="{3855CF0F-582C-486A-9DF5-080FCD8599BF}" type="presParOf" srcId="{67B2008F-E52F-4610-90B1-8CFCC4B2A3A6}" destId="{AAC4785C-8DDF-4973-B283-5B1F7FC9D430}" srcOrd="0" destOrd="0" presId="urn:microsoft.com/office/officeart/2005/8/layout/vList2"/>
    <dgm:cxn modelId="{FC2B239A-DCCC-4DB2-A85E-BE05A29A928E}" type="presParOf" srcId="{67B2008F-E52F-4610-90B1-8CFCC4B2A3A6}" destId="{15A62757-0635-46CF-AD7F-8C9820064CDC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A63D2BBC-4E86-44CF-B493-DBA346CC1C89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3C97D3E0-E214-4D78-87B6-51D03EC73D30}">
      <dgm:prSet phldrT="[Text]" phldr="0"/>
      <dgm:spPr/>
      <dgm:t>
        <a:bodyPr/>
        <a:lstStyle/>
        <a:p>
          <a:pPr rtl="0"/>
          <a:r>
            <a:rPr lang="en-US" dirty="0"/>
            <a:t> </a:t>
          </a:r>
          <a:r>
            <a:rPr lang="en-US" dirty="0">
              <a:latin typeface="Tenorite"/>
            </a:rPr>
            <a:t>Length</a:t>
          </a:r>
          <a:endParaRPr lang="en-US" dirty="0"/>
        </a:p>
      </dgm:t>
    </dgm:pt>
    <dgm:pt modelId="{63DF7C23-A8BD-4D08-B9D7-36CDB4E5FD87}" type="parTrans" cxnId="{173988DD-E857-4E63-B9F4-B9A69F9068A4}">
      <dgm:prSet/>
      <dgm:spPr/>
      <dgm:t>
        <a:bodyPr/>
        <a:lstStyle/>
        <a:p>
          <a:endParaRPr lang="en-US"/>
        </a:p>
      </dgm:t>
    </dgm:pt>
    <dgm:pt modelId="{36276CE3-D098-4316-8E8D-2E5575B3A995}" type="sibTrans" cxnId="{173988DD-E857-4E63-B9F4-B9A69F9068A4}">
      <dgm:prSet/>
      <dgm:spPr/>
      <dgm:t>
        <a:bodyPr/>
        <a:lstStyle/>
        <a:p>
          <a:endParaRPr lang="en-US"/>
        </a:p>
      </dgm:t>
    </dgm:pt>
    <dgm:pt modelId="{65B088F8-8BC2-4583-94C9-D72E9186576B}">
      <dgm:prSet phldr="0"/>
      <dgm:spPr/>
      <dgm:t>
        <a:bodyPr/>
        <a:lstStyle/>
        <a:p>
          <a:pPr rtl="0"/>
          <a:r>
            <a:rPr lang="en-US" dirty="0">
              <a:latin typeface="Tenorite"/>
            </a:rPr>
            <a:t>SELECT Length(username) from user where id =1;</a:t>
          </a:r>
          <a:endParaRPr lang="en-US" dirty="0"/>
        </a:p>
      </dgm:t>
    </dgm:pt>
    <dgm:pt modelId="{E0016BCD-09FE-41AE-8916-A728398B4969}" type="parTrans" cxnId="{43C66727-D23A-4FD3-9942-029B2F6B7B42}">
      <dgm:prSet/>
      <dgm:spPr/>
      <dgm:t>
        <a:bodyPr/>
        <a:lstStyle/>
        <a:p>
          <a:endParaRPr lang="en-US"/>
        </a:p>
      </dgm:t>
    </dgm:pt>
    <dgm:pt modelId="{557D0B91-F5CB-44B8-9769-65EB2AFA1347}" type="sibTrans" cxnId="{43C66727-D23A-4FD3-9942-029B2F6B7B42}">
      <dgm:prSet/>
      <dgm:spPr/>
      <dgm:t>
        <a:bodyPr/>
        <a:lstStyle/>
        <a:p>
          <a:endParaRPr lang="en-US"/>
        </a:p>
      </dgm:t>
    </dgm:pt>
    <dgm:pt modelId="{DD3AC157-6A05-40E3-BA72-B37F8F2A15CB}">
      <dgm:prSet phldr="0"/>
      <dgm:spPr/>
      <dgm:t>
        <a:bodyPr/>
        <a:lstStyle/>
        <a:p>
          <a:pPr rtl="0"/>
          <a:r>
            <a:rPr lang="en-US" b="1" u="sng" dirty="0">
              <a:latin typeface="Times New Roman"/>
              <a:cs typeface="Times New Roman"/>
            </a:rPr>
            <a:t>LENGTH ( ) :</a:t>
          </a:r>
          <a:r>
            <a:rPr lang="en-US" b="1" dirty="0">
              <a:latin typeface="Times New Roman"/>
              <a:cs typeface="Times New Roman"/>
            </a:rPr>
            <a:t> </a:t>
          </a:r>
          <a:r>
            <a:rPr lang="en-US" dirty="0">
              <a:latin typeface="Times New Roman"/>
              <a:cs typeface="Times New Roman"/>
            </a:rPr>
            <a:t>Provides length of string</a:t>
          </a:r>
        </a:p>
      </dgm:t>
    </dgm:pt>
    <dgm:pt modelId="{94CBCE07-6B5D-4E1A-890E-58D97B377E05}" type="parTrans" cxnId="{10861738-CAC0-4EBE-847D-A87BA42A81FC}">
      <dgm:prSet/>
      <dgm:spPr/>
    </dgm:pt>
    <dgm:pt modelId="{18D39A96-95C3-48EB-9358-F973FBD35056}" type="sibTrans" cxnId="{10861738-CAC0-4EBE-847D-A87BA42A81FC}">
      <dgm:prSet/>
      <dgm:spPr/>
    </dgm:pt>
    <dgm:pt modelId="{C2988CD0-B24F-4399-8C96-22565DCE00A3}">
      <dgm:prSet phldr="0"/>
      <dgm:spPr/>
      <dgm:t>
        <a:bodyPr/>
        <a:lstStyle/>
        <a:p>
          <a:pPr rtl="0"/>
          <a:r>
            <a:rPr lang="en-US" dirty="0">
              <a:latin typeface="Tenorite"/>
            </a:rPr>
            <a:t>Lower and upper</a:t>
          </a:r>
        </a:p>
      </dgm:t>
    </dgm:pt>
    <dgm:pt modelId="{E5630732-664F-4C7A-B026-98E9A31581F1}" type="parTrans" cxnId="{F4604E69-4F14-4469-A6D4-4FCC38E3D773}">
      <dgm:prSet/>
      <dgm:spPr/>
    </dgm:pt>
    <dgm:pt modelId="{E663BB24-6620-4B3A-9807-F16A4A1C11AB}" type="sibTrans" cxnId="{F4604E69-4F14-4469-A6D4-4FCC38E3D773}">
      <dgm:prSet/>
      <dgm:spPr/>
    </dgm:pt>
    <dgm:pt modelId="{A0E075D9-18CE-45AA-91E4-F845F2939799}">
      <dgm:prSet phldr="0"/>
      <dgm:spPr/>
      <dgm:t>
        <a:bodyPr/>
        <a:lstStyle/>
        <a:p>
          <a:pPr rtl="0"/>
          <a:r>
            <a:rPr lang="en-US" dirty="0">
              <a:latin typeface="Tenorite"/>
            </a:rPr>
            <a:t>Lower() and Upper() </a:t>
          </a:r>
          <a:r>
            <a:rPr lang="en-US" dirty="0">
              <a:latin typeface="Times New Roman"/>
              <a:cs typeface="Times New Roman"/>
            </a:rPr>
            <a:t>converts the string to lower and upper case</a:t>
          </a:r>
        </a:p>
      </dgm:t>
    </dgm:pt>
    <dgm:pt modelId="{365057D9-BFC8-4D63-AC70-32FD684E64B5}" type="parTrans" cxnId="{89080EA2-A800-4E14-9A81-A9A71AEBAF2D}">
      <dgm:prSet/>
      <dgm:spPr/>
    </dgm:pt>
    <dgm:pt modelId="{4D77C746-3634-433E-979B-F81470460469}" type="sibTrans" cxnId="{89080EA2-A800-4E14-9A81-A9A71AEBAF2D}">
      <dgm:prSet/>
      <dgm:spPr/>
    </dgm:pt>
    <dgm:pt modelId="{2C20C464-B5A8-46D4-A104-9646ECD44C86}">
      <dgm:prSet phldr="0"/>
      <dgm:spPr/>
      <dgm:t>
        <a:bodyPr/>
        <a:lstStyle/>
        <a:p>
          <a:pPr rtl="0"/>
          <a:r>
            <a:rPr lang="en-US" dirty="0"/>
            <a:t>SELECT UPPER('TechBoys') AS UppercaseResult, LOWER('TechBoys') AS LowercaseResult</a:t>
          </a:r>
          <a:r>
            <a:rPr lang="en-US" dirty="0">
              <a:latin typeface="Tenorite"/>
            </a:rPr>
            <a:t> from techboys where id =1;</a:t>
          </a:r>
          <a:endParaRPr lang="en-US" dirty="0"/>
        </a:p>
      </dgm:t>
    </dgm:pt>
    <dgm:pt modelId="{E4ADB694-45EA-40EC-8A1D-648F3BF265E6}" type="parTrans" cxnId="{1D50D639-C6FC-4215-9424-9F11B838E116}">
      <dgm:prSet/>
      <dgm:spPr/>
    </dgm:pt>
    <dgm:pt modelId="{92C54BC8-7039-41D7-B7D2-CC666640257F}" type="sibTrans" cxnId="{1D50D639-C6FC-4215-9424-9F11B838E116}">
      <dgm:prSet/>
      <dgm:spPr/>
    </dgm:pt>
    <dgm:pt modelId="{FD18C8A7-5F18-417B-8F88-2E1D6831BDFF}">
      <dgm:prSet phldr="0"/>
      <dgm:spPr/>
      <dgm:t>
        <a:bodyPr/>
        <a:lstStyle/>
        <a:p>
          <a:pPr rtl="0"/>
          <a:r>
            <a:rPr lang="en-US" dirty="0">
              <a:latin typeface="Tenorite"/>
            </a:rPr>
            <a:t>Concat</a:t>
          </a:r>
        </a:p>
      </dgm:t>
    </dgm:pt>
    <dgm:pt modelId="{D882F417-F7B2-4B62-8968-BAD45704DFD5}" type="parTrans" cxnId="{631BBEC0-297F-4D7C-8AC3-7FC6295E0BE8}">
      <dgm:prSet/>
      <dgm:spPr/>
    </dgm:pt>
    <dgm:pt modelId="{E55BD685-7ED2-4550-B3A1-BAF45D3CB5E6}" type="sibTrans" cxnId="{631BBEC0-297F-4D7C-8AC3-7FC6295E0BE8}">
      <dgm:prSet/>
      <dgm:spPr/>
    </dgm:pt>
    <dgm:pt modelId="{B86A3C76-E906-4D34-A63E-534BEAD4E4DF}">
      <dgm:prSet phldr="0"/>
      <dgm:spPr/>
      <dgm:t>
        <a:bodyPr/>
        <a:lstStyle/>
        <a:p>
          <a:pPr algn="l" rtl="0"/>
          <a:r>
            <a:rPr lang="en-US" dirty="0">
              <a:latin typeface="Times New Roman"/>
              <a:cs typeface="Times New Roman"/>
            </a:rPr>
            <a:t>Concatenates multiple strings together</a:t>
          </a:r>
          <a:endParaRPr lang="en-US" dirty="0">
            <a:latin typeface="Tenorite"/>
          </a:endParaRPr>
        </a:p>
      </dgm:t>
    </dgm:pt>
    <dgm:pt modelId="{BC4330BE-1DFD-4AD4-A40A-C56338FD58B6}" type="parTrans" cxnId="{83276B51-127D-4C6A-B710-D46335F65DA5}">
      <dgm:prSet/>
      <dgm:spPr/>
    </dgm:pt>
    <dgm:pt modelId="{64A58A06-A0C6-4A21-A980-3F5A9BCE27A4}" type="sibTrans" cxnId="{83276B51-127D-4C6A-B710-D46335F65DA5}">
      <dgm:prSet/>
      <dgm:spPr/>
    </dgm:pt>
    <dgm:pt modelId="{162DD4C8-B88E-4B8B-8BCB-CD5502F8B74D}">
      <dgm:prSet phldr="0"/>
      <dgm:spPr/>
      <dgm:t>
        <a:bodyPr/>
        <a:lstStyle/>
        <a:p>
          <a:pPr algn="l" rtl="0"/>
          <a:r>
            <a:rPr lang="en-US" dirty="0"/>
            <a:t>SELECT CONCAT('Hello', ' ', 'World') AS Greeting</a:t>
          </a:r>
          <a:r>
            <a:rPr lang="en-US" dirty="0">
              <a:latin typeface="Tenorite"/>
            </a:rPr>
            <a:t> from user where id= 1</a:t>
          </a:r>
          <a:r>
            <a:rPr lang="en-US" dirty="0"/>
            <a:t>;</a:t>
          </a:r>
          <a:endParaRPr lang="en-US" dirty="0">
            <a:latin typeface="Tenorite"/>
          </a:endParaRPr>
        </a:p>
      </dgm:t>
    </dgm:pt>
    <dgm:pt modelId="{C555761E-A0CD-4225-898A-7FB08D494C44}" type="parTrans" cxnId="{392DC18E-7A37-472E-80DE-584FE1DA29DC}">
      <dgm:prSet/>
      <dgm:spPr/>
    </dgm:pt>
    <dgm:pt modelId="{39FA00F5-685F-41F4-9CB9-BBDA21C544E2}" type="sibTrans" cxnId="{392DC18E-7A37-472E-80DE-584FE1DA29DC}">
      <dgm:prSet/>
      <dgm:spPr/>
    </dgm:pt>
    <dgm:pt modelId="{B8166C46-BA6B-4048-8BF7-A9E4C1940500}">
      <dgm:prSet phldr="0"/>
      <dgm:spPr/>
      <dgm:t>
        <a:bodyPr/>
        <a:lstStyle/>
        <a:p>
          <a:pPr rtl="0"/>
          <a:r>
            <a:rPr lang="en-US" dirty="0">
              <a:latin typeface="Tenorite"/>
            </a:rPr>
            <a:t>SubString</a:t>
          </a:r>
        </a:p>
      </dgm:t>
    </dgm:pt>
    <dgm:pt modelId="{EB9078AC-F47A-4251-B97F-05F97137D7B5}" type="parTrans" cxnId="{440F3522-4775-4FD0-8A15-8F8FC7848D29}">
      <dgm:prSet/>
      <dgm:spPr/>
    </dgm:pt>
    <dgm:pt modelId="{B8D2EF41-E4FC-4AB3-8BB9-DAD89545B6BB}" type="sibTrans" cxnId="{440F3522-4775-4FD0-8A15-8F8FC7848D29}">
      <dgm:prSet/>
      <dgm:spPr/>
    </dgm:pt>
    <dgm:pt modelId="{DA957F29-371F-4E68-8412-5109AE9F6A30}">
      <dgm:prSet phldr="0"/>
      <dgm:spPr/>
      <dgm:t>
        <a:bodyPr/>
        <a:lstStyle/>
        <a:p>
          <a:pPr algn="l" rtl="0"/>
          <a:r>
            <a:rPr lang="en-US" dirty="0">
              <a:latin typeface="Times New Roman"/>
              <a:cs typeface="Times New Roman"/>
            </a:rPr>
            <a:t>Retrieves substring from string</a:t>
          </a:r>
        </a:p>
      </dgm:t>
    </dgm:pt>
    <dgm:pt modelId="{73E378CC-B6AC-4548-BD96-AE9585017397}" type="parTrans" cxnId="{BA56AC61-66A3-48C5-A42F-0D6C9B468A37}">
      <dgm:prSet/>
      <dgm:spPr/>
    </dgm:pt>
    <dgm:pt modelId="{F82F8664-7705-4351-A111-10966EE3E741}" type="sibTrans" cxnId="{BA56AC61-66A3-48C5-A42F-0D6C9B468A37}">
      <dgm:prSet/>
      <dgm:spPr/>
    </dgm:pt>
    <dgm:pt modelId="{D386E7D4-5FB2-45B6-B1CC-49F696FE661F}">
      <dgm:prSet phldr="0"/>
      <dgm:spPr/>
      <dgm:t>
        <a:bodyPr/>
        <a:lstStyle/>
        <a:p>
          <a:pPr algn="l" rtl="0"/>
          <a:r>
            <a:rPr lang="en-US" dirty="0"/>
            <a:t>SELECT SUBSTRING(firstName, 1, 3) AS FirstName_Substring, FROM users WHERE id = 1;</a:t>
          </a:r>
          <a:endParaRPr lang="en-US" dirty="0">
            <a:latin typeface="Times New Roman"/>
            <a:cs typeface="Times New Roman"/>
          </a:endParaRPr>
        </a:p>
      </dgm:t>
    </dgm:pt>
    <dgm:pt modelId="{03F93144-F5C3-4905-A5D0-175C9E70B3A7}" type="parTrans" cxnId="{4161C5EC-967F-4D5C-8DED-6112D1F127B7}">
      <dgm:prSet/>
      <dgm:spPr/>
    </dgm:pt>
    <dgm:pt modelId="{0A449832-B453-4DDF-B923-3EEAADDEB3F8}" type="sibTrans" cxnId="{4161C5EC-967F-4D5C-8DED-6112D1F127B7}">
      <dgm:prSet/>
      <dgm:spPr/>
    </dgm:pt>
    <dgm:pt modelId="{10EF31DF-8798-4F3F-8F32-86AAB8672FF0}">
      <dgm:prSet phldr="0"/>
      <dgm:spPr/>
      <dgm:t>
        <a:bodyPr/>
        <a:lstStyle/>
        <a:p>
          <a:pPr algn="l"/>
          <a:r>
            <a:rPr lang="en-US" dirty="0">
              <a:latin typeface="Tenorite"/>
            </a:rPr>
            <a:t>Replace</a:t>
          </a:r>
        </a:p>
      </dgm:t>
    </dgm:pt>
    <dgm:pt modelId="{02399635-1DF0-422D-9171-C157BD786491}" type="parTrans" cxnId="{353351A0-ACDC-4ACC-B87B-4C7F13E333C2}">
      <dgm:prSet/>
      <dgm:spPr/>
    </dgm:pt>
    <dgm:pt modelId="{650D1FA3-1AA7-4155-8C14-6F3B288E154F}" type="sibTrans" cxnId="{353351A0-ACDC-4ACC-B87B-4C7F13E333C2}">
      <dgm:prSet/>
      <dgm:spPr/>
    </dgm:pt>
    <dgm:pt modelId="{F196799F-FC94-4EBB-AE15-FA558E7B2F7A}">
      <dgm:prSet phldr="0"/>
      <dgm:spPr/>
      <dgm:t>
        <a:bodyPr/>
        <a:lstStyle/>
        <a:p>
          <a:pPr algn="l" rtl="0"/>
          <a:r>
            <a:rPr lang="en-US" dirty="0">
              <a:latin typeface="Times New Roman"/>
              <a:cs typeface="Times New Roman"/>
            </a:rPr>
            <a:t>Replaces string with provided input string.</a:t>
          </a:r>
          <a:endParaRPr lang="en-US" dirty="0">
            <a:latin typeface="Tenorite"/>
          </a:endParaRPr>
        </a:p>
      </dgm:t>
    </dgm:pt>
    <dgm:pt modelId="{AD2DB63D-7849-4CB0-A3AB-CD92BA658614}" type="parTrans" cxnId="{67EBF2BE-7757-4C76-950C-93DC27D22536}">
      <dgm:prSet/>
      <dgm:spPr/>
    </dgm:pt>
    <dgm:pt modelId="{25034B19-4EEB-4653-8D27-898EBD4AE624}" type="sibTrans" cxnId="{67EBF2BE-7757-4C76-950C-93DC27D22536}">
      <dgm:prSet/>
      <dgm:spPr/>
    </dgm:pt>
    <dgm:pt modelId="{FBD2530E-3BF6-47CA-A9CF-E133CFE4719E}">
      <dgm:prSet phldr="0"/>
      <dgm:spPr/>
      <dgm:t>
        <a:bodyPr/>
        <a:lstStyle/>
        <a:p>
          <a:pPr algn="l" rtl="0"/>
          <a:r>
            <a:rPr lang="en-US" dirty="0"/>
            <a:t>SELECT REPLACE(firstName, 'i', 'a') AS FirstName_Replaced, FROM </a:t>
          </a:r>
          <a:r>
            <a:rPr lang="en-US" dirty="0">
              <a:latin typeface="Tenorite"/>
            </a:rPr>
            <a:t>usersWHERE</a:t>
          </a:r>
          <a:r>
            <a:rPr lang="en-US" dirty="0"/>
            <a:t> id = 1;</a:t>
          </a:r>
          <a:endParaRPr lang="en-US" dirty="0">
            <a:latin typeface="Tenorite"/>
          </a:endParaRPr>
        </a:p>
      </dgm:t>
    </dgm:pt>
    <dgm:pt modelId="{42AC9F7D-AC5F-4211-A93E-680C323C63CE}" type="parTrans" cxnId="{5C05EB26-5BF2-4FCF-9A14-C82F8D178544}">
      <dgm:prSet/>
      <dgm:spPr/>
    </dgm:pt>
    <dgm:pt modelId="{9161062C-DEA8-4A5A-93E6-2158988A43A2}" type="sibTrans" cxnId="{5C05EB26-5BF2-4FCF-9A14-C82F8D178544}">
      <dgm:prSet/>
      <dgm:spPr/>
    </dgm:pt>
    <dgm:pt modelId="{5DA2FC1C-E2DA-4A68-9238-97F3D30808DD}">
      <dgm:prSet phldr="0"/>
      <dgm:spPr/>
      <dgm:t>
        <a:bodyPr/>
        <a:lstStyle/>
        <a:p>
          <a:pPr algn="l" rtl="0"/>
          <a:r>
            <a:rPr lang="en-US" b="1" u="sng" dirty="0">
              <a:latin typeface="Times New Roman"/>
              <a:cs typeface="Times New Roman"/>
            </a:rPr>
            <a:t>Trim</a:t>
          </a:r>
          <a:endParaRPr lang="en-US" dirty="0">
            <a:latin typeface="Tenorite"/>
          </a:endParaRPr>
        </a:p>
      </dgm:t>
    </dgm:pt>
    <dgm:pt modelId="{4C0701FC-15CA-46CF-8D0E-F8D530DD310C}" type="parTrans" cxnId="{21E59649-172F-46E4-9BB7-52F597D8DC96}">
      <dgm:prSet/>
      <dgm:spPr/>
    </dgm:pt>
    <dgm:pt modelId="{C09272C3-4FDC-4890-A752-DBCE8907B3F7}" type="sibTrans" cxnId="{21E59649-172F-46E4-9BB7-52F597D8DC96}">
      <dgm:prSet/>
      <dgm:spPr/>
    </dgm:pt>
    <dgm:pt modelId="{6900C9EF-C161-43E5-831C-466939C6AB8E}">
      <dgm:prSet phldr="0"/>
      <dgm:spPr/>
      <dgm:t>
        <a:bodyPr/>
        <a:lstStyle/>
        <a:p>
          <a:pPr algn="l" rtl="0"/>
          <a:r>
            <a:rPr lang="en-US" b="0" u="none" dirty="0">
              <a:latin typeface="Times New Roman"/>
              <a:cs typeface="Times New Roman"/>
            </a:rPr>
            <a:t>Removes spaces from the string</a:t>
          </a:r>
          <a:endParaRPr lang="en-US" b="1" u="sng" dirty="0">
            <a:latin typeface="Times New Roman"/>
            <a:cs typeface="Times New Roman"/>
          </a:endParaRPr>
        </a:p>
      </dgm:t>
    </dgm:pt>
    <dgm:pt modelId="{AE059992-67B7-46F5-9582-A406F38A5EC6}" type="parTrans" cxnId="{FD8AD143-5E71-4B1C-A6E4-DD245A6CB01F}">
      <dgm:prSet/>
      <dgm:spPr/>
    </dgm:pt>
    <dgm:pt modelId="{6EB978B7-E808-49E2-890E-BBE979EFDAEE}" type="sibTrans" cxnId="{FD8AD143-5E71-4B1C-A6E4-DD245A6CB01F}">
      <dgm:prSet/>
      <dgm:spPr/>
    </dgm:pt>
    <dgm:pt modelId="{194D3030-F53E-4760-8342-DB1668A65AF6}">
      <dgm:prSet phldr="0"/>
      <dgm:spPr/>
      <dgm:t>
        <a:bodyPr/>
        <a:lstStyle/>
        <a:p>
          <a:pPr algn="l" rtl="0"/>
          <a:r>
            <a:rPr lang="en-US" b="0" u="none" dirty="0"/>
            <a:t>SELECT TRIM(firstName) AS TrimmedFirstName FROM user WHERE id = 1;</a:t>
          </a:r>
          <a:endParaRPr lang="en-US" b="1" u="sng" dirty="0">
            <a:latin typeface="Times New Roman"/>
            <a:cs typeface="Times New Roman"/>
          </a:endParaRPr>
        </a:p>
      </dgm:t>
    </dgm:pt>
    <dgm:pt modelId="{2D5284A5-784F-4A7C-AD76-53B08747158A}" type="parTrans" cxnId="{9FFAFB7D-AF3C-4133-B4EA-A8C252FFBDCB}">
      <dgm:prSet/>
      <dgm:spPr/>
    </dgm:pt>
    <dgm:pt modelId="{1FF78540-D574-43B8-9FF0-4E9F3E8966ED}" type="sibTrans" cxnId="{9FFAFB7D-AF3C-4133-B4EA-A8C252FFBDCB}">
      <dgm:prSet/>
      <dgm:spPr/>
    </dgm:pt>
    <dgm:pt modelId="{67B2008F-E52F-4610-90B1-8CFCC4B2A3A6}" type="pres">
      <dgm:prSet presAssocID="{A63D2BBC-4E86-44CF-B493-DBA346CC1C89}" presName="linear" presStyleCnt="0">
        <dgm:presLayoutVars>
          <dgm:animLvl val="lvl"/>
          <dgm:resizeHandles val="exact"/>
        </dgm:presLayoutVars>
      </dgm:prSet>
      <dgm:spPr/>
    </dgm:pt>
    <dgm:pt modelId="{AAC4785C-8DDF-4973-B283-5B1F7FC9D430}" type="pres">
      <dgm:prSet presAssocID="{3C97D3E0-E214-4D78-87B6-51D03EC73D30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15A62757-0635-46CF-AD7F-8C9820064CDC}" type="pres">
      <dgm:prSet presAssocID="{3C97D3E0-E214-4D78-87B6-51D03EC73D30}" presName="childText" presStyleLbl="revTx" presStyleIdx="0" presStyleCnt="6">
        <dgm:presLayoutVars>
          <dgm:bulletEnabled val="1"/>
        </dgm:presLayoutVars>
      </dgm:prSet>
      <dgm:spPr/>
    </dgm:pt>
    <dgm:pt modelId="{30891FD7-E745-426A-976E-872D86086F7F}" type="pres">
      <dgm:prSet presAssocID="{C2988CD0-B24F-4399-8C96-22565DCE00A3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A1CBDED2-45A9-44CA-BA8D-9CB9F4FAE67B}" type="pres">
      <dgm:prSet presAssocID="{C2988CD0-B24F-4399-8C96-22565DCE00A3}" presName="childText" presStyleLbl="revTx" presStyleIdx="1" presStyleCnt="6">
        <dgm:presLayoutVars>
          <dgm:bulletEnabled val="1"/>
        </dgm:presLayoutVars>
      </dgm:prSet>
      <dgm:spPr/>
    </dgm:pt>
    <dgm:pt modelId="{209E2F74-50A2-43C3-AF0B-896DBDBDA8C0}" type="pres">
      <dgm:prSet presAssocID="{FD18C8A7-5F18-417B-8F88-2E1D6831BDFF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727C5467-9832-48F7-92CC-BAECD72E1EC7}" type="pres">
      <dgm:prSet presAssocID="{FD18C8A7-5F18-417B-8F88-2E1D6831BDFF}" presName="childText" presStyleLbl="revTx" presStyleIdx="2" presStyleCnt="6">
        <dgm:presLayoutVars>
          <dgm:bulletEnabled val="1"/>
        </dgm:presLayoutVars>
      </dgm:prSet>
      <dgm:spPr/>
    </dgm:pt>
    <dgm:pt modelId="{F58ECB11-B791-4740-80FE-7E866FC117C4}" type="pres">
      <dgm:prSet presAssocID="{B8166C46-BA6B-4048-8BF7-A9E4C1940500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F13556EA-5A3C-45FC-B343-FC2379EA3296}" type="pres">
      <dgm:prSet presAssocID="{B8166C46-BA6B-4048-8BF7-A9E4C1940500}" presName="childText" presStyleLbl="revTx" presStyleIdx="3" presStyleCnt="6">
        <dgm:presLayoutVars>
          <dgm:bulletEnabled val="1"/>
        </dgm:presLayoutVars>
      </dgm:prSet>
      <dgm:spPr/>
    </dgm:pt>
    <dgm:pt modelId="{394EDF47-4C8E-410A-AB9A-6B973921C3A8}" type="pres">
      <dgm:prSet presAssocID="{10EF31DF-8798-4F3F-8F32-86AAB8672FF0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843F9039-6DDA-4928-A41B-EB1F7E82C366}" type="pres">
      <dgm:prSet presAssocID="{10EF31DF-8798-4F3F-8F32-86AAB8672FF0}" presName="childText" presStyleLbl="revTx" presStyleIdx="4" presStyleCnt="6">
        <dgm:presLayoutVars>
          <dgm:bulletEnabled val="1"/>
        </dgm:presLayoutVars>
      </dgm:prSet>
      <dgm:spPr/>
    </dgm:pt>
    <dgm:pt modelId="{CB309646-7CBC-4827-960F-FA6329FE2D28}" type="pres">
      <dgm:prSet presAssocID="{5DA2FC1C-E2DA-4A68-9238-97F3D30808DD}" presName="parentText" presStyleLbl="node1" presStyleIdx="5" presStyleCnt="6">
        <dgm:presLayoutVars>
          <dgm:chMax val="0"/>
          <dgm:bulletEnabled val="1"/>
        </dgm:presLayoutVars>
      </dgm:prSet>
      <dgm:spPr/>
    </dgm:pt>
    <dgm:pt modelId="{6BB1E6F7-A305-4EA7-BF0C-F0E606F1DE38}" type="pres">
      <dgm:prSet presAssocID="{5DA2FC1C-E2DA-4A68-9238-97F3D30808DD}" presName="childText" presStyleLbl="revTx" presStyleIdx="5" presStyleCnt="6">
        <dgm:presLayoutVars>
          <dgm:bulletEnabled val="1"/>
        </dgm:presLayoutVars>
      </dgm:prSet>
      <dgm:spPr/>
    </dgm:pt>
  </dgm:ptLst>
  <dgm:cxnLst>
    <dgm:cxn modelId="{C5399F14-542B-4BF6-B451-A2BD61668212}" type="presOf" srcId="{194D3030-F53E-4760-8342-DB1668A65AF6}" destId="{6BB1E6F7-A305-4EA7-BF0C-F0E606F1DE38}" srcOrd="0" destOrd="1" presId="urn:microsoft.com/office/officeart/2005/8/layout/vList2"/>
    <dgm:cxn modelId="{4A639D20-ED1F-4DED-ADF9-A0F1FA1E25BE}" type="presOf" srcId="{C2988CD0-B24F-4399-8C96-22565DCE00A3}" destId="{30891FD7-E745-426A-976E-872D86086F7F}" srcOrd="0" destOrd="0" presId="urn:microsoft.com/office/officeart/2005/8/layout/vList2"/>
    <dgm:cxn modelId="{440F3522-4775-4FD0-8A15-8F8FC7848D29}" srcId="{A63D2BBC-4E86-44CF-B493-DBA346CC1C89}" destId="{B8166C46-BA6B-4048-8BF7-A9E4C1940500}" srcOrd="3" destOrd="0" parTransId="{EB9078AC-F47A-4251-B97F-05F97137D7B5}" sibTransId="{B8D2EF41-E4FC-4AB3-8BB9-DAD89545B6BB}"/>
    <dgm:cxn modelId="{5C05EB26-5BF2-4FCF-9A14-C82F8D178544}" srcId="{10EF31DF-8798-4F3F-8F32-86AAB8672FF0}" destId="{FBD2530E-3BF6-47CA-A9CF-E133CFE4719E}" srcOrd="1" destOrd="0" parTransId="{42AC9F7D-AC5F-4211-A93E-680C323C63CE}" sibTransId="{9161062C-DEA8-4A5A-93E6-2158988A43A2}"/>
    <dgm:cxn modelId="{43C66727-D23A-4FD3-9942-029B2F6B7B42}" srcId="{3C97D3E0-E214-4D78-87B6-51D03EC73D30}" destId="{65B088F8-8BC2-4583-94C9-D72E9186576B}" srcOrd="1" destOrd="0" parTransId="{E0016BCD-09FE-41AE-8916-A728398B4969}" sibTransId="{557D0B91-F5CB-44B8-9769-65EB2AFA1347}"/>
    <dgm:cxn modelId="{10861738-CAC0-4EBE-847D-A87BA42A81FC}" srcId="{3C97D3E0-E214-4D78-87B6-51D03EC73D30}" destId="{DD3AC157-6A05-40E3-BA72-B37F8F2A15CB}" srcOrd="0" destOrd="0" parTransId="{94CBCE07-6B5D-4E1A-890E-58D97B377E05}" sibTransId="{18D39A96-95C3-48EB-9358-F973FBD35056}"/>
    <dgm:cxn modelId="{1D50D639-C6FC-4215-9424-9F11B838E116}" srcId="{C2988CD0-B24F-4399-8C96-22565DCE00A3}" destId="{2C20C464-B5A8-46D4-A104-9646ECD44C86}" srcOrd="1" destOrd="0" parTransId="{E4ADB694-45EA-40EC-8A1D-648F3BF265E6}" sibTransId="{92C54BC8-7039-41D7-B7D2-CC666640257F}"/>
    <dgm:cxn modelId="{BEF06C5F-637C-41B3-A9B3-9D1B089C6A49}" type="presOf" srcId="{5DA2FC1C-E2DA-4A68-9238-97F3D30808DD}" destId="{CB309646-7CBC-4827-960F-FA6329FE2D28}" srcOrd="0" destOrd="0" presId="urn:microsoft.com/office/officeart/2005/8/layout/vList2"/>
    <dgm:cxn modelId="{BA56AC61-66A3-48C5-A42F-0D6C9B468A37}" srcId="{B8166C46-BA6B-4048-8BF7-A9E4C1940500}" destId="{DA957F29-371F-4E68-8412-5109AE9F6A30}" srcOrd="0" destOrd="0" parTransId="{73E378CC-B6AC-4548-BD96-AE9585017397}" sibTransId="{F82F8664-7705-4351-A111-10966EE3E741}"/>
    <dgm:cxn modelId="{FD8AD143-5E71-4B1C-A6E4-DD245A6CB01F}" srcId="{5DA2FC1C-E2DA-4A68-9238-97F3D30808DD}" destId="{6900C9EF-C161-43E5-831C-466939C6AB8E}" srcOrd="0" destOrd="0" parTransId="{AE059992-67B7-46F5-9582-A406F38A5EC6}" sibTransId="{6EB978B7-E808-49E2-890E-BBE979EFDAEE}"/>
    <dgm:cxn modelId="{6D952E66-57C9-42EA-873C-B0C096B33D7C}" type="presOf" srcId="{B8166C46-BA6B-4048-8BF7-A9E4C1940500}" destId="{F58ECB11-B791-4740-80FE-7E866FC117C4}" srcOrd="0" destOrd="0" presId="urn:microsoft.com/office/officeart/2005/8/layout/vList2"/>
    <dgm:cxn modelId="{F4604E69-4F14-4469-A6D4-4FCC38E3D773}" srcId="{A63D2BBC-4E86-44CF-B493-DBA346CC1C89}" destId="{C2988CD0-B24F-4399-8C96-22565DCE00A3}" srcOrd="1" destOrd="0" parTransId="{E5630732-664F-4C7A-B026-98E9A31581F1}" sibTransId="{E663BB24-6620-4B3A-9807-F16A4A1C11AB}"/>
    <dgm:cxn modelId="{21E59649-172F-46E4-9BB7-52F597D8DC96}" srcId="{A63D2BBC-4E86-44CF-B493-DBA346CC1C89}" destId="{5DA2FC1C-E2DA-4A68-9238-97F3D30808DD}" srcOrd="5" destOrd="0" parTransId="{4C0701FC-15CA-46CF-8D0E-F8D530DD310C}" sibTransId="{C09272C3-4FDC-4890-A752-DBCE8907B3F7}"/>
    <dgm:cxn modelId="{19CFE24F-510D-484E-AEFA-A7AEA3B3C84D}" type="presOf" srcId="{10EF31DF-8798-4F3F-8F32-86AAB8672FF0}" destId="{394EDF47-4C8E-410A-AB9A-6B973921C3A8}" srcOrd="0" destOrd="0" presId="urn:microsoft.com/office/officeart/2005/8/layout/vList2"/>
    <dgm:cxn modelId="{EF428870-5D39-4AC2-824B-AB1C9F2D8622}" type="presOf" srcId="{3C97D3E0-E214-4D78-87B6-51D03EC73D30}" destId="{AAC4785C-8DDF-4973-B283-5B1F7FC9D430}" srcOrd="0" destOrd="0" presId="urn:microsoft.com/office/officeart/2005/8/layout/vList2"/>
    <dgm:cxn modelId="{83276B51-127D-4C6A-B710-D46335F65DA5}" srcId="{FD18C8A7-5F18-417B-8F88-2E1D6831BDFF}" destId="{B86A3C76-E906-4D34-A63E-534BEAD4E4DF}" srcOrd="0" destOrd="0" parTransId="{BC4330BE-1DFD-4AD4-A40A-C56338FD58B6}" sibTransId="{64A58A06-A0C6-4A21-A980-3F5A9BCE27A4}"/>
    <dgm:cxn modelId="{9FFAFB7D-AF3C-4133-B4EA-A8C252FFBDCB}" srcId="{5DA2FC1C-E2DA-4A68-9238-97F3D30808DD}" destId="{194D3030-F53E-4760-8342-DB1668A65AF6}" srcOrd="1" destOrd="0" parTransId="{2D5284A5-784F-4A7C-AD76-53B08747158A}" sibTransId="{1FF78540-D574-43B8-9FF0-4E9F3E8966ED}"/>
    <dgm:cxn modelId="{EAEA3180-7A35-4D1D-AB3A-C42669607667}" type="presOf" srcId="{A0E075D9-18CE-45AA-91E4-F845F2939799}" destId="{A1CBDED2-45A9-44CA-BA8D-9CB9F4FAE67B}" srcOrd="0" destOrd="0" presId="urn:microsoft.com/office/officeart/2005/8/layout/vList2"/>
    <dgm:cxn modelId="{3FC7DD86-A2E1-41BF-BB45-484A22DC5C9B}" type="presOf" srcId="{D386E7D4-5FB2-45B6-B1CC-49F696FE661F}" destId="{F13556EA-5A3C-45FC-B343-FC2379EA3296}" srcOrd="0" destOrd="1" presId="urn:microsoft.com/office/officeart/2005/8/layout/vList2"/>
    <dgm:cxn modelId="{392DC18E-7A37-472E-80DE-584FE1DA29DC}" srcId="{FD18C8A7-5F18-417B-8F88-2E1D6831BDFF}" destId="{162DD4C8-B88E-4B8B-8BCB-CD5502F8B74D}" srcOrd="1" destOrd="0" parTransId="{C555761E-A0CD-4225-898A-7FB08D494C44}" sibTransId="{39FA00F5-685F-41F4-9CB9-BBDA21C544E2}"/>
    <dgm:cxn modelId="{19BD8692-5805-4603-BE17-00CE1CD40A15}" type="presOf" srcId="{A63D2BBC-4E86-44CF-B493-DBA346CC1C89}" destId="{67B2008F-E52F-4610-90B1-8CFCC4B2A3A6}" srcOrd="0" destOrd="0" presId="urn:microsoft.com/office/officeart/2005/8/layout/vList2"/>
    <dgm:cxn modelId="{09FA2793-2EC4-4EB3-893C-A88A8D7BCFE2}" type="presOf" srcId="{F196799F-FC94-4EBB-AE15-FA558E7B2F7A}" destId="{843F9039-6DDA-4928-A41B-EB1F7E82C366}" srcOrd="0" destOrd="0" presId="urn:microsoft.com/office/officeart/2005/8/layout/vList2"/>
    <dgm:cxn modelId="{D6DE2299-3C07-4125-8388-6C7223A6633C}" type="presOf" srcId="{DA957F29-371F-4E68-8412-5109AE9F6A30}" destId="{F13556EA-5A3C-45FC-B343-FC2379EA3296}" srcOrd="0" destOrd="0" presId="urn:microsoft.com/office/officeart/2005/8/layout/vList2"/>
    <dgm:cxn modelId="{353351A0-ACDC-4ACC-B87B-4C7F13E333C2}" srcId="{A63D2BBC-4E86-44CF-B493-DBA346CC1C89}" destId="{10EF31DF-8798-4F3F-8F32-86AAB8672FF0}" srcOrd="4" destOrd="0" parTransId="{02399635-1DF0-422D-9171-C157BD786491}" sibTransId="{650D1FA3-1AA7-4155-8C14-6F3B288E154F}"/>
    <dgm:cxn modelId="{89080EA2-A800-4E14-9A81-A9A71AEBAF2D}" srcId="{C2988CD0-B24F-4399-8C96-22565DCE00A3}" destId="{A0E075D9-18CE-45AA-91E4-F845F2939799}" srcOrd="0" destOrd="0" parTransId="{365057D9-BFC8-4D63-AC70-32FD684E64B5}" sibTransId="{4D77C746-3634-433E-979B-F81470460469}"/>
    <dgm:cxn modelId="{366E76AC-98A6-4DDF-A734-1301B63CA06E}" type="presOf" srcId="{FBD2530E-3BF6-47CA-A9CF-E133CFE4719E}" destId="{843F9039-6DDA-4928-A41B-EB1F7E82C366}" srcOrd="0" destOrd="1" presId="urn:microsoft.com/office/officeart/2005/8/layout/vList2"/>
    <dgm:cxn modelId="{67EBF2BE-7757-4C76-950C-93DC27D22536}" srcId="{10EF31DF-8798-4F3F-8F32-86AAB8672FF0}" destId="{F196799F-FC94-4EBB-AE15-FA558E7B2F7A}" srcOrd="0" destOrd="0" parTransId="{AD2DB63D-7849-4CB0-A3AB-CD92BA658614}" sibTransId="{25034B19-4EEB-4653-8D27-898EBD4AE624}"/>
    <dgm:cxn modelId="{631BBEC0-297F-4D7C-8AC3-7FC6295E0BE8}" srcId="{A63D2BBC-4E86-44CF-B493-DBA346CC1C89}" destId="{FD18C8A7-5F18-417B-8F88-2E1D6831BDFF}" srcOrd="2" destOrd="0" parTransId="{D882F417-F7B2-4B62-8968-BAD45704DFD5}" sibTransId="{E55BD685-7ED2-4550-B3A1-BAF45D3CB5E6}"/>
    <dgm:cxn modelId="{02ACFCC3-5D91-46A3-A745-D3F5EBC336D9}" type="presOf" srcId="{DD3AC157-6A05-40E3-BA72-B37F8F2A15CB}" destId="{15A62757-0635-46CF-AD7F-8C9820064CDC}" srcOrd="0" destOrd="0" presId="urn:microsoft.com/office/officeart/2005/8/layout/vList2"/>
    <dgm:cxn modelId="{FE8863D6-9173-4CAB-A67D-98BD52CF8684}" type="presOf" srcId="{2C20C464-B5A8-46D4-A104-9646ECD44C86}" destId="{A1CBDED2-45A9-44CA-BA8D-9CB9F4FAE67B}" srcOrd="0" destOrd="1" presId="urn:microsoft.com/office/officeart/2005/8/layout/vList2"/>
    <dgm:cxn modelId="{7FB575D7-D592-462B-B5FA-7BB2520D0AF4}" type="presOf" srcId="{162DD4C8-B88E-4B8B-8BCB-CD5502F8B74D}" destId="{727C5467-9832-48F7-92CC-BAECD72E1EC7}" srcOrd="0" destOrd="1" presId="urn:microsoft.com/office/officeart/2005/8/layout/vList2"/>
    <dgm:cxn modelId="{DACF3ADB-3104-4AAC-9EA5-47A7F85DF4F6}" type="presOf" srcId="{65B088F8-8BC2-4583-94C9-D72E9186576B}" destId="{15A62757-0635-46CF-AD7F-8C9820064CDC}" srcOrd="0" destOrd="1" presId="urn:microsoft.com/office/officeart/2005/8/layout/vList2"/>
    <dgm:cxn modelId="{173988DD-E857-4E63-B9F4-B9A69F9068A4}" srcId="{A63D2BBC-4E86-44CF-B493-DBA346CC1C89}" destId="{3C97D3E0-E214-4D78-87B6-51D03EC73D30}" srcOrd="0" destOrd="0" parTransId="{63DF7C23-A8BD-4D08-B9D7-36CDB4E5FD87}" sibTransId="{36276CE3-D098-4316-8E8D-2E5575B3A995}"/>
    <dgm:cxn modelId="{4161C5EC-967F-4D5C-8DED-6112D1F127B7}" srcId="{B8166C46-BA6B-4048-8BF7-A9E4C1940500}" destId="{D386E7D4-5FB2-45B6-B1CC-49F696FE661F}" srcOrd="1" destOrd="0" parTransId="{03F93144-F5C3-4905-A5D0-175C9E70B3A7}" sibTransId="{0A449832-B453-4DDF-B923-3EEAADDEB3F8}"/>
    <dgm:cxn modelId="{E8E439ED-414B-47FB-8EC7-C9C5F9AABEAB}" type="presOf" srcId="{B86A3C76-E906-4D34-A63E-534BEAD4E4DF}" destId="{727C5467-9832-48F7-92CC-BAECD72E1EC7}" srcOrd="0" destOrd="0" presId="urn:microsoft.com/office/officeart/2005/8/layout/vList2"/>
    <dgm:cxn modelId="{6323CAEE-6945-4588-AA0F-EFD01B73A4F6}" type="presOf" srcId="{6900C9EF-C161-43E5-831C-466939C6AB8E}" destId="{6BB1E6F7-A305-4EA7-BF0C-F0E606F1DE38}" srcOrd="0" destOrd="0" presId="urn:microsoft.com/office/officeart/2005/8/layout/vList2"/>
    <dgm:cxn modelId="{0E9644FC-A5C4-4EDA-877E-F9D549949967}" type="presOf" srcId="{FD18C8A7-5F18-417B-8F88-2E1D6831BDFF}" destId="{209E2F74-50A2-43C3-AF0B-896DBDBDA8C0}" srcOrd="0" destOrd="0" presId="urn:microsoft.com/office/officeart/2005/8/layout/vList2"/>
    <dgm:cxn modelId="{27CFDA1C-FE79-4A4F-A599-8C7EB0D2C12C}" type="presParOf" srcId="{67B2008F-E52F-4610-90B1-8CFCC4B2A3A6}" destId="{AAC4785C-8DDF-4973-B283-5B1F7FC9D430}" srcOrd="0" destOrd="0" presId="urn:microsoft.com/office/officeart/2005/8/layout/vList2"/>
    <dgm:cxn modelId="{1109DB83-4B03-4B6C-AB48-8828FB923CD4}" type="presParOf" srcId="{67B2008F-E52F-4610-90B1-8CFCC4B2A3A6}" destId="{15A62757-0635-46CF-AD7F-8C9820064CDC}" srcOrd="1" destOrd="0" presId="urn:microsoft.com/office/officeart/2005/8/layout/vList2"/>
    <dgm:cxn modelId="{BD00D9CB-A67A-40BF-8C46-EC5438AEC42B}" type="presParOf" srcId="{67B2008F-E52F-4610-90B1-8CFCC4B2A3A6}" destId="{30891FD7-E745-426A-976E-872D86086F7F}" srcOrd="2" destOrd="0" presId="urn:microsoft.com/office/officeart/2005/8/layout/vList2"/>
    <dgm:cxn modelId="{0A1F8267-70A8-42F7-A9DD-68A97249A491}" type="presParOf" srcId="{67B2008F-E52F-4610-90B1-8CFCC4B2A3A6}" destId="{A1CBDED2-45A9-44CA-BA8D-9CB9F4FAE67B}" srcOrd="3" destOrd="0" presId="urn:microsoft.com/office/officeart/2005/8/layout/vList2"/>
    <dgm:cxn modelId="{CDA7F6BD-9A36-4020-89F7-6AAAA3346D9A}" type="presParOf" srcId="{67B2008F-E52F-4610-90B1-8CFCC4B2A3A6}" destId="{209E2F74-50A2-43C3-AF0B-896DBDBDA8C0}" srcOrd="4" destOrd="0" presId="urn:microsoft.com/office/officeart/2005/8/layout/vList2"/>
    <dgm:cxn modelId="{0D99E1F0-BB87-43B3-8050-3C8E76F0C91F}" type="presParOf" srcId="{67B2008F-E52F-4610-90B1-8CFCC4B2A3A6}" destId="{727C5467-9832-48F7-92CC-BAECD72E1EC7}" srcOrd="5" destOrd="0" presId="urn:microsoft.com/office/officeart/2005/8/layout/vList2"/>
    <dgm:cxn modelId="{3AD2ABC1-9C36-416C-9B3D-3CC22ED4398B}" type="presParOf" srcId="{67B2008F-E52F-4610-90B1-8CFCC4B2A3A6}" destId="{F58ECB11-B791-4740-80FE-7E866FC117C4}" srcOrd="6" destOrd="0" presId="urn:microsoft.com/office/officeart/2005/8/layout/vList2"/>
    <dgm:cxn modelId="{0086A512-D6DC-40A7-A846-FD804319EB6B}" type="presParOf" srcId="{67B2008F-E52F-4610-90B1-8CFCC4B2A3A6}" destId="{F13556EA-5A3C-45FC-B343-FC2379EA3296}" srcOrd="7" destOrd="0" presId="urn:microsoft.com/office/officeart/2005/8/layout/vList2"/>
    <dgm:cxn modelId="{1391F26B-A05A-4061-9BE7-134E97EE212C}" type="presParOf" srcId="{67B2008F-E52F-4610-90B1-8CFCC4B2A3A6}" destId="{394EDF47-4C8E-410A-AB9A-6B973921C3A8}" srcOrd="8" destOrd="0" presId="urn:microsoft.com/office/officeart/2005/8/layout/vList2"/>
    <dgm:cxn modelId="{455CDD5D-BEA8-49A6-9FE1-ED4ED70417B4}" type="presParOf" srcId="{67B2008F-E52F-4610-90B1-8CFCC4B2A3A6}" destId="{843F9039-6DDA-4928-A41B-EB1F7E82C366}" srcOrd="9" destOrd="0" presId="urn:microsoft.com/office/officeart/2005/8/layout/vList2"/>
    <dgm:cxn modelId="{CBDD0231-4E5A-4470-825C-9D81241F81F6}" type="presParOf" srcId="{67B2008F-E52F-4610-90B1-8CFCC4B2A3A6}" destId="{CB309646-7CBC-4827-960F-FA6329FE2D28}" srcOrd="10" destOrd="0" presId="urn:microsoft.com/office/officeart/2005/8/layout/vList2"/>
    <dgm:cxn modelId="{1773C1DE-4B40-4DDD-8D35-FD8F82B2A765}" type="presParOf" srcId="{67B2008F-E52F-4610-90B1-8CFCC4B2A3A6}" destId="{6BB1E6F7-A305-4EA7-BF0C-F0E606F1DE38}" srcOrd="1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A63D2BBC-4E86-44CF-B493-DBA346CC1C89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194D3030-F53E-4760-8342-DB1668A65AF6}">
      <dgm:prSet phldr="0"/>
      <dgm:spPr/>
      <dgm:t>
        <a:bodyPr/>
        <a:lstStyle/>
        <a:p>
          <a:r>
            <a:rPr lang="en-US" dirty="0">
              <a:latin typeface="Tenorite"/>
            </a:rPr>
            <a:t>Like</a:t>
          </a:r>
          <a:endParaRPr lang="en-US" dirty="0"/>
        </a:p>
      </dgm:t>
    </dgm:pt>
    <dgm:pt modelId="{2D5284A5-784F-4A7C-AD76-53B08747158A}" type="parTrans" cxnId="{9FFAFB7D-AF3C-4133-B4EA-A8C252FFBDCB}">
      <dgm:prSet/>
      <dgm:spPr/>
    </dgm:pt>
    <dgm:pt modelId="{1FF78540-D574-43B8-9FF0-4E9F3E8966ED}" type="sibTrans" cxnId="{9FFAFB7D-AF3C-4133-B4EA-A8C252FFBDCB}">
      <dgm:prSet/>
      <dgm:spPr/>
    </dgm:pt>
    <dgm:pt modelId="{1483DB15-0D3F-48AA-87F4-CAB41C440DFC}">
      <dgm:prSet phldr="0"/>
      <dgm:spPr/>
      <dgm:t>
        <a:bodyPr/>
        <a:lstStyle/>
        <a:p>
          <a:pPr algn="l" rtl="0"/>
          <a:r>
            <a:rPr lang="en-US" dirty="0">
              <a:solidFill>
                <a:srgbClr val="000000"/>
              </a:solidFill>
            </a:rPr>
            <a:t>The </a:t>
          </a:r>
          <a:r>
            <a:rPr lang="en-US" dirty="0">
              <a:solidFill>
                <a:srgbClr val="000000"/>
              </a:solidFill>
              <a:latin typeface="Consolas"/>
            </a:rPr>
            <a:t>FIND_IN_SET()</a:t>
          </a:r>
          <a:r>
            <a:rPr lang="en-US" dirty="0">
              <a:solidFill>
                <a:srgbClr val="000000"/>
              </a:solidFill>
            </a:rPr>
            <a:t> function is used to search for a string within a </a:t>
          </a:r>
          <a:r>
            <a:rPr lang="en-US" b="1" dirty="0">
              <a:solidFill>
                <a:srgbClr val="000000"/>
              </a:solidFill>
            </a:rPr>
            <a:t>comma-separated list</a:t>
          </a:r>
          <a:r>
            <a:rPr lang="en-US" dirty="0">
              <a:solidFill>
                <a:srgbClr val="000000"/>
              </a:solidFill>
            </a:rPr>
            <a:t> and returns the position (index) of that string if found. If the string is not found, it returns 0. If either argument is </a:t>
          </a:r>
          <a:r>
            <a:rPr lang="en-US" dirty="0">
              <a:solidFill>
                <a:srgbClr val="000000"/>
              </a:solidFill>
              <a:latin typeface="Consolas"/>
            </a:rPr>
            <a:t>NULL</a:t>
          </a:r>
          <a:r>
            <a:rPr lang="en-US" dirty="0">
              <a:solidFill>
                <a:srgbClr val="000000"/>
              </a:solidFill>
            </a:rPr>
            <a:t>, it returns </a:t>
          </a:r>
          <a:r>
            <a:rPr lang="en-US" dirty="0">
              <a:solidFill>
                <a:srgbClr val="000000"/>
              </a:solidFill>
              <a:latin typeface="Consolas"/>
            </a:rPr>
            <a:t>NULL</a:t>
          </a:r>
          <a:r>
            <a:rPr lang="en-US" dirty="0">
              <a:solidFill>
                <a:srgbClr val="000000"/>
              </a:solidFill>
            </a:rPr>
            <a:t>.</a:t>
          </a:r>
        </a:p>
      </dgm:t>
    </dgm:pt>
    <dgm:pt modelId="{29FAD0E2-0313-419F-9462-0390684A9181}" type="parTrans" cxnId="{2881038F-ED76-4C57-9509-734BAACFE712}">
      <dgm:prSet/>
      <dgm:spPr/>
    </dgm:pt>
    <dgm:pt modelId="{49BFC959-9A3A-4D4A-9E07-84CFB963D298}" type="sibTrans" cxnId="{2881038F-ED76-4C57-9509-734BAACFE712}">
      <dgm:prSet/>
      <dgm:spPr/>
    </dgm:pt>
    <dgm:pt modelId="{638C7ACF-BB80-4FA8-8504-93D94C3A6B89}">
      <dgm:prSet phldr="0"/>
      <dgm:spPr/>
      <dgm:t>
        <a:bodyPr/>
        <a:lstStyle/>
        <a:p>
          <a:pPr algn="l"/>
          <a:r>
            <a:rPr lang="en-US" dirty="0">
              <a:solidFill>
                <a:srgbClr val="000000"/>
              </a:solidFill>
            </a:rPr>
            <a:t>The </a:t>
          </a:r>
          <a:r>
            <a:rPr lang="en-US" dirty="0">
              <a:solidFill>
                <a:srgbClr val="000000"/>
              </a:solidFill>
              <a:latin typeface="Consolas"/>
            </a:rPr>
            <a:t>LIKE</a:t>
          </a:r>
          <a:r>
            <a:rPr lang="en-US" dirty="0">
              <a:solidFill>
                <a:srgbClr val="000000"/>
              </a:solidFill>
            </a:rPr>
            <a:t> operator is used to search for a specified pattern in a column. It is often used in </a:t>
          </a:r>
          <a:r>
            <a:rPr lang="en-US" dirty="0">
              <a:solidFill>
                <a:srgbClr val="000000"/>
              </a:solidFill>
              <a:latin typeface="Consolas"/>
            </a:rPr>
            <a:t>WHERE</a:t>
          </a:r>
          <a:r>
            <a:rPr lang="en-US" dirty="0">
              <a:solidFill>
                <a:srgbClr val="000000"/>
              </a:solidFill>
            </a:rPr>
            <a:t> clauses to find rows that match a specific pattern.</a:t>
          </a:r>
          <a:endParaRPr lang="en-US" dirty="0">
            <a:latin typeface="Tenorite"/>
          </a:endParaRPr>
        </a:p>
      </dgm:t>
    </dgm:pt>
    <dgm:pt modelId="{D7F36B4E-4621-4708-8F06-821B2B60353D}" type="parTrans" cxnId="{B46FDD79-D155-42CE-8F31-B606E6E827A8}">
      <dgm:prSet/>
      <dgm:spPr/>
    </dgm:pt>
    <dgm:pt modelId="{E5480E51-D64E-45DD-AB5A-4E1B1AC43887}" type="sibTrans" cxnId="{B46FDD79-D155-42CE-8F31-B606E6E827A8}">
      <dgm:prSet/>
      <dgm:spPr/>
    </dgm:pt>
    <dgm:pt modelId="{C71DB3C9-5AEF-49D9-A675-3B8A33D351ED}">
      <dgm:prSet phldr="0"/>
      <dgm:spPr/>
      <dgm:t>
        <a:bodyPr/>
        <a:lstStyle/>
        <a:p>
          <a:pPr algn="l"/>
          <a:r>
            <a:rPr lang="en-US" b="1" dirty="0">
              <a:solidFill>
                <a:srgbClr val="000000"/>
              </a:solidFill>
            </a:rPr>
            <a:t>Wildcards</a:t>
          </a:r>
          <a:r>
            <a:rPr lang="en-US" dirty="0">
              <a:solidFill>
                <a:srgbClr val="000000"/>
              </a:solidFill>
            </a:rPr>
            <a:t>:</a:t>
          </a:r>
          <a:endParaRPr lang="en-US" dirty="0"/>
        </a:p>
      </dgm:t>
    </dgm:pt>
    <dgm:pt modelId="{28E3DD74-8AA1-46D9-81D9-BE1BD78134CB}" type="parTrans" cxnId="{17946867-00B2-4A31-A531-5847A51E6556}">
      <dgm:prSet/>
      <dgm:spPr/>
    </dgm:pt>
    <dgm:pt modelId="{14C72940-116D-43BC-B87F-C4D15094EC76}" type="sibTrans" cxnId="{17946867-00B2-4A31-A531-5847A51E6556}">
      <dgm:prSet/>
      <dgm:spPr/>
    </dgm:pt>
    <dgm:pt modelId="{BAE498E6-FF42-4E35-A07A-3542719F4437}">
      <dgm:prSet phldr="0"/>
      <dgm:spPr/>
      <dgm:t>
        <a:bodyPr/>
        <a:lstStyle/>
        <a:p>
          <a:pPr algn="l"/>
          <a:r>
            <a:rPr lang="en-US" dirty="0">
              <a:solidFill>
                <a:srgbClr val="000000"/>
              </a:solidFill>
              <a:latin typeface="Consolas"/>
            </a:rPr>
            <a:t>%</a:t>
          </a:r>
          <a:r>
            <a:rPr lang="en-US" dirty="0">
              <a:solidFill>
                <a:srgbClr val="000000"/>
              </a:solidFill>
            </a:rPr>
            <a:t> – Represents zero, one, or multiple characters.</a:t>
          </a:r>
          <a:endParaRPr lang="en-US" dirty="0"/>
        </a:p>
      </dgm:t>
    </dgm:pt>
    <dgm:pt modelId="{3B8C6FEE-15ED-4BA4-9ED0-B02F6D977C1E}" type="parTrans" cxnId="{6F037B6C-F8E2-4EF2-92F6-6F0167D48CFB}">
      <dgm:prSet/>
      <dgm:spPr/>
    </dgm:pt>
    <dgm:pt modelId="{2BF38882-FDE6-4928-BDF5-ECA3B9489B43}" type="sibTrans" cxnId="{6F037B6C-F8E2-4EF2-92F6-6F0167D48CFB}">
      <dgm:prSet/>
      <dgm:spPr/>
    </dgm:pt>
    <dgm:pt modelId="{A5C7B1B8-EA14-4CC7-9E27-D2A2FCB82634}">
      <dgm:prSet phldr="0"/>
      <dgm:spPr/>
      <dgm:t>
        <a:bodyPr/>
        <a:lstStyle/>
        <a:p>
          <a:pPr algn="l"/>
          <a:r>
            <a:rPr lang="en-US" dirty="0">
              <a:solidFill>
                <a:srgbClr val="000000"/>
              </a:solidFill>
              <a:latin typeface="Consolas"/>
            </a:rPr>
            <a:t>_</a:t>
          </a:r>
          <a:r>
            <a:rPr lang="en-US" dirty="0">
              <a:solidFill>
                <a:srgbClr val="000000"/>
              </a:solidFill>
            </a:rPr>
            <a:t> – Represents a single character.</a:t>
          </a:r>
          <a:endParaRPr lang="en-US" dirty="0"/>
        </a:p>
      </dgm:t>
    </dgm:pt>
    <dgm:pt modelId="{055B723F-78CF-442A-96D9-71485A630D2D}" type="parTrans" cxnId="{A9FBD26B-8BD1-44B7-A76B-53E8038C8149}">
      <dgm:prSet/>
      <dgm:spPr/>
    </dgm:pt>
    <dgm:pt modelId="{F11596BA-92EC-404E-B2C4-9FEFC97C9C5B}" type="sibTrans" cxnId="{A9FBD26B-8BD1-44B7-A76B-53E8038C8149}">
      <dgm:prSet/>
      <dgm:spPr/>
    </dgm:pt>
    <dgm:pt modelId="{8C0C04DB-D3D1-44AD-B692-5C47C18D1ED7}">
      <dgm:prSet phldr="0"/>
      <dgm:spPr/>
      <dgm:t>
        <a:bodyPr/>
        <a:lstStyle/>
        <a:p>
          <a:pPr algn="l"/>
          <a:endParaRPr lang="en-US" dirty="0">
            <a:latin typeface="Tenorite"/>
          </a:endParaRPr>
        </a:p>
      </dgm:t>
    </dgm:pt>
    <dgm:pt modelId="{6E81F9F5-6C02-426C-8437-AD7D7D6E84CA}" type="parTrans" cxnId="{929BF96C-D2A3-43A0-9110-8945D83ACCA7}">
      <dgm:prSet/>
      <dgm:spPr/>
    </dgm:pt>
    <dgm:pt modelId="{C15757E6-0BD9-42EA-95A6-EAF25B43D60E}" type="sibTrans" cxnId="{929BF96C-D2A3-43A0-9110-8945D83ACCA7}">
      <dgm:prSet/>
      <dgm:spPr/>
    </dgm:pt>
    <dgm:pt modelId="{094B41FE-317E-4C37-AADE-15FAD722B507}">
      <dgm:prSet phldr="0"/>
      <dgm:spPr/>
      <dgm:t>
        <a:bodyPr/>
        <a:lstStyle/>
        <a:p>
          <a:pPr algn="l" rtl="0"/>
          <a:r>
            <a:rPr lang="en-US" dirty="0">
              <a:solidFill>
                <a:srgbClr val="000000"/>
              </a:solidFill>
            </a:rPr>
            <a:t>SELECT </a:t>
          </a:r>
          <a:r>
            <a:rPr lang="en-US" dirty="0">
              <a:solidFill>
                <a:srgbClr val="000000"/>
              </a:solidFill>
              <a:latin typeface="Tenorite"/>
            </a:rPr>
            <a:t>firstName FROM</a:t>
          </a:r>
          <a:r>
            <a:rPr lang="en-US" dirty="0">
              <a:solidFill>
                <a:srgbClr val="000000"/>
              </a:solidFill>
            </a:rPr>
            <a:t> users WHERE firstName LIKE 'Ni%';</a:t>
          </a:r>
          <a:endParaRPr lang="en-US" dirty="0">
            <a:latin typeface="Tenorite"/>
          </a:endParaRPr>
        </a:p>
      </dgm:t>
    </dgm:pt>
    <dgm:pt modelId="{158A8CA0-7396-4F9C-BE71-380E2BB6C746}" type="parTrans" cxnId="{969FB456-2400-4AC2-8F2D-6C707BC35BF6}">
      <dgm:prSet/>
      <dgm:spPr/>
    </dgm:pt>
    <dgm:pt modelId="{8B87F33C-F2D6-4D50-97D3-26A6172CAB0E}" type="sibTrans" cxnId="{969FB456-2400-4AC2-8F2D-6C707BC35BF6}">
      <dgm:prSet/>
      <dgm:spPr/>
    </dgm:pt>
    <dgm:pt modelId="{8F21FA68-1315-4D65-A9C1-D2DE44CA6E10}">
      <dgm:prSet phldr="0"/>
      <dgm:spPr/>
      <dgm:t>
        <a:bodyPr/>
        <a:lstStyle/>
        <a:p>
          <a:pPr algn="l" rtl="0"/>
          <a:r>
            <a:rPr lang="en-US" dirty="0">
              <a:solidFill>
                <a:srgbClr val="000000"/>
              </a:solidFill>
            </a:rPr>
            <a:t>FIND_IN_SET</a:t>
          </a:r>
        </a:p>
      </dgm:t>
    </dgm:pt>
    <dgm:pt modelId="{D8F827CE-ED64-4954-B5F2-8B885D0A0435}" type="parTrans" cxnId="{DABCC305-19B9-433D-87C7-4BD6CA26B391}">
      <dgm:prSet/>
      <dgm:spPr/>
    </dgm:pt>
    <dgm:pt modelId="{9145CDFD-D701-476F-9CC8-AFC006157814}" type="sibTrans" cxnId="{DABCC305-19B9-433D-87C7-4BD6CA26B391}">
      <dgm:prSet/>
      <dgm:spPr/>
    </dgm:pt>
    <dgm:pt modelId="{F4B2FF6C-C149-477A-9B12-22C060564FD9}">
      <dgm:prSet phldr="0"/>
      <dgm:spPr/>
      <dgm:t>
        <a:bodyPr/>
        <a:lstStyle/>
        <a:p>
          <a:pPr rtl="0"/>
          <a:endParaRPr lang="en-US" dirty="0">
            <a:latin typeface="Tenorite"/>
          </a:endParaRPr>
        </a:p>
      </dgm:t>
    </dgm:pt>
    <dgm:pt modelId="{C528E537-BABD-4C2C-8448-731DC37A83C7}" type="parTrans" cxnId="{9D7B5DA2-DFA9-4309-8DB7-43EE204E637B}">
      <dgm:prSet/>
      <dgm:spPr/>
    </dgm:pt>
    <dgm:pt modelId="{8D107869-63B3-4AAD-95A4-B4C01BDC0892}" type="sibTrans" cxnId="{9D7B5DA2-DFA9-4309-8DB7-43EE204E637B}">
      <dgm:prSet/>
      <dgm:spPr/>
    </dgm:pt>
    <dgm:pt modelId="{8410D6D7-FF4B-427B-A462-5B5C981F41E1}">
      <dgm:prSet phldr="0"/>
      <dgm:spPr/>
      <dgm:t>
        <a:bodyPr/>
        <a:lstStyle/>
        <a:p>
          <a:pPr algn="l" rtl="0"/>
          <a:r>
            <a:rPr lang="en-US" dirty="0">
              <a:latin typeface="Tenorite"/>
            </a:rPr>
            <a:t>SELECT FIND</a:t>
          </a:r>
          <a:r>
            <a:rPr lang="en-US" dirty="0"/>
            <a:t>_IN_SET('electronics',</a:t>
          </a:r>
          <a:r>
            <a:rPr lang="en-US" dirty="0">
              <a:latin typeface="Tenorite"/>
            </a:rPr>
            <a:t> </a:t>
          </a:r>
          <a:r>
            <a:rPr lang="en-US" dirty="0"/>
            <a:t>'furniture,clothing,electronics,toys') AS Position;</a:t>
          </a:r>
          <a:endParaRPr lang="en-US" dirty="0">
            <a:latin typeface="Tenorite"/>
          </a:endParaRPr>
        </a:p>
      </dgm:t>
    </dgm:pt>
    <dgm:pt modelId="{6008FC97-2725-4CED-8447-5EF14F4A4B58}" type="parTrans" cxnId="{92A00896-68E2-4E25-9C3F-F63A0BF3E37E}">
      <dgm:prSet/>
      <dgm:spPr/>
    </dgm:pt>
    <dgm:pt modelId="{D71C32B1-6F2A-4E9D-99B3-6A79530DD72D}" type="sibTrans" cxnId="{92A00896-68E2-4E25-9C3F-F63A0BF3E37E}">
      <dgm:prSet/>
      <dgm:spPr/>
    </dgm:pt>
    <dgm:pt modelId="{67B2008F-E52F-4610-90B1-8CFCC4B2A3A6}" type="pres">
      <dgm:prSet presAssocID="{A63D2BBC-4E86-44CF-B493-DBA346CC1C89}" presName="linear" presStyleCnt="0">
        <dgm:presLayoutVars>
          <dgm:animLvl val="lvl"/>
          <dgm:resizeHandles val="exact"/>
        </dgm:presLayoutVars>
      </dgm:prSet>
      <dgm:spPr/>
    </dgm:pt>
    <dgm:pt modelId="{EF0F829A-3239-422B-94CF-39EE4F88A0A4}" type="pres">
      <dgm:prSet presAssocID="{194D3030-F53E-4760-8342-DB1668A65AF6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4610AFDB-8158-48A8-A54C-D42648823BCC}" type="pres">
      <dgm:prSet presAssocID="{194D3030-F53E-4760-8342-DB1668A65AF6}" presName="childText" presStyleLbl="revTx" presStyleIdx="0" presStyleCnt="2">
        <dgm:presLayoutVars>
          <dgm:bulletEnabled val="1"/>
        </dgm:presLayoutVars>
      </dgm:prSet>
      <dgm:spPr/>
    </dgm:pt>
    <dgm:pt modelId="{95C0F342-9D9D-4482-88EA-6A3C7E2689DD}" type="pres">
      <dgm:prSet presAssocID="{8F21FA68-1315-4D65-A9C1-D2DE44CA6E10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03211E23-6BD1-43B7-8DFA-B67880D12C49}" type="pres">
      <dgm:prSet presAssocID="{8F21FA68-1315-4D65-A9C1-D2DE44CA6E10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33ACEF03-9C9C-4441-B7E6-7C2960ECF64D}" type="presOf" srcId="{8C0C04DB-D3D1-44AD-B692-5C47C18D1ED7}" destId="{03211E23-6BD1-43B7-8DFA-B67880D12C49}" srcOrd="0" destOrd="2" presId="urn:microsoft.com/office/officeart/2005/8/layout/vList2"/>
    <dgm:cxn modelId="{DABCC305-19B9-433D-87C7-4BD6CA26B391}" srcId="{A63D2BBC-4E86-44CF-B493-DBA346CC1C89}" destId="{8F21FA68-1315-4D65-A9C1-D2DE44CA6E10}" srcOrd="1" destOrd="0" parTransId="{D8F827CE-ED64-4954-B5F2-8B885D0A0435}" sibTransId="{9145CDFD-D701-476F-9CC8-AFC006157814}"/>
    <dgm:cxn modelId="{0FE38311-7FF2-4184-A3E1-E62F763C5FC9}" type="presOf" srcId="{638C7ACF-BB80-4FA8-8504-93D94C3A6B89}" destId="{4610AFDB-8158-48A8-A54C-D42648823BCC}" srcOrd="0" destOrd="0" presId="urn:microsoft.com/office/officeart/2005/8/layout/vList2"/>
    <dgm:cxn modelId="{586B9B18-0EEA-4CB9-88C7-3DEE1976F2DC}" type="presOf" srcId="{8410D6D7-FF4B-427B-A462-5B5C981F41E1}" destId="{03211E23-6BD1-43B7-8DFA-B67880D12C49}" srcOrd="0" destOrd="1" presId="urn:microsoft.com/office/officeart/2005/8/layout/vList2"/>
    <dgm:cxn modelId="{8D3AF71B-D0C0-4EF4-B5F1-837ADEEB1620}" type="presOf" srcId="{1483DB15-0D3F-48AA-87F4-CAB41C440DFC}" destId="{03211E23-6BD1-43B7-8DFA-B67880D12C49}" srcOrd="0" destOrd="0" presId="urn:microsoft.com/office/officeart/2005/8/layout/vList2"/>
    <dgm:cxn modelId="{17946867-00B2-4A31-A531-5847A51E6556}" srcId="{194D3030-F53E-4760-8342-DB1668A65AF6}" destId="{C71DB3C9-5AEF-49D9-A675-3B8A33D351ED}" srcOrd="1" destOrd="0" parTransId="{28E3DD74-8AA1-46D9-81D9-BE1BD78134CB}" sibTransId="{14C72940-116D-43BC-B87F-C4D15094EC76}"/>
    <dgm:cxn modelId="{A9FBD26B-8BD1-44B7-A76B-53E8038C8149}" srcId="{C71DB3C9-5AEF-49D9-A675-3B8A33D351ED}" destId="{A5C7B1B8-EA14-4CC7-9E27-D2A2FCB82634}" srcOrd="1" destOrd="0" parTransId="{055B723F-78CF-442A-96D9-71485A630D2D}" sibTransId="{F11596BA-92EC-404E-B2C4-9FEFC97C9C5B}"/>
    <dgm:cxn modelId="{7F5A206C-A8F7-461E-82B2-B2F388BBBB4D}" type="presOf" srcId="{C71DB3C9-5AEF-49D9-A675-3B8A33D351ED}" destId="{4610AFDB-8158-48A8-A54C-D42648823BCC}" srcOrd="0" destOrd="1" presId="urn:microsoft.com/office/officeart/2005/8/layout/vList2"/>
    <dgm:cxn modelId="{6F037B6C-F8E2-4EF2-92F6-6F0167D48CFB}" srcId="{C71DB3C9-5AEF-49D9-A675-3B8A33D351ED}" destId="{BAE498E6-FF42-4E35-A07A-3542719F4437}" srcOrd="0" destOrd="0" parTransId="{3B8C6FEE-15ED-4BA4-9ED0-B02F6D977C1E}" sibTransId="{2BF38882-FDE6-4928-BDF5-ECA3B9489B43}"/>
    <dgm:cxn modelId="{929BF96C-D2A3-43A0-9110-8945D83ACCA7}" srcId="{8F21FA68-1315-4D65-A9C1-D2DE44CA6E10}" destId="{8C0C04DB-D3D1-44AD-B692-5C47C18D1ED7}" srcOrd="2" destOrd="0" parTransId="{6E81F9F5-6C02-426C-8437-AD7D7D6E84CA}" sibTransId="{C15757E6-0BD9-42EA-95A6-EAF25B43D60E}"/>
    <dgm:cxn modelId="{1AE3B84E-5D00-4A4E-B3D8-571C35918FA1}" type="presOf" srcId="{194D3030-F53E-4760-8342-DB1668A65AF6}" destId="{EF0F829A-3239-422B-94CF-39EE4F88A0A4}" srcOrd="0" destOrd="0" presId="urn:microsoft.com/office/officeart/2005/8/layout/vList2"/>
    <dgm:cxn modelId="{969FB456-2400-4AC2-8F2D-6C707BC35BF6}" srcId="{194D3030-F53E-4760-8342-DB1668A65AF6}" destId="{094B41FE-317E-4C37-AADE-15FAD722B507}" srcOrd="2" destOrd="0" parTransId="{158A8CA0-7396-4F9C-BE71-380E2BB6C746}" sibTransId="{8B87F33C-F2D6-4D50-97D3-26A6172CAB0E}"/>
    <dgm:cxn modelId="{B46FDD79-D155-42CE-8F31-B606E6E827A8}" srcId="{194D3030-F53E-4760-8342-DB1668A65AF6}" destId="{638C7ACF-BB80-4FA8-8504-93D94C3A6B89}" srcOrd="0" destOrd="0" parTransId="{D7F36B4E-4621-4708-8F06-821B2B60353D}" sibTransId="{E5480E51-D64E-45DD-AB5A-4E1B1AC43887}"/>
    <dgm:cxn modelId="{9FFAFB7D-AF3C-4133-B4EA-A8C252FFBDCB}" srcId="{A63D2BBC-4E86-44CF-B493-DBA346CC1C89}" destId="{194D3030-F53E-4760-8342-DB1668A65AF6}" srcOrd="0" destOrd="0" parTransId="{2D5284A5-784F-4A7C-AD76-53B08747158A}" sibTransId="{1FF78540-D574-43B8-9FF0-4E9F3E8966ED}"/>
    <dgm:cxn modelId="{E8E99E87-AC01-4688-B4C9-1F45F72D7C73}" type="presOf" srcId="{094B41FE-317E-4C37-AADE-15FAD722B507}" destId="{4610AFDB-8158-48A8-A54C-D42648823BCC}" srcOrd="0" destOrd="4" presId="urn:microsoft.com/office/officeart/2005/8/layout/vList2"/>
    <dgm:cxn modelId="{CC37098C-4DE2-40F5-8CF6-A388101D435F}" type="presOf" srcId="{BAE498E6-FF42-4E35-A07A-3542719F4437}" destId="{4610AFDB-8158-48A8-A54C-D42648823BCC}" srcOrd="0" destOrd="2" presId="urn:microsoft.com/office/officeart/2005/8/layout/vList2"/>
    <dgm:cxn modelId="{2881038F-ED76-4C57-9509-734BAACFE712}" srcId="{8F21FA68-1315-4D65-A9C1-D2DE44CA6E10}" destId="{1483DB15-0D3F-48AA-87F4-CAB41C440DFC}" srcOrd="0" destOrd="0" parTransId="{29FAD0E2-0313-419F-9462-0390684A9181}" sibTransId="{49BFC959-9A3A-4D4A-9E07-84CFB963D298}"/>
    <dgm:cxn modelId="{19BD8692-5805-4603-BE17-00CE1CD40A15}" type="presOf" srcId="{A63D2BBC-4E86-44CF-B493-DBA346CC1C89}" destId="{67B2008F-E52F-4610-90B1-8CFCC4B2A3A6}" srcOrd="0" destOrd="0" presId="urn:microsoft.com/office/officeart/2005/8/layout/vList2"/>
    <dgm:cxn modelId="{92A00896-68E2-4E25-9C3F-F63A0BF3E37E}" srcId="{8F21FA68-1315-4D65-A9C1-D2DE44CA6E10}" destId="{8410D6D7-FF4B-427B-A462-5B5C981F41E1}" srcOrd="1" destOrd="0" parTransId="{6008FC97-2725-4CED-8447-5EF14F4A4B58}" sibTransId="{D71C32B1-6F2A-4E9D-99B3-6A79530DD72D}"/>
    <dgm:cxn modelId="{9D7B5DA2-DFA9-4309-8DB7-43EE204E637B}" srcId="{8F21FA68-1315-4D65-A9C1-D2DE44CA6E10}" destId="{F4B2FF6C-C149-477A-9B12-22C060564FD9}" srcOrd="3" destOrd="0" parTransId="{C528E537-BABD-4C2C-8448-731DC37A83C7}" sibTransId="{8D107869-63B3-4AAD-95A4-B4C01BDC0892}"/>
    <dgm:cxn modelId="{C7289CAA-E50F-44C7-AC90-5AA16C5B332C}" type="presOf" srcId="{A5C7B1B8-EA14-4CC7-9E27-D2A2FCB82634}" destId="{4610AFDB-8158-48A8-A54C-D42648823BCC}" srcOrd="0" destOrd="3" presId="urn:microsoft.com/office/officeart/2005/8/layout/vList2"/>
    <dgm:cxn modelId="{30170FC4-67D4-443B-8D41-FA7BDDD4C3A1}" type="presOf" srcId="{8F21FA68-1315-4D65-A9C1-D2DE44CA6E10}" destId="{95C0F342-9D9D-4482-88EA-6A3C7E2689DD}" srcOrd="0" destOrd="0" presId="urn:microsoft.com/office/officeart/2005/8/layout/vList2"/>
    <dgm:cxn modelId="{A6871AEC-EFF5-4436-B27A-11A3F53D4F44}" type="presOf" srcId="{F4B2FF6C-C149-477A-9B12-22C060564FD9}" destId="{03211E23-6BD1-43B7-8DFA-B67880D12C49}" srcOrd="0" destOrd="3" presId="urn:microsoft.com/office/officeart/2005/8/layout/vList2"/>
    <dgm:cxn modelId="{E80F6A2E-3D1A-4524-B0D3-DD60BD75A3EC}" type="presParOf" srcId="{67B2008F-E52F-4610-90B1-8CFCC4B2A3A6}" destId="{EF0F829A-3239-422B-94CF-39EE4F88A0A4}" srcOrd="0" destOrd="0" presId="urn:microsoft.com/office/officeart/2005/8/layout/vList2"/>
    <dgm:cxn modelId="{AFA46E41-E97B-4011-8984-0B150623376F}" type="presParOf" srcId="{67B2008F-E52F-4610-90B1-8CFCC4B2A3A6}" destId="{4610AFDB-8158-48A8-A54C-D42648823BCC}" srcOrd="1" destOrd="0" presId="urn:microsoft.com/office/officeart/2005/8/layout/vList2"/>
    <dgm:cxn modelId="{35FACB24-7548-48B3-A941-1EF4B0746649}" type="presParOf" srcId="{67B2008F-E52F-4610-90B1-8CFCC4B2A3A6}" destId="{95C0F342-9D9D-4482-88EA-6A3C7E2689DD}" srcOrd="2" destOrd="0" presId="urn:microsoft.com/office/officeart/2005/8/layout/vList2"/>
    <dgm:cxn modelId="{78F25870-D18A-4C30-8933-EF32ECB2CD11}" type="presParOf" srcId="{67B2008F-E52F-4610-90B1-8CFCC4B2A3A6}" destId="{03211E23-6BD1-43B7-8DFA-B67880D12C49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646A59-3C47-420B-AF54-B9B4F9AD521E}">
      <dsp:nvSpPr>
        <dsp:cNvPr id="0" name=""/>
        <dsp:cNvSpPr/>
      </dsp:nvSpPr>
      <dsp:spPr>
        <a:xfrm>
          <a:off x="0" y="122856"/>
          <a:ext cx="7109274" cy="1696865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rgbClr val="000000"/>
              </a:solidFill>
            </a:rPr>
            <a:t>Strings are sequences of characters used to store and represent text or binary data in MySQL databases.</a:t>
          </a:r>
        </a:p>
      </dsp:txBody>
      <dsp:txXfrm>
        <a:off x="82834" y="205690"/>
        <a:ext cx="6943606" cy="1531197"/>
      </dsp:txXfrm>
    </dsp:sp>
    <dsp:sp modelId="{831959B5-AD5C-4DDE-BEB4-F5B71BC2AB9B}">
      <dsp:nvSpPr>
        <dsp:cNvPr id="0" name=""/>
        <dsp:cNvSpPr/>
      </dsp:nvSpPr>
      <dsp:spPr>
        <a:xfrm>
          <a:off x="0" y="1877321"/>
          <a:ext cx="7109274" cy="1696865"/>
        </a:xfrm>
        <a:prstGeom prst="roundRect">
          <a:avLst/>
        </a:prstGeom>
        <a:gradFill rotWithShape="0">
          <a:gsLst>
            <a:gs pos="0">
              <a:schemeClr val="accent5">
                <a:hueOff val="-3379271"/>
                <a:satOff val="-8710"/>
                <a:lumOff val="-5883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-3379271"/>
                <a:satOff val="-8710"/>
                <a:lumOff val="-5883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-3379271"/>
                <a:satOff val="-8710"/>
                <a:lumOff val="-5883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rgbClr val="000000"/>
              </a:solidFill>
            </a:rPr>
            <a:t>Strings are utilized for storing text-based information such as names, email addresses, URLs, descriptions, and other textual data. They are also used for storing encoded binary data like images or files in base64 format.</a:t>
          </a:r>
        </a:p>
      </dsp:txBody>
      <dsp:txXfrm>
        <a:off x="82834" y="1960155"/>
        <a:ext cx="6943606" cy="1531197"/>
      </dsp:txXfrm>
    </dsp:sp>
    <dsp:sp modelId="{4740CF40-FE60-424B-92C9-6FF09392E4A8}">
      <dsp:nvSpPr>
        <dsp:cNvPr id="0" name=""/>
        <dsp:cNvSpPr/>
      </dsp:nvSpPr>
      <dsp:spPr>
        <a:xfrm>
          <a:off x="0" y="3631787"/>
          <a:ext cx="7109274" cy="1696865"/>
        </a:xfrm>
        <a:prstGeom prst="roundRect">
          <a:avLst/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rgbClr val="000000"/>
              </a:solidFill>
            </a:rPr>
            <a:t>Strings are critical in databases for their flexibility in representing a wide range of data types, including textual information and serialized data structures (like JSON). They are fundamental for user inputs, search queries, and data reportin</a:t>
          </a:r>
          <a:r>
            <a:rPr lang="en-US" sz="2000" kern="1200" dirty="0">
              <a:latin typeface="Tenorite"/>
            </a:rPr>
            <a:t>.</a:t>
          </a:r>
          <a:endParaRPr lang="en-US" sz="2000" kern="1200" dirty="0">
            <a:solidFill>
              <a:srgbClr val="000000"/>
            </a:solidFill>
          </a:endParaRPr>
        </a:p>
      </dsp:txBody>
      <dsp:txXfrm>
        <a:off x="82834" y="3714621"/>
        <a:ext cx="6943606" cy="1531197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050ACF-928E-457F-B0CB-A649EB86E69B}">
      <dsp:nvSpPr>
        <dsp:cNvPr id="0" name=""/>
        <dsp:cNvSpPr/>
      </dsp:nvSpPr>
      <dsp:spPr>
        <a:xfrm>
          <a:off x="0" y="265428"/>
          <a:ext cx="7428383" cy="137475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solidFill>
                <a:srgbClr val="000000"/>
              </a:solidFill>
            </a:rPr>
            <a:t>JSON is a lightweight, text-based data format designed to be easy for humans to read and write, and easy for machines to parse and generate.</a:t>
          </a:r>
          <a:r>
            <a:rPr lang="en-US" sz="2500" kern="1200" dirty="0">
              <a:latin typeface="Calibri"/>
              <a:ea typeface="Calibri"/>
              <a:cs typeface="Calibri"/>
            </a:rPr>
            <a:t> </a:t>
          </a:r>
          <a:endParaRPr lang="en-US" sz="2500" kern="1200" dirty="0">
            <a:solidFill>
              <a:srgbClr val="000000"/>
            </a:solidFill>
          </a:endParaRPr>
        </a:p>
      </dsp:txBody>
      <dsp:txXfrm>
        <a:off x="67110" y="332538"/>
        <a:ext cx="7294163" cy="1240530"/>
      </dsp:txXfrm>
    </dsp:sp>
    <dsp:sp modelId="{40646A59-3C47-420B-AF54-B9B4F9AD521E}">
      <dsp:nvSpPr>
        <dsp:cNvPr id="0" name=""/>
        <dsp:cNvSpPr/>
      </dsp:nvSpPr>
      <dsp:spPr>
        <a:xfrm>
          <a:off x="0" y="1712178"/>
          <a:ext cx="7428383" cy="1374750"/>
        </a:xfrm>
        <a:prstGeom prst="roundRect">
          <a:avLst/>
        </a:prstGeom>
        <a:gradFill rotWithShape="0">
          <a:gsLst>
            <a:gs pos="0">
              <a:schemeClr val="accent5">
                <a:hueOff val="-3379271"/>
                <a:satOff val="-8710"/>
                <a:lumOff val="-5883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-3379271"/>
                <a:satOff val="-8710"/>
                <a:lumOff val="-5883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-3379271"/>
                <a:satOff val="-8710"/>
                <a:lumOff val="-5883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solidFill>
                <a:srgbClr val="444444"/>
              </a:solidFill>
              <a:latin typeface="Calibri"/>
              <a:ea typeface="Calibri"/>
              <a:cs typeface="Calibri"/>
            </a:rPr>
            <a:t>Introduced in MySQL 5.7.8 for better support of structured and unstructured data. </a:t>
          </a:r>
          <a:endParaRPr lang="en-US" sz="2500" kern="1200" dirty="0">
            <a:solidFill>
              <a:srgbClr val="000000"/>
            </a:solidFill>
            <a:latin typeface="Calibri"/>
            <a:ea typeface="Calibri"/>
            <a:cs typeface="Calibri"/>
          </a:endParaRPr>
        </a:p>
      </dsp:txBody>
      <dsp:txXfrm>
        <a:off x="67110" y="1779288"/>
        <a:ext cx="7294163" cy="1240530"/>
      </dsp:txXfrm>
    </dsp:sp>
    <dsp:sp modelId="{319D50BD-C9D5-4BA8-8914-06442DD7D9A9}">
      <dsp:nvSpPr>
        <dsp:cNvPr id="0" name=""/>
        <dsp:cNvSpPr/>
      </dsp:nvSpPr>
      <dsp:spPr>
        <a:xfrm>
          <a:off x="0" y="3158928"/>
          <a:ext cx="7428383" cy="1374750"/>
        </a:xfrm>
        <a:prstGeom prst="roundRect">
          <a:avLst/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solidFill>
                <a:srgbClr val="444444"/>
              </a:solidFill>
              <a:latin typeface="Calibri"/>
              <a:ea typeface="Calibri"/>
              <a:cs typeface="Calibri"/>
            </a:rPr>
            <a:t>Often used for APIs and storing complex data like arrays, objects, etc.</a:t>
          </a:r>
        </a:p>
      </dsp:txBody>
      <dsp:txXfrm>
        <a:off x="67110" y="3226038"/>
        <a:ext cx="7294163" cy="1240530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C4785C-8DDF-4973-B283-5B1F7FC9D430}">
      <dsp:nvSpPr>
        <dsp:cNvPr id="0" name=""/>
        <dsp:cNvSpPr/>
      </dsp:nvSpPr>
      <dsp:spPr>
        <a:xfrm>
          <a:off x="0" y="21508"/>
          <a:ext cx="8372585" cy="105534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>
              <a:latin typeface="Tenorite"/>
            </a:rPr>
            <a:t> </a:t>
          </a:r>
          <a:r>
            <a:rPr lang="en-US" sz="4400" kern="1200" dirty="0">
              <a:latin typeface="Calibri"/>
              <a:ea typeface="Calibri"/>
              <a:cs typeface="Calibri"/>
            </a:rPr>
            <a:t>Creating</a:t>
          </a:r>
        </a:p>
      </dsp:txBody>
      <dsp:txXfrm>
        <a:off x="51517" y="73025"/>
        <a:ext cx="8269551" cy="952306"/>
      </dsp:txXfrm>
    </dsp:sp>
    <dsp:sp modelId="{475F753B-46B2-47BB-9E05-9A362568BB15}">
      <dsp:nvSpPr>
        <dsp:cNvPr id="0" name=""/>
        <dsp:cNvSpPr/>
      </dsp:nvSpPr>
      <dsp:spPr>
        <a:xfrm>
          <a:off x="0" y="1076848"/>
          <a:ext cx="8372585" cy="3005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5830" tIns="55880" rIns="312928" bIns="55880" numCol="1" spcCol="1270" anchor="t" anchorCtr="0">
          <a:noAutofit/>
        </a:bodyPr>
        <a:lstStyle/>
        <a:p>
          <a:pPr marL="285750" lvl="1" indent="-285750" algn="l" defTabSz="15113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400" kern="1200" dirty="0">
              <a:solidFill>
                <a:srgbClr val="000000"/>
              </a:solidFill>
            </a:rPr>
            <a:t>Storing structured data as a JSON column allows you to store complex data types</a:t>
          </a:r>
          <a:r>
            <a:rPr lang="en-US" sz="3400" kern="1200" dirty="0">
              <a:latin typeface="Tenorite"/>
              <a:cs typeface="Times New Roman"/>
            </a:rPr>
            <a:t>.</a:t>
          </a:r>
          <a:endParaRPr lang="en-US" sz="3400" kern="1200" dirty="0">
            <a:latin typeface="Times New Roman"/>
            <a:cs typeface="Times New Roman"/>
          </a:endParaRPr>
        </a:p>
        <a:p>
          <a:pPr marL="285750" lvl="1" indent="-285750" algn="l" defTabSz="15113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400" kern="1200" dirty="0">
              <a:solidFill>
                <a:srgbClr val="000000"/>
              </a:solidFill>
            </a:rPr>
            <a:t>Create a table with a JSON column: </a:t>
          </a:r>
          <a:r>
            <a:rPr lang="en-US" sz="3400" kern="1200" dirty="0">
              <a:solidFill>
                <a:srgbClr val="000000"/>
              </a:solidFill>
              <a:latin typeface="Consolas"/>
              <a:ea typeface="Calibri"/>
              <a:cs typeface="Calibri"/>
            </a:rPr>
            <a:t>CREATE TABLE </a:t>
          </a:r>
          <a:r>
            <a:rPr lang="en-US" sz="3400" kern="1200" dirty="0" err="1">
              <a:solidFill>
                <a:srgbClr val="000000"/>
              </a:solidFill>
              <a:latin typeface="Consolas"/>
              <a:ea typeface="Calibri"/>
              <a:cs typeface="Calibri"/>
            </a:rPr>
            <a:t>J_table</a:t>
          </a:r>
          <a:r>
            <a:rPr lang="en-US" sz="3400" kern="1200" dirty="0">
              <a:solidFill>
                <a:srgbClr val="000000"/>
              </a:solidFill>
              <a:latin typeface="Consolas"/>
              <a:ea typeface="Calibri"/>
              <a:cs typeface="Calibri"/>
            </a:rPr>
            <a:t> (json_col1 JSON);</a:t>
          </a:r>
        </a:p>
      </dsp:txBody>
      <dsp:txXfrm>
        <a:off x="0" y="1076848"/>
        <a:ext cx="8372585" cy="3005640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C4785C-8DDF-4973-B283-5B1F7FC9D430}">
      <dsp:nvSpPr>
        <dsp:cNvPr id="0" name=""/>
        <dsp:cNvSpPr/>
      </dsp:nvSpPr>
      <dsp:spPr>
        <a:xfrm>
          <a:off x="0" y="27933"/>
          <a:ext cx="8729117" cy="743535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>
              <a:latin typeface="Tenorite"/>
            </a:rPr>
            <a:t> </a:t>
          </a:r>
          <a:r>
            <a:rPr lang="en-US" sz="3100" kern="1200" dirty="0"/>
            <a:t>Direct Insertion</a:t>
          </a:r>
        </a:p>
      </dsp:txBody>
      <dsp:txXfrm>
        <a:off x="36296" y="64229"/>
        <a:ext cx="8656525" cy="670943"/>
      </dsp:txXfrm>
    </dsp:sp>
    <dsp:sp modelId="{A893DED0-E556-4E3E-B2F1-341CF40A8605}">
      <dsp:nvSpPr>
        <dsp:cNvPr id="0" name=""/>
        <dsp:cNvSpPr/>
      </dsp:nvSpPr>
      <dsp:spPr>
        <a:xfrm>
          <a:off x="0" y="771468"/>
          <a:ext cx="8729117" cy="11550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7149" tIns="39370" rIns="220472" bIns="39370" numCol="1" spcCol="1270" anchor="t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 dirty="0">
              <a:latin typeface="Tenorite"/>
            </a:rPr>
            <a:t>Insert</a:t>
          </a:r>
          <a:r>
            <a:rPr lang="en-US" sz="2400" kern="1200" dirty="0"/>
            <a:t> a JSON object or array into the table.</a:t>
          </a:r>
          <a:endParaRPr lang="en-US" sz="2400" kern="1200" dirty="0">
            <a:latin typeface="Times New Roman"/>
            <a:cs typeface="Times New Roman"/>
          </a:endParaRPr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 dirty="0">
              <a:latin typeface="Tenorite"/>
            </a:rPr>
            <a:t>Eg: </a:t>
          </a:r>
          <a:r>
            <a:rPr lang="en-US" sz="2400" kern="1200" dirty="0">
              <a:latin typeface="Consolas"/>
            </a:rPr>
            <a:t>INSERT INTO </a:t>
          </a:r>
          <a:r>
            <a:rPr lang="en-US" sz="2400" kern="1200" dirty="0" err="1">
              <a:latin typeface="Consolas"/>
            </a:rPr>
            <a:t>J_table</a:t>
          </a:r>
          <a:r>
            <a:rPr lang="en-US" sz="2400" kern="1200" dirty="0">
              <a:latin typeface="Consolas"/>
            </a:rPr>
            <a:t> (json_col1) VALUES ('{"key1": "value1"}');</a:t>
          </a:r>
        </a:p>
      </dsp:txBody>
      <dsp:txXfrm>
        <a:off x="0" y="771468"/>
        <a:ext cx="8729117" cy="1155060"/>
      </dsp:txXfrm>
    </dsp:sp>
    <dsp:sp modelId="{035A2F51-6406-46C7-AF64-1AEF0FE1CD0D}">
      <dsp:nvSpPr>
        <dsp:cNvPr id="0" name=""/>
        <dsp:cNvSpPr/>
      </dsp:nvSpPr>
      <dsp:spPr>
        <a:xfrm>
          <a:off x="0" y="1926528"/>
          <a:ext cx="8729117" cy="743535"/>
        </a:xfrm>
        <a:prstGeom prst="roundRect">
          <a:avLst/>
        </a:prstGeom>
        <a:solidFill>
          <a:schemeClr val="accent4">
            <a:hueOff val="-421553"/>
            <a:satOff val="42454"/>
            <a:lumOff val="2803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>
              <a:latin typeface="Consolas"/>
            </a:rPr>
            <a:t> JSON Function</a:t>
          </a:r>
        </a:p>
      </dsp:txBody>
      <dsp:txXfrm>
        <a:off x="36296" y="1962824"/>
        <a:ext cx="8656525" cy="670943"/>
      </dsp:txXfrm>
    </dsp:sp>
    <dsp:sp modelId="{848B2B88-73C5-4574-8292-F155FEBE80BB}">
      <dsp:nvSpPr>
        <dsp:cNvPr id="0" name=""/>
        <dsp:cNvSpPr/>
      </dsp:nvSpPr>
      <dsp:spPr>
        <a:xfrm>
          <a:off x="0" y="2670063"/>
          <a:ext cx="8729117" cy="14759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7149" tIns="39370" rIns="220472" bIns="39370" numCol="1" spcCol="1270" anchor="t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 dirty="0">
              <a:latin typeface="Consolas"/>
            </a:rPr>
            <a:t> </a:t>
          </a:r>
          <a:r>
            <a:rPr lang="en-US" sz="2400" kern="1200" dirty="0"/>
            <a:t>Insert data using JSON functions like </a:t>
          </a:r>
          <a:r>
            <a:rPr lang="en-US" sz="2400" kern="1200" dirty="0">
              <a:latin typeface="Consolas"/>
            </a:rPr>
            <a:t>JSON_OBJECT()</a:t>
          </a:r>
          <a:r>
            <a:rPr lang="en-US" sz="2400" kern="1200" dirty="0"/>
            <a:t> or </a:t>
          </a:r>
          <a:r>
            <a:rPr lang="en-US" sz="2400" kern="1200" dirty="0">
              <a:latin typeface="Consolas"/>
            </a:rPr>
            <a:t>JSON_ARRAY()</a:t>
          </a:r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 dirty="0">
              <a:latin typeface="Consolas"/>
            </a:rPr>
            <a:t>Eg: INSERT INTO J_table (json_col1) VALUES (JSON_OBJECT("key1", "value1"));</a:t>
          </a:r>
        </a:p>
      </dsp:txBody>
      <dsp:txXfrm>
        <a:off x="0" y="2670063"/>
        <a:ext cx="8729117" cy="1475909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C4785C-8DDF-4973-B283-5B1F7FC9D430}">
      <dsp:nvSpPr>
        <dsp:cNvPr id="0" name=""/>
        <dsp:cNvSpPr/>
      </dsp:nvSpPr>
      <dsp:spPr>
        <a:xfrm>
          <a:off x="0" y="25359"/>
          <a:ext cx="8854951" cy="81549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>
              <a:latin typeface="Tenorite"/>
            </a:rPr>
            <a:t> </a:t>
          </a:r>
          <a:r>
            <a:rPr lang="en-US" sz="3400" b="1" kern="1200" dirty="0"/>
            <a:t>JSON_EXTRACT</a:t>
          </a:r>
          <a:r>
            <a:rPr lang="en-US" sz="3400" kern="1200" dirty="0"/>
            <a:t>():</a:t>
          </a:r>
        </a:p>
      </dsp:txBody>
      <dsp:txXfrm>
        <a:off x="39809" y="65168"/>
        <a:ext cx="8775333" cy="735872"/>
      </dsp:txXfrm>
    </dsp:sp>
    <dsp:sp modelId="{20A658CA-2191-4D26-A9DB-6D578A1263ED}">
      <dsp:nvSpPr>
        <dsp:cNvPr id="0" name=""/>
        <dsp:cNvSpPr/>
      </dsp:nvSpPr>
      <dsp:spPr>
        <a:xfrm>
          <a:off x="0" y="840849"/>
          <a:ext cx="8854951" cy="13020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1145" tIns="43180" rIns="241808" bIns="43180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700" kern="1200" dirty="0"/>
            <a:t>Extracts values from a JSON document.</a:t>
          </a:r>
          <a:endParaRPr lang="en-US" sz="2700" kern="1200" dirty="0">
            <a:cs typeface="Times New Roman"/>
          </a:endParaRP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700" kern="1200" dirty="0">
              <a:latin typeface="Tenorite"/>
            </a:rPr>
            <a:t>Eg</a:t>
          </a:r>
          <a:r>
            <a:rPr lang="en-US" sz="2700" kern="1200" dirty="0"/>
            <a:t>: </a:t>
          </a:r>
          <a:r>
            <a:rPr lang="en-US" sz="2700" kern="1200" dirty="0">
              <a:latin typeface="Consolas"/>
            </a:rPr>
            <a:t>SELECT JSON_EXTRACT(json_col1, '$.key1') FROM J_table;</a:t>
          </a:r>
          <a:endParaRPr lang="en-US" sz="2700" kern="1200" dirty="0"/>
        </a:p>
      </dsp:txBody>
      <dsp:txXfrm>
        <a:off x="0" y="840849"/>
        <a:ext cx="8854951" cy="1302029"/>
      </dsp:txXfrm>
    </dsp:sp>
    <dsp:sp modelId="{FA1B121C-BD0A-4D98-BFEF-29C5D6550DC5}">
      <dsp:nvSpPr>
        <dsp:cNvPr id="0" name=""/>
        <dsp:cNvSpPr/>
      </dsp:nvSpPr>
      <dsp:spPr>
        <a:xfrm>
          <a:off x="0" y="2142879"/>
          <a:ext cx="8854951" cy="81549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b="1" kern="1200" dirty="0"/>
            <a:t>JSON_SEARCH</a:t>
          </a:r>
          <a:r>
            <a:rPr lang="en-US" sz="3400" kern="1200" dirty="0"/>
            <a:t>():</a:t>
          </a:r>
        </a:p>
      </dsp:txBody>
      <dsp:txXfrm>
        <a:off x="39809" y="2182688"/>
        <a:ext cx="8775333" cy="735872"/>
      </dsp:txXfrm>
    </dsp:sp>
    <dsp:sp modelId="{12B88D14-0A28-49B3-8113-AFB711C82E89}">
      <dsp:nvSpPr>
        <dsp:cNvPr id="0" name=""/>
        <dsp:cNvSpPr/>
      </dsp:nvSpPr>
      <dsp:spPr>
        <a:xfrm>
          <a:off x="0" y="2958369"/>
          <a:ext cx="8854951" cy="13020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1145" tIns="43180" rIns="241808" bIns="43180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700" kern="1200" dirty="0"/>
            <a:t>Searches for a value in a JSON document.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700" kern="1200" dirty="0">
              <a:latin typeface="Tenorite"/>
            </a:rPr>
            <a:t>Eg:</a:t>
          </a:r>
          <a:r>
            <a:rPr lang="en-US" sz="2700" kern="1200" dirty="0"/>
            <a:t> </a:t>
          </a:r>
          <a:r>
            <a:rPr lang="en-US" sz="2700" kern="1200" dirty="0">
              <a:latin typeface="Consolas"/>
            </a:rPr>
            <a:t>SELECT JSON_SEARCH(json_col1, 'one', 'value1') FROM J_table;</a:t>
          </a:r>
          <a:endParaRPr lang="en-US" sz="2700" kern="1200" dirty="0"/>
        </a:p>
      </dsp:txBody>
      <dsp:txXfrm>
        <a:off x="0" y="2958369"/>
        <a:ext cx="8854951" cy="1302029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C4785C-8DDF-4973-B283-5B1F7FC9D430}">
      <dsp:nvSpPr>
        <dsp:cNvPr id="0" name=""/>
        <dsp:cNvSpPr/>
      </dsp:nvSpPr>
      <dsp:spPr>
        <a:xfrm>
          <a:off x="0" y="17439"/>
          <a:ext cx="8854951" cy="76752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/>
            <a:t>JSON_SET()</a:t>
          </a:r>
          <a:r>
            <a:rPr lang="en-US" sz="3200" kern="1200" dirty="0"/>
            <a:t>:</a:t>
          </a:r>
        </a:p>
      </dsp:txBody>
      <dsp:txXfrm>
        <a:off x="37467" y="54906"/>
        <a:ext cx="8780017" cy="692586"/>
      </dsp:txXfrm>
    </dsp:sp>
    <dsp:sp modelId="{20A658CA-2191-4D26-A9DB-6D578A1263ED}">
      <dsp:nvSpPr>
        <dsp:cNvPr id="0" name=""/>
        <dsp:cNvSpPr/>
      </dsp:nvSpPr>
      <dsp:spPr>
        <a:xfrm>
          <a:off x="0" y="784959"/>
          <a:ext cx="8854951" cy="1192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1145" tIns="40640" rIns="227584" bIns="4064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500" kern="1200" dirty="0"/>
            <a:t>Adds or updates values in a JSON document.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500" kern="1200" dirty="0" err="1">
              <a:latin typeface="Tenorite"/>
            </a:rPr>
            <a:t>Eg</a:t>
          </a:r>
          <a:r>
            <a:rPr lang="en-US" sz="2500" kern="1200" dirty="0"/>
            <a:t>: </a:t>
          </a:r>
          <a:r>
            <a:rPr lang="en-US" sz="2500" kern="1200" dirty="0">
              <a:latin typeface="Consolas"/>
            </a:rPr>
            <a:t>UPDATE </a:t>
          </a:r>
          <a:r>
            <a:rPr lang="en-US" sz="2500" kern="1200" dirty="0" err="1">
              <a:latin typeface="Consolas"/>
            </a:rPr>
            <a:t>J_table</a:t>
          </a:r>
          <a:r>
            <a:rPr lang="en-US" sz="2500" kern="1200" dirty="0">
              <a:latin typeface="Consolas"/>
            </a:rPr>
            <a:t> SET json_col1 = JSON_SET(json_col1, '$.key1', '</a:t>
          </a:r>
          <a:r>
            <a:rPr lang="en-US" sz="2500" kern="1200" dirty="0" err="1">
              <a:latin typeface="Consolas"/>
            </a:rPr>
            <a:t>new_value</a:t>
          </a:r>
          <a:r>
            <a:rPr lang="en-US" sz="2500" kern="1200" dirty="0">
              <a:latin typeface="Consolas"/>
            </a:rPr>
            <a:t>');</a:t>
          </a:r>
          <a:endParaRPr lang="en-US" sz="2500" kern="1200" dirty="0"/>
        </a:p>
      </dsp:txBody>
      <dsp:txXfrm>
        <a:off x="0" y="784959"/>
        <a:ext cx="8854951" cy="1192320"/>
      </dsp:txXfrm>
    </dsp:sp>
    <dsp:sp modelId="{FA1B121C-BD0A-4D98-BFEF-29C5D6550DC5}">
      <dsp:nvSpPr>
        <dsp:cNvPr id="0" name=""/>
        <dsp:cNvSpPr/>
      </dsp:nvSpPr>
      <dsp:spPr>
        <a:xfrm>
          <a:off x="0" y="1977279"/>
          <a:ext cx="8854951" cy="767520"/>
        </a:xfrm>
        <a:prstGeom prst="roundRect">
          <a:avLst/>
        </a:prstGeom>
        <a:solidFill>
          <a:schemeClr val="accent4">
            <a:hueOff val="-421553"/>
            <a:satOff val="42454"/>
            <a:lumOff val="2803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/>
            <a:t>JSON_REPLACE()</a:t>
          </a:r>
          <a:r>
            <a:rPr lang="en-US" sz="3200" kern="1200" dirty="0"/>
            <a:t>:</a:t>
          </a:r>
        </a:p>
      </dsp:txBody>
      <dsp:txXfrm>
        <a:off x="37467" y="2014746"/>
        <a:ext cx="8780017" cy="692586"/>
      </dsp:txXfrm>
    </dsp:sp>
    <dsp:sp modelId="{12B88D14-0A28-49B3-8113-AFB711C82E89}">
      <dsp:nvSpPr>
        <dsp:cNvPr id="0" name=""/>
        <dsp:cNvSpPr/>
      </dsp:nvSpPr>
      <dsp:spPr>
        <a:xfrm>
          <a:off x="0" y="2744799"/>
          <a:ext cx="8854951" cy="1523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1145" tIns="40640" rIns="227584" bIns="4064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500" kern="1200" dirty="0"/>
            <a:t>Replaces existing values in a JSON document.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500" kern="1200" dirty="0">
              <a:latin typeface="Tenorite"/>
            </a:rPr>
            <a:t>Eg</a:t>
          </a:r>
          <a:r>
            <a:rPr lang="en-US" sz="2500" kern="1200" dirty="0"/>
            <a:t>: </a:t>
          </a:r>
          <a:r>
            <a:rPr lang="en-US" sz="2500" kern="1200" dirty="0">
              <a:latin typeface="Consolas"/>
            </a:rPr>
            <a:t>UPDATE </a:t>
          </a:r>
          <a:r>
            <a:rPr lang="en-US" sz="2500" kern="1200" dirty="0" err="1">
              <a:latin typeface="Consolas"/>
            </a:rPr>
            <a:t>J_table</a:t>
          </a:r>
          <a:r>
            <a:rPr lang="en-US" sz="2500" kern="1200" dirty="0">
              <a:latin typeface="Consolas"/>
            </a:rPr>
            <a:t> SET json_col1 = JSON_REPLACE(json_col1, '$.key1', 'new_value');</a:t>
          </a:r>
          <a:endParaRPr lang="en-US" sz="2500" kern="1200" dirty="0"/>
        </a:p>
      </dsp:txBody>
      <dsp:txXfrm>
        <a:off x="0" y="2744799"/>
        <a:ext cx="8854951" cy="1523520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C4785C-8DDF-4973-B283-5B1F7FC9D430}">
      <dsp:nvSpPr>
        <dsp:cNvPr id="0" name=""/>
        <dsp:cNvSpPr/>
      </dsp:nvSpPr>
      <dsp:spPr>
        <a:xfrm>
          <a:off x="0" y="83859"/>
          <a:ext cx="8854951" cy="743535"/>
        </a:xfrm>
        <a:prstGeom prst="roundRect">
          <a:avLst/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b="1" kern="1200" dirty="0"/>
            <a:t>JSON_MERGE_PRESERVE()</a:t>
          </a:r>
          <a:r>
            <a:rPr lang="en-US" sz="3100" kern="1200" dirty="0"/>
            <a:t>:</a:t>
          </a:r>
        </a:p>
      </dsp:txBody>
      <dsp:txXfrm>
        <a:off x="36296" y="120155"/>
        <a:ext cx="8782359" cy="670943"/>
      </dsp:txXfrm>
    </dsp:sp>
    <dsp:sp modelId="{20A658CA-2191-4D26-A9DB-6D578A1263ED}">
      <dsp:nvSpPr>
        <dsp:cNvPr id="0" name=""/>
        <dsp:cNvSpPr/>
      </dsp:nvSpPr>
      <dsp:spPr>
        <a:xfrm>
          <a:off x="0" y="827394"/>
          <a:ext cx="8854951" cy="14759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1145" tIns="39370" rIns="220472" bIns="3937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 dirty="0"/>
            <a:t>Merges two JSON documents while preserving duplicate values.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 dirty="0">
              <a:latin typeface="Tenorite"/>
            </a:rPr>
            <a:t>Eg</a:t>
          </a:r>
          <a:r>
            <a:rPr lang="en-US" sz="2400" kern="1200" dirty="0"/>
            <a:t>: </a:t>
          </a:r>
          <a:r>
            <a:rPr lang="en-US" sz="2400" kern="1200" dirty="0">
              <a:latin typeface="Consolas"/>
            </a:rPr>
            <a:t>SELECT JSON_MERGE_PRESERVE('[1, 2]', '[3, 4]');</a:t>
          </a:r>
          <a:endParaRPr lang="en-US" sz="2400" kern="1200" dirty="0"/>
        </a:p>
      </dsp:txBody>
      <dsp:txXfrm>
        <a:off x="0" y="827394"/>
        <a:ext cx="8854951" cy="1475909"/>
      </dsp:txXfrm>
    </dsp:sp>
    <dsp:sp modelId="{FA1B121C-BD0A-4D98-BFEF-29C5D6550DC5}">
      <dsp:nvSpPr>
        <dsp:cNvPr id="0" name=""/>
        <dsp:cNvSpPr/>
      </dsp:nvSpPr>
      <dsp:spPr>
        <a:xfrm>
          <a:off x="0" y="2303304"/>
          <a:ext cx="8854951" cy="743535"/>
        </a:xfrm>
        <a:prstGeom prst="roundRect">
          <a:avLst/>
        </a:prstGeom>
        <a:solidFill>
          <a:schemeClr val="accent1">
            <a:alpha val="90000"/>
            <a:hueOff val="0"/>
            <a:satOff val="0"/>
            <a:lumOff val="0"/>
            <a:alphaOff val="-4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b="1" kern="1200" dirty="0"/>
            <a:t>JSON_MERGE_PATCH()</a:t>
          </a:r>
          <a:r>
            <a:rPr lang="en-US" sz="3100" kern="1200" dirty="0"/>
            <a:t>:</a:t>
          </a:r>
        </a:p>
      </dsp:txBody>
      <dsp:txXfrm>
        <a:off x="36296" y="2339600"/>
        <a:ext cx="8782359" cy="670943"/>
      </dsp:txXfrm>
    </dsp:sp>
    <dsp:sp modelId="{12B88D14-0A28-49B3-8113-AFB711C82E89}">
      <dsp:nvSpPr>
        <dsp:cNvPr id="0" name=""/>
        <dsp:cNvSpPr/>
      </dsp:nvSpPr>
      <dsp:spPr>
        <a:xfrm>
          <a:off x="0" y="3046839"/>
          <a:ext cx="8854951" cy="11550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1145" tIns="39370" rIns="220472" bIns="3937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 dirty="0"/>
            <a:t>Merges two JSON documents, discarding all but the last duplicate value.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 dirty="0">
              <a:latin typeface="Tenorite"/>
            </a:rPr>
            <a:t>Eg</a:t>
          </a:r>
          <a:r>
            <a:rPr lang="en-US" sz="2400" kern="1200" dirty="0"/>
            <a:t>: </a:t>
          </a:r>
          <a:r>
            <a:rPr lang="en-US" sz="2400" kern="1200" dirty="0">
              <a:latin typeface="Consolas"/>
            </a:rPr>
            <a:t>SELECT JSON_MERGE_PATCH('[1, 2]', '[3, 4]');</a:t>
          </a:r>
          <a:endParaRPr lang="en-US" sz="2400" kern="1200" dirty="0"/>
        </a:p>
      </dsp:txBody>
      <dsp:txXfrm>
        <a:off x="0" y="3046839"/>
        <a:ext cx="8854951" cy="1155060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1A9988-31AB-42A3-8B9E-2D93132E0850}">
      <dsp:nvSpPr>
        <dsp:cNvPr id="0" name=""/>
        <dsp:cNvSpPr/>
      </dsp:nvSpPr>
      <dsp:spPr>
        <a:xfrm>
          <a:off x="0" y="14882"/>
          <a:ext cx="11059485" cy="52767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Calibri"/>
              <a:ea typeface="Calibri"/>
              <a:cs typeface="Calibri"/>
            </a:rPr>
            <a:t>Definition:</a:t>
          </a:r>
        </a:p>
      </dsp:txBody>
      <dsp:txXfrm>
        <a:off x="25759" y="40641"/>
        <a:ext cx="11007967" cy="476152"/>
      </dsp:txXfrm>
    </dsp:sp>
    <dsp:sp modelId="{091C7583-415B-4CDE-B234-17C85E98EFDE}">
      <dsp:nvSpPr>
        <dsp:cNvPr id="0" name=""/>
        <dsp:cNvSpPr/>
      </dsp:nvSpPr>
      <dsp:spPr>
        <a:xfrm>
          <a:off x="0" y="542552"/>
          <a:ext cx="11059485" cy="364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1139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 dirty="0">
              <a:latin typeface="Calibri"/>
              <a:ea typeface="Calibri"/>
              <a:cs typeface="Calibri"/>
            </a:rPr>
            <a:t>A JSON path is a string that specifies the location of data within a JSON document.</a:t>
          </a:r>
        </a:p>
      </dsp:txBody>
      <dsp:txXfrm>
        <a:off x="0" y="542552"/>
        <a:ext cx="11059485" cy="364320"/>
      </dsp:txXfrm>
    </dsp:sp>
    <dsp:sp modelId="{FC27B1EE-4EF6-4B36-BA80-1ED04D052F83}">
      <dsp:nvSpPr>
        <dsp:cNvPr id="0" name=""/>
        <dsp:cNvSpPr/>
      </dsp:nvSpPr>
      <dsp:spPr>
        <a:xfrm>
          <a:off x="0" y="906872"/>
          <a:ext cx="11059485" cy="527670"/>
        </a:xfrm>
        <a:prstGeom prst="roundRect">
          <a:avLst/>
        </a:prstGeom>
        <a:solidFill>
          <a:schemeClr val="accent5">
            <a:hueOff val="-1689636"/>
            <a:satOff val="-4355"/>
            <a:lumOff val="-29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Calibri"/>
              <a:ea typeface="Calibri"/>
              <a:cs typeface="Calibri"/>
            </a:rPr>
            <a:t>Syntax:</a:t>
          </a:r>
        </a:p>
      </dsp:txBody>
      <dsp:txXfrm>
        <a:off x="25759" y="932631"/>
        <a:ext cx="11007967" cy="476152"/>
      </dsp:txXfrm>
    </dsp:sp>
    <dsp:sp modelId="{730B3C6B-FA3E-444C-9336-085A34917971}">
      <dsp:nvSpPr>
        <dsp:cNvPr id="0" name=""/>
        <dsp:cNvSpPr/>
      </dsp:nvSpPr>
      <dsp:spPr>
        <a:xfrm>
          <a:off x="0" y="1434542"/>
          <a:ext cx="11059485" cy="8880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1139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 dirty="0">
              <a:latin typeface="Calibri"/>
              <a:ea typeface="Calibri"/>
              <a:cs typeface="Calibri"/>
            </a:rPr>
            <a:t>$ represents the root of the document.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 dirty="0">
              <a:latin typeface="Calibri"/>
              <a:ea typeface="Calibri"/>
              <a:cs typeface="Calibri"/>
            </a:rPr>
            <a:t>. separates keys.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 dirty="0">
              <a:latin typeface="Calibri"/>
              <a:ea typeface="Calibri"/>
              <a:cs typeface="Calibri"/>
            </a:rPr>
            <a:t>[] is used for arrays.</a:t>
          </a:r>
        </a:p>
      </dsp:txBody>
      <dsp:txXfrm>
        <a:off x="0" y="1434542"/>
        <a:ext cx="11059485" cy="888030"/>
      </dsp:txXfrm>
    </dsp:sp>
    <dsp:sp modelId="{D5E25D91-5F6D-471B-9EDC-A050C23A6195}">
      <dsp:nvSpPr>
        <dsp:cNvPr id="0" name=""/>
        <dsp:cNvSpPr/>
      </dsp:nvSpPr>
      <dsp:spPr>
        <a:xfrm>
          <a:off x="0" y="2322572"/>
          <a:ext cx="11059485" cy="527670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Calibri"/>
              <a:ea typeface="Calibri"/>
              <a:cs typeface="Calibri"/>
            </a:rPr>
            <a:t>Example:</a:t>
          </a:r>
        </a:p>
      </dsp:txBody>
      <dsp:txXfrm>
        <a:off x="25759" y="2348331"/>
        <a:ext cx="11007967" cy="476152"/>
      </dsp:txXfrm>
    </dsp:sp>
    <dsp:sp modelId="{D54D4E02-B7A7-48EC-8450-22BB26783A3D}">
      <dsp:nvSpPr>
        <dsp:cNvPr id="0" name=""/>
        <dsp:cNvSpPr/>
      </dsp:nvSpPr>
      <dsp:spPr>
        <a:xfrm>
          <a:off x="0" y="2850242"/>
          <a:ext cx="11059485" cy="5920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1139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 dirty="0">
              <a:latin typeface="Calibri"/>
              <a:ea typeface="Calibri"/>
              <a:cs typeface="Calibri"/>
            </a:rPr>
            <a:t>For {"person": {"name": "John", "age": 30}}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 dirty="0">
              <a:latin typeface="Calibri"/>
              <a:ea typeface="Calibri"/>
              <a:cs typeface="Calibri"/>
            </a:rPr>
            <a:t>To access "name": $.person.name</a:t>
          </a:r>
        </a:p>
      </dsp:txBody>
      <dsp:txXfrm>
        <a:off x="0" y="2850242"/>
        <a:ext cx="11059485" cy="592020"/>
      </dsp:txXfrm>
    </dsp:sp>
    <dsp:sp modelId="{18EE6871-53A7-4008-9AA0-809FEDB09AAD}">
      <dsp:nvSpPr>
        <dsp:cNvPr id="0" name=""/>
        <dsp:cNvSpPr/>
      </dsp:nvSpPr>
      <dsp:spPr>
        <a:xfrm>
          <a:off x="0" y="3442262"/>
          <a:ext cx="11059485" cy="527670"/>
        </a:xfrm>
        <a:prstGeom prst="roundRect">
          <a:avLst/>
        </a:prstGeom>
        <a:solidFill>
          <a:schemeClr val="accent5">
            <a:hueOff val="-5068907"/>
            <a:satOff val="-13064"/>
            <a:lumOff val="-882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Calibri"/>
              <a:ea typeface="Calibri"/>
              <a:cs typeface="Calibri"/>
            </a:rPr>
            <a:t>Operators:</a:t>
          </a:r>
        </a:p>
      </dsp:txBody>
      <dsp:txXfrm>
        <a:off x="25759" y="3468021"/>
        <a:ext cx="11007967" cy="476152"/>
      </dsp:txXfrm>
    </dsp:sp>
    <dsp:sp modelId="{A443E5EA-4320-43DC-8FE1-A2E4F80A2C14}">
      <dsp:nvSpPr>
        <dsp:cNvPr id="0" name=""/>
        <dsp:cNvSpPr/>
      </dsp:nvSpPr>
      <dsp:spPr>
        <a:xfrm>
          <a:off x="0" y="3969932"/>
          <a:ext cx="11059485" cy="8880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1139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 dirty="0">
              <a:latin typeface="Calibri"/>
              <a:ea typeface="Calibri"/>
              <a:cs typeface="Calibri"/>
            </a:rPr>
            <a:t>$.key – Selects a key.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 dirty="0">
              <a:latin typeface="Calibri"/>
              <a:ea typeface="Calibri"/>
              <a:cs typeface="Calibri"/>
            </a:rPr>
            <a:t>$[index] – Selects an element from an array.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 dirty="0">
              <a:latin typeface="Calibri"/>
              <a:ea typeface="Calibri"/>
              <a:cs typeface="Calibri"/>
            </a:rPr>
            <a:t>* – Wildcard for any key or index.</a:t>
          </a:r>
        </a:p>
      </dsp:txBody>
      <dsp:txXfrm>
        <a:off x="0" y="3969932"/>
        <a:ext cx="11059485" cy="888030"/>
      </dsp:txXfrm>
    </dsp:sp>
    <dsp:sp modelId="{022038A3-4BEB-48DF-8542-297CFBCEFC7D}">
      <dsp:nvSpPr>
        <dsp:cNvPr id="0" name=""/>
        <dsp:cNvSpPr/>
      </dsp:nvSpPr>
      <dsp:spPr>
        <a:xfrm>
          <a:off x="0" y="4857962"/>
          <a:ext cx="11059485" cy="52767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Calibri"/>
              <a:ea typeface="Calibri"/>
              <a:cs typeface="Calibri"/>
            </a:rPr>
            <a:t>Functions:</a:t>
          </a:r>
        </a:p>
      </dsp:txBody>
      <dsp:txXfrm>
        <a:off x="25759" y="4883721"/>
        <a:ext cx="11007967" cy="476152"/>
      </dsp:txXfrm>
    </dsp:sp>
    <dsp:sp modelId="{B5502C2D-3C91-4172-BBC8-609DAE1AA7BF}">
      <dsp:nvSpPr>
        <dsp:cNvPr id="0" name=""/>
        <dsp:cNvSpPr/>
      </dsp:nvSpPr>
      <dsp:spPr>
        <a:xfrm>
          <a:off x="0" y="5385632"/>
          <a:ext cx="11059485" cy="5920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1139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 dirty="0">
              <a:latin typeface="Calibri"/>
              <a:ea typeface="Calibri"/>
              <a:cs typeface="Calibri"/>
            </a:rPr>
            <a:t>JSON_UNQUOTE() – Removes quotes from a JSON string.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 dirty="0">
              <a:latin typeface="Calibri"/>
              <a:ea typeface="Calibri"/>
              <a:cs typeface="Calibri"/>
            </a:rPr>
            <a:t>JSON_KEYS() – Returns the keys from a JSON object.</a:t>
          </a:r>
        </a:p>
      </dsp:txBody>
      <dsp:txXfrm>
        <a:off x="0" y="5385632"/>
        <a:ext cx="11059485" cy="592020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630889-F847-4289-8240-51657809B6E0}">
      <dsp:nvSpPr>
        <dsp:cNvPr id="0" name=""/>
        <dsp:cNvSpPr/>
      </dsp:nvSpPr>
      <dsp:spPr>
        <a:xfrm>
          <a:off x="0" y="107007"/>
          <a:ext cx="8617263" cy="55165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dirty="0"/>
            <a:t>JSON to Non-JSON</a:t>
          </a:r>
          <a:r>
            <a:rPr lang="en-US" sz="2300" kern="1200" dirty="0"/>
            <a:t>:</a:t>
          </a:r>
          <a:endParaRPr lang="en-US" sz="2300" kern="1200" dirty="0">
            <a:latin typeface="Tenorite"/>
          </a:endParaRPr>
        </a:p>
      </dsp:txBody>
      <dsp:txXfrm>
        <a:off x="26930" y="133937"/>
        <a:ext cx="8563403" cy="497795"/>
      </dsp:txXfrm>
    </dsp:sp>
    <dsp:sp modelId="{166829CB-16D7-452F-A0B5-5A213408EFB3}">
      <dsp:nvSpPr>
        <dsp:cNvPr id="0" name=""/>
        <dsp:cNvSpPr/>
      </dsp:nvSpPr>
      <dsp:spPr>
        <a:xfrm>
          <a:off x="0" y="658662"/>
          <a:ext cx="8617263" cy="6189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3598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b="1" kern="1200" dirty="0"/>
            <a:t>JSON_UNQUOTE</a:t>
          </a:r>
          <a:r>
            <a:rPr lang="en-US" sz="1800" kern="1200" dirty="0"/>
            <a:t>(): Converts a JSON string to a regular string.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 dirty="0"/>
            <a:t>Example: </a:t>
          </a:r>
          <a:r>
            <a:rPr lang="en-US" sz="1800" kern="1200" dirty="0">
              <a:latin typeface="Consolas"/>
            </a:rPr>
            <a:t>SELECT JSON_UNQUOTE('["TechBoys"]');</a:t>
          </a:r>
          <a:r>
            <a:rPr lang="en-US" sz="1800" kern="1200" dirty="0"/>
            <a:t> (Result: </a:t>
          </a:r>
          <a:r>
            <a:rPr lang="en-US" sz="1800" kern="1200" dirty="0">
              <a:latin typeface="Consolas"/>
            </a:rPr>
            <a:t>"TechBoys</a:t>
          </a:r>
          <a:r>
            <a:rPr lang="en-US" sz="1800" kern="1200" dirty="0"/>
            <a:t>")</a:t>
          </a:r>
        </a:p>
      </dsp:txBody>
      <dsp:txXfrm>
        <a:off x="0" y="658662"/>
        <a:ext cx="8617263" cy="618930"/>
      </dsp:txXfrm>
    </dsp:sp>
    <dsp:sp modelId="{547350D3-2FA4-477A-A4F2-B570064497BC}">
      <dsp:nvSpPr>
        <dsp:cNvPr id="0" name=""/>
        <dsp:cNvSpPr/>
      </dsp:nvSpPr>
      <dsp:spPr>
        <a:xfrm>
          <a:off x="0" y="1277592"/>
          <a:ext cx="8617263" cy="551655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dirty="0"/>
            <a:t>Non-JSON to JSON</a:t>
          </a:r>
          <a:r>
            <a:rPr lang="en-US" sz="2300" kern="1200" dirty="0"/>
            <a:t>:</a:t>
          </a:r>
        </a:p>
      </dsp:txBody>
      <dsp:txXfrm>
        <a:off x="26930" y="1304522"/>
        <a:ext cx="8563403" cy="497795"/>
      </dsp:txXfrm>
    </dsp:sp>
    <dsp:sp modelId="{4E02EAEA-5064-4F7F-8A3A-AD10B1568547}">
      <dsp:nvSpPr>
        <dsp:cNvPr id="0" name=""/>
        <dsp:cNvSpPr/>
      </dsp:nvSpPr>
      <dsp:spPr>
        <a:xfrm>
          <a:off x="0" y="1829247"/>
          <a:ext cx="8617263" cy="8569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3598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b="1" kern="1200" dirty="0"/>
            <a:t>JSON_OBJECT</a:t>
          </a:r>
          <a:r>
            <a:rPr lang="en-US" sz="1800" kern="1200" dirty="0"/>
            <a:t>(): Converts non-JSON values into a JSON object.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 dirty="0"/>
            <a:t>Example: </a:t>
          </a:r>
          <a:r>
            <a:rPr lang="en-US" sz="1800" kern="1200" dirty="0">
              <a:latin typeface="Consolas"/>
            </a:rPr>
            <a:t>SELECT JSON_OBJECT('key', 'value');</a:t>
          </a:r>
          <a:r>
            <a:rPr lang="en-US" sz="1800" kern="1200" dirty="0"/>
            <a:t> (Result: </a:t>
          </a:r>
          <a:r>
            <a:rPr lang="en-US" sz="1800" kern="1200" dirty="0">
              <a:latin typeface="Consolas"/>
            </a:rPr>
            <a:t>{"key": "value</a:t>
          </a:r>
          <a:r>
            <a:rPr lang="en-US" sz="1800" kern="1200" dirty="0"/>
            <a:t>"})</a:t>
          </a:r>
        </a:p>
      </dsp:txBody>
      <dsp:txXfrm>
        <a:off x="0" y="1829247"/>
        <a:ext cx="8617263" cy="856980"/>
      </dsp:txXfrm>
    </dsp:sp>
    <dsp:sp modelId="{1C268932-28D2-4B19-AA0E-27CD2BF64610}">
      <dsp:nvSpPr>
        <dsp:cNvPr id="0" name=""/>
        <dsp:cNvSpPr/>
      </dsp:nvSpPr>
      <dsp:spPr>
        <a:xfrm>
          <a:off x="0" y="2686227"/>
          <a:ext cx="8617263" cy="551655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dirty="0"/>
            <a:t>Type Casting</a:t>
          </a:r>
          <a:r>
            <a:rPr lang="en-US" sz="2300" kern="1200" dirty="0"/>
            <a:t>:</a:t>
          </a:r>
        </a:p>
      </dsp:txBody>
      <dsp:txXfrm>
        <a:off x="26930" y="2713157"/>
        <a:ext cx="8563403" cy="497795"/>
      </dsp:txXfrm>
    </dsp:sp>
    <dsp:sp modelId="{B83F1EED-707C-4F87-B29A-2F10A718015E}">
      <dsp:nvSpPr>
        <dsp:cNvPr id="0" name=""/>
        <dsp:cNvSpPr/>
      </dsp:nvSpPr>
      <dsp:spPr>
        <a:xfrm>
          <a:off x="0" y="3237882"/>
          <a:ext cx="8617263" cy="8569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3598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b="1" kern="1200" dirty="0"/>
            <a:t>CAST</a:t>
          </a:r>
          <a:r>
            <a:rPr lang="en-US" sz="1800" kern="1200" dirty="0"/>
            <a:t>(): Converts between data types.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 dirty="0"/>
            <a:t>Example: </a:t>
          </a:r>
          <a:r>
            <a:rPr lang="en-US" sz="1800" kern="1200" dirty="0">
              <a:latin typeface="Consolas"/>
            </a:rPr>
            <a:t>SELECT CAST(JSON_EXTRACT('{"a": 1}', '$.a') AS UNSIGNED);</a:t>
          </a:r>
          <a:endParaRPr lang="en-US" sz="1800" kern="1200" dirty="0"/>
        </a:p>
      </dsp:txBody>
      <dsp:txXfrm>
        <a:off x="0" y="3237882"/>
        <a:ext cx="8617263" cy="8569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C50BE1-7F66-46E4-B9E8-53314F8F57ED}">
      <dsp:nvSpPr>
        <dsp:cNvPr id="0" name=""/>
        <dsp:cNvSpPr/>
      </dsp:nvSpPr>
      <dsp:spPr>
        <a:xfrm>
          <a:off x="0" y="182369"/>
          <a:ext cx="8212335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latin typeface="Tenorite"/>
            </a:rPr>
            <a:t>CHAR</a:t>
          </a:r>
          <a:endParaRPr lang="en-US" sz="3200" kern="1200" dirty="0"/>
        </a:p>
      </dsp:txBody>
      <dsp:txXfrm>
        <a:off x="37467" y="219836"/>
        <a:ext cx="8137401" cy="692586"/>
      </dsp:txXfrm>
    </dsp:sp>
    <dsp:sp modelId="{280C7018-A37B-4C91-AD1D-57BC90D52023}">
      <dsp:nvSpPr>
        <dsp:cNvPr id="0" name=""/>
        <dsp:cNvSpPr/>
      </dsp:nvSpPr>
      <dsp:spPr>
        <a:xfrm>
          <a:off x="0" y="949889"/>
          <a:ext cx="8212335" cy="3444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0742" tIns="40640" rIns="227584" bIns="40640" numCol="1" spcCol="1270" anchor="t" anchorCtr="0">
          <a:noAutofit/>
        </a:bodyPr>
        <a:lstStyle/>
        <a:p>
          <a:pPr marL="228600" lvl="1" indent="-228600" algn="l" defTabSz="11112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500" kern="1200" dirty="0">
              <a:solidFill>
                <a:srgbClr val="000000"/>
              </a:solidFill>
              <a:latin typeface="Consolas"/>
              <a:cs typeface="Times New Roman"/>
            </a:rPr>
            <a:t>CHAR</a:t>
          </a:r>
          <a:r>
            <a:rPr lang="en-US" sz="2500" kern="1200" dirty="0">
              <a:solidFill>
                <a:srgbClr val="000000"/>
              </a:solidFill>
            </a:rPr>
            <a:t> is a </a:t>
          </a:r>
          <a:r>
            <a:rPr lang="en-US" sz="2500" b="1" kern="1200" dirty="0">
              <a:solidFill>
                <a:srgbClr val="000000"/>
              </a:solidFill>
            </a:rPr>
            <a:t>fixed-length</a:t>
          </a:r>
          <a:r>
            <a:rPr lang="en-US" sz="2500" kern="1200" dirty="0">
              <a:solidFill>
                <a:srgbClr val="000000"/>
              </a:solidFill>
            </a:rPr>
            <a:t> string data type in MySQL. </a:t>
          </a:r>
          <a:endParaRPr lang="en-US" sz="2500" kern="1200" dirty="0">
            <a:latin typeface="Tenorite"/>
            <a:cs typeface="Times New Roman"/>
          </a:endParaRPr>
        </a:p>
        <a:p>
          <a:pPr marL="228600" lvl="1" indent="-228600" algn="l" defTabSz="11112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500" kern="1200" dirty="0">
              <a:solidFill>
                <a:srgbClr val="000000"/>
              </a:solidFill>
              <a:latin typeface="Times New Roman"/>
              <a:cs typeface="Times New Roman"/>
            </a:rPr>
            <a:t>Its length value can be between 0 and 255</a:t>
          </a:r>
          <a:r>
            <a:rPr lang="en-US" sz="2500" kern="1200" dirty="0">
              <a:latin typeface="Times New Roman"/>
              <a:cs typeface="Times New Roman"/>
            </a:rPr>
            <a:t>.</a:t>
          </a:r>
          <a:endParaRPr lang="en-US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500" kern="1200" dirty="0">
              <a:solidFill>
                <a:srgbClr val="000000"/>
              </a:solidFill>
              <a:latin typeface="Times New Roman"/>
              <a:cs typeface="Times New Roman"/>
            </a:rPr>
            <a:t>If one skips declaring the length variable, it is automatically assigned to 1</a:t>
          </a:r>
          <a:r>
            <a:rPr lang="en-US" sz="2500" kern="1200" dirty="0">
              <a:latin typeface="Times New Roman"/>
              <a:cs typeface="Times New Roman"/>
            </a:rPr>
            <a:t>.</a:t>
          </a:r>
          <a:endParaRPr lang="en-US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500" kern="1200" dirty="0">
              <a:latin typeface="Tenorite"/>
            </a:rPr>
            <a:t>If</a:t>
          </a:r>
          <a:r>
            <a:rPr lang="en-US" sz="2500" kern="1200" dirty="0"/>
            <a:t> the user enters a string that is shorter than the declared length, the database will pad the remaining space with spaces to reach the specified length.</a:t>
          </a:r>
        </a:p>
        <a:p>
          <a:pPr marL="228600" lvl="1" indent="-228600" algn="l" defTabSz="11112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500" kern="1200" dirty="0">
              <a:solidFill>
                <a:srgbClr val="000000"/>
              </a:solidFill>
              <a:latin typeface="Arial"/>
              <a:cs typeface="Arial"/>
            </a:rPr>
            <a:t> </a:t>
          </a:r>
          <a:r>
            <a:rPr lang="en-US" sz="2500" kern="1200" dirty="0">
              <a:solidFill>
                <a:srgbClr val="000000"/>
              </a:solidFill>
              <a:latin typeface="Times New Roman"/>
              <a:cs typeface="Times New Roman"/>
            </a:rPr>
            <a:t>Ex: SELECT fName + char(20) + </a:t>
          </a:r>
          <a:r>
            <a:rPr lang="en-US" sz="2500" kern="1200" dirty="0" err="1">
              <a:solidFill>
                <a:srgbClr val="000000"/>
              </a:solidFill>
              <a:latin typeface="Times New Roman"/>
              <a:cs typeface="Times New Roman"/>
            </a:rPr>
            <a:t>lastname</a:t>
          </a:r>
          <a:r>
            <a:rPr lang="en-US" sz="2500" kern="1200" dirty="0">
              <a:solidFill>
                <a:srgbClr val="000000"/>
              </a:solidFill>
              <a:latin typeface="Times New Roman"/>
              <a:cs typeface="Times New Roman"/>
            </a:rPr>
            <a:t> as Ename FROM employees</a:t>
          </a:r>
        </a:p>
      </dsp:txBody>
      <dsp:txXfrm>
        <a:off x="0" y="949889"/>
        <a:ext cx="8212335" cy="344448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C50BE1-7F66-46E4-B9E8-53314F8F57ED}">
      <dsp:nvSpPr>
        <dsp:cNvPr id="0" name=""/>
        <dsp:cNvSpPr/>
      </dsp:nvSpPr>
      <dsp:spPr>
        <a:xfrm>
          <a:off x="0" y="39690"/>
          <a:ext cx="8263156" cy="671580"/>
        </a:xfrm>
        <a:prstGeom prst="roundRect">
          <a:avLst/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Tenorite"/>
            </a:rPr>
            <a:t>VARCHAR</a:t>
          </a:r>
          <a:endParaRPr lang="en-US" sz="2800" kern="1200" dirty="0"/>
        </a:p>
      </dsp:txBody>
      <dsp:txXfrm>
        <a:off x="32784" y="72474"/>
        <a:ext cx="8197588" cy="606012"/>
      </dsp:txXfrm>
    </dsp:sp>
    <dsp:sp modelId="{983728E4-0F74-4431-907C-3F1B486FE41D}">
      <dsp:nvSpPr>
        <dsp:cNvPr id="0" name=""/>
        <dsp:cNvSpPr/>
      </dsp:nvSpPr>
      <dsp:spPr>
        <a:xfrm>
          <a:off x="0" y="711270"/>
          <a:ext cx="8263156" cy="3941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2355" tIns="35560" rIns="199136" bIns="35560" numCol="1" spcCol="1270" anchor="t" anchorCtr="0">
          <a:noAutofit/>
        </a:bodyPr>
        <a:lstStyle/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 dirty="0"/>
            <a:t>`VARCHAR` is a variable-length string data type in MySQL, which stores only the actual input length of the string, without padding, making it more efficient for data with varying lengths.</a:t>
          </a:r>
          <a:endParaRPr lang="en-US" sz="2200" kern="1200" dirty="0">
            <a:latin typeface="Tenorite"/>
            <a:cs typeface="Times New Roman"/>
          </a:endParaRPr>
        </a:p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 dirty="0">
              <a:latin typeface="Times New Roman"/>
              <a:cs typeface="Times New Roman"/>
            </a:rPr>
            <a:t> Length can be from 0 to 65,535.</a:t>
          </a:r>
        </a:p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 dirty="0">
              <a:latin typeface="Times New Roman"/>
              <a:cs typeface="Times New Roman"/>
            </a:rPr>
            <a:t>VARCHAR inputs are not padded: varchar(24) would only specify that the column can hold a </a:t>
          </a:r>
          <a:r>
            <a:rPr lang="en-US" sz="2200" b="1" kern="1200" dirty="0">
              <a:latin typeface="Times New Roman"/>
              <a:cs typeface="Times New Roman"/>
            </a:rPr>
            <a:t>maximum</a:t>
          </a:r>
          <a:r>
            <a:rPr lang="en-US" sz="2200" kern="1200" dirty="0">
              <a:latin typeface="Times New Roman"/>
              <a:cs typeface="Times New Roman"/>
            </a:rPr>
            <a:t> of 24 characters. 20 characters would be stored as 20 characters, not 24 (20 + 4 padding).</a:t>
          </a:r>
          <a:endParaRPr 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 dirty="0">
              <a:latin typeface="Times New Roman"/>
              <a:cs typeface="Times New Roman"/>
            </a:rPr>
            <a:t>This can reduce the amount of storage required to save data.</a:t>
          </a:r>
          <a:endParaRPr lang="en-US" sz="2200" kern="1200" dirty="0"/>
        </a:p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 dirty="0">
              <a:latin typeface="Times New Roman"/>
              <a:cs typeface="Times New Roman"/>
            </a:rPr>
            <a:t>Ex: CREATE TABLE Human {</a:t>
          </a:r>
          <a:r>
            <a:rPr lang="en-US" sz="2200" kern="1200" dirty="0" err="1">
              <a:latin typeface="Times New Roman"/>
              <a:cs typeface="Times New Roman"/>
            </a:rPr>
            <a:t>firstname</a:t>
          </a:r>
          <a:r>
            <a:rPr lang="en-US" sz="2200" kern="1200" dirty="0">
              <a:latin typeface="Times New Roman"/>
              <a:cs typeface="Times New Roman"/>
            </a:rPr>
            <a:t> VARCHAR(24),</a:t>
          </a:r>
          <a:r>
            <a:rPr lang="en-US" sz="2200" kern="1200" dirty="0" err="1">
              <a:latin typeface="Times New Roman"/>
              <a:cs typeface="Times New Roman"/>
            </a:rPr>
            <a:t>lastname</a:t>
          </a:r>
          <a:r>
            <a:rPr lang="en-US" sz="2200" kern="1200" dirty="0">
              <a:latin typeface="Times New Roman"/>
              <a:cs typeface="Times New Roman"/>
            </a:rPr>
            <a:t> VARCHAR(24)};</a:t>
          </a:r>
          <a:endParaRPr lang="en-US" sz="2200" kern="1200" dirty="0">
            <a:latin typeface="Tenorite"/>
            <a:cs typeface="Times New Roman"/>
          </a:endParaRPr>
        </a:p>
      </dsp:txBody>
      <dsp:txXfrm>
        <a:off x="0" y="711270"/>
        <a:ext cx="8263156" cy="394128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C4785C-8DDF-4973-B283-5B1F7FC9D430}">
      <dsp:nvSpPr>
        <dsp:cNvPr id="0" name=""/>
        <dsp:cNvSpPr/>
      </dsp:nvSpPr>
      <dsp:spPr>
        <a:xfrm>
          <a:off x="0" y="83828"/>
          <a:ext cx="9862473" cy="551655"/>
        </a:xfrm>
        <a:prstGeom prst="roundRect">
          <a:avLst/>
        </a:prstGeom>
        <a:gradFill rotWithShape="0">
          <a:gsLst>
            <a:gs pos="0">
              <a:schemeClr val="accent6">
                <a:alpha val="9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alpha val="9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alpha val="9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latin typeface="Tenorite"/>
            </a:rPr>
            <a:t> TEXT</a:t>
          </a:r>
          <a:endParaRPr lang="en-US" sz="2300" kern="1200" dirty="0"/>
        </a:p>
      </dsp:txBody>
      <dsp:txXfrm>
        <a:off x="26930" y="110758"/>
        <a:ext cx="9808613" cy="497795"/>
      </dsp:txXfrm>
    </dsp:sp>
    <dsp:sp modelId="{8723C19F-C661-464F-8825-40B7619E6584}">
      <dsp:nvSpPr>
        <dsp:cNvPr id="0" name=""/>
        <dsp:cNvSpPr/>
      </dsp:nvSpPr>
      <dsp:spPr>
        <a:xfrm>
          <a:off x="0" y="635483"/>
          <a:ext cx="9862473" cy="19996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3134" tIns="29210" rIns="163576" bIns="29210" numCol="1" spcCol="1270" anchor="t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 dirty="0">
              <a:solidFill>
                <a:srgbClr val="000000"/>
              </a:solidFill>
              <a:latin typeface="Consolas"/>
              <a:cs typeface="Times New Roman"/>
            </a:rPr>
            <a:t>TEXT</a:t>
          </a:r>
          <a:r>
            <a:rPr lang="en-US" sz="1800" kern="1200" dirty="0">
              <a:solidFill>
                <a:srgbClr val="000000"/>
              </a:solidFill>
            </a:rPr>
            <a:t> is a </a:t>
          </a:r>
          <a:r>
            <a:rPr lang="en-US" sz="1800" b="1" kern="1200" dirty="0">
              <a:solidFill>
                <a:srgbClr val="000000"/>
              </a:solidFill>
            </a:rPr>
            <a:t>large variable-length</a:t>
          </a:r>
          <a:r>
            <a:rPr lang="en-US" sz="1800" kern="1200" dirty="0">
              <a:solidFill>
                <a:srgbClr val="000000"/>
              </a:solidFill>
            </a:rPr>
            <a:t> string data type in MySQL, designed to store extensive amounts of text data</a:t>
          </a:r>
          <a:r>
            <a:rPr lang="en-US" sz="1800" kern="1200" dirty="0">
              <a:latin typeface="Tenorite"/>
              <a:cs typeface="Times New Roman"/>
            </a:rPr>
            <a:t>.</a:t>
          </a:r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 dirty="0">
              <a:latin typeface="Times New Roman"/>
              <a:cs typeface="Times New Roman"/>
            </a:rPr>
            <a:t>There are four types </a:t>
          </a:r>
          <a:r>
            <a:rPr lang="en-US" sz="1800" kern="1200" dirty="0" err="1">
              <a:latin typeface="Times New Roman"/>
              <a:cs typeface="Times New Roman"/>
            </a:rPr>
            <a:t>tinytext</a:t>
          </a:r>
          <a:r>
            <a:rPr lang="en-US" sz="1800" kern="1200" dirty="0">
              <a:latin typeface="Times New Roman"/>
              <a:cs typeface="Times New Roman"/>
            </a:rPr>
            <a:t>, text, </a:t>
          </a:r>
          <a:r>
            <a:rPr lang="en-US" sz="1800" kern="1200" dirty="0" err="1">
              <a:latin typeface="Times New Roman"/>
              <a:cs typeface="Times New Roman"/>
            </a:rPr>
            <a:t>mediumtext</a:t>
          </a:r>
          <a:r>
            <a:rPr lang="en-US" sz="1800" kern="1200" dirty="0">
              <a:latin typeface="Times New Roman"/>
              <a:cs typeface="Times New Roman"/>
            </a:rPr>
            <a:t> and </a:t>
          </a:r>
          <a:r>
            <a:rPr lang="en-US" sz="1800" kern="1200" dirty="0" err="1">
              <a:latin typeface="Times New Roman"/>
              <a:cs typeface="Times New Roman"/>
            </a:rPr>
            <a:t>longtext</a:t>
          </a:r>
          <a:r>
            <a:rPr lang="en-US" sz="1800" kern="1200" dirty="0">
              <a:latin typeface="Times New Roman"/>
              <a:cs typeface="Times New Roman"/>
            </a:rPr>
            <a:t>.</a:t>
          </a:r>
          <a:endParaRPr lang="en-US" sz="1800" kern="1200" dirty="0" err="1">
            <a:latin typeface="Tenorite"/>
          </a:endParaRPr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 dirty="0"/>
            <a:t>Large text field for storing long descriptions or large amounts of </a:t>
          </a:r>
          <a:r>
            <a:rPr lang="en-US" sz="1800" kern="1200" dirty="0">
              <a:latin typeface="Tenorite"/>
            </a:rPr>
            <a:t>data</a:t>
          </a:r>
          <a:r>
            <a:rPr lang="en-US" sz="1800" kern="1200" dirty="0">
              <a:latin typeface="Tenorite"/>
              <a:cs typeface="Times New Roman"/>
            </a:rPr>
            <a:t>.</a:t>
          </a:r>
          <a:endParaRPr lang="en-US" sz="1800" kern="1200" dirty="0">
            <a:latin typeface="Times New Roman"/>
            <a:cs typeface="Times New Roman"/>
          </a:endParaRPr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 dirty="0">
              <a:latin typeface="Times New Roman"/>
              <a:cs typeface="Times New Roman"/>
            </a:rPr>
            <a:t>Text values are treated as nonbinary strings(character strings), they have a character set other than binary.</a:t>
          </a:r>
          <a:endParaRPr lang="en-US" sz="1800" kern="1200" dirty="0"/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 dirty="0">
              <a:latin typeface="Calibri"/>
              <a:ea typeface="Calibri"/>
              <a:cs typeface="Calibri"/>
            </a:rPr>
            <a:t>CREATE TABLE List{description TEXT};</a:t>
          </a:r>
        </a:p>
      </dsp:txBody>
      <dsp:txXfrm>
        <a:off x="0" y="635483"/>
        <a:ext cx="9862473" cy="1999620"/>
      </dsp:txXfrm>
    </dsp:sp>
    <dsp:sp modelId="{D08F9D2F-3995-4056-8199-B331C507871C}">
      <dsp:nvSpPr>
        <dsp:cNvPr id="0" name=""/>
        <dsp:cNvSpPr/>
      </dsp:nvSpPr>
      <dsp:spPr>
        <a:xfrm>
          <a:off x="0" y="2635104"/>
          <a:ext cx="9862473" cy="551655"/>
        </a:xfrm>
        <a:prstGeom prst="roundRect">
          <a:avLst/>
        </a:prstGeom>
        <a:gradFill rotWithShape="0">
          <a:gsLst>
            <a:gs pos="0">
              <a:schemeClr val="accent6">
                <a:alpha val="90000"/>
                <a:hueOff val="0"/>
                <a:satOff val="0"/>
                <a:lumOff val="0"/>
                <a:alphaOff val="-40000"/>
                <a:satMod val="103000"/>
                <a:lumMod val="102000"/>
                <a:tint val="94000"/>
              </a:schemeClr>
            </a:gs>
            <a:gs pos="50000">
              <a:schemeClr val="accent6">
                <a:alpha val="90000"/>
                <a:hueOff val="0"/>
                <a:satOff val="0"/>
                <a:lumOff val="0"/>
                <a:alphaOff val="-40000"/>
                <a:satMod val="110000"/>
                <a:lumMod val="100000"/>
                <a:shade val="100000"/>
              </a:schemeClr>
            </a:gs>
            <a:gs pos="100000">
              <a:schemeClr val="accent6">
                <a:alpha val="90000"/>
                <a:hueOff val="0"/>
                <a:satOff val="0"/>
                <a:lumOff val="0"/>
                <a:alphaOff val="-4000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latin typeface="Tenorite"/>
            </a:rPr>
            <a:t> BLOB</a:t>
          </a:r>
          <a:endParaRPr lang="en-US" sz="2300" kern="1200" dirty="0"/>
        </a:p>
      </dsp:txBody>
      <dsp:txXfrm>
        <a:off x="26930" y="2662034"/>
        <a:ext cx="9808613" cy="497795"/>
      </dsp:txXfrm>
    </dsp:sp>
    <dsp:sp modelId="{81580C07-0757-48F2-B8A6-ECD426338907}">
      <dsp:nvSpPr>
        <dsp:cNvPr id="0" name=""/>
        <dsp:cNvSpPr/>
      </dsp:nvSpPr>
      <dsp:spPr>
        <a:xfrm>
          <a:off x="0" y="3186759"/>
          <a:ext cx="9862473" cy="2094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3134" tIns="29210" rIns="163576" bIns="29210" numCol="1" spcCol="1270" anchor="t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 dirty="0">
              <a:solidFill>
                <a:srgbClr val="000000"/>
              </a:solidFill>
              <a:latin typeface="Consolas"/>
            </a:rPr>
            <a:t>BLOB</a:t>
          </a:r>
          <a:r>
            <a:rPr lang="en-US" sz="1800" kern="1200" dirty="0">
              <a:solidFill>
                <a:srgbClr val="000000"/>
              </a:solidFill>
            </a:rPr>
            <a:t> (Binary Large Object) is a </a:t>
          </a:r>
          <a:r>
            <a:rPr lang="en-US" sz="1800" b="1" kern="1200" dirty="0">
              <a:solidFill>
                <a:srgbClr val="000000"/>
              </a:solidFill>
            </a:rPr>
            <a:t>binary data type</a:t>
          </a:r>
          <a:r>
            <a:rPr lang="en-US" sz="1800" kern="1200" dirty="0">
              <a:solidFill>
                <a:srgbClr val="000000"/>
              </a:solidFill>
            </a:rPr>
            <a:t> in MySQL used to store large amounts of binary data, such as images, audio files, or other multimedia content.</a:t>
          </a:r>
          <a:endParaRPr lang="en-US" sz="1800" kern="1200" dirty="0">
            <a:latin typeface="Tenorite"/>
          </a:endParaRPr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 dirty="0">
              <a:latin typeface="Times New Roman"/>
              <a:cs typeface="Times New Roman"/>
            </a:rPr>
            <a:t>Four blob types: tinyblob, blob, mediumblob and longblob</a:t>
          </a:r>
          <a:endParaRPr lang="en-US" sz="1800" kern="1200" dirty="0">
            <a:latin typeface="Tenorite"/>
          </a:endParaRPr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 dirty="0">
              <a:latin typeface="Times New Roman"/>
              <a:cs typeface="Times New Roman"/>
            </a:rPr>
            <a:t>Blob values are treated as binary strings(byte strings), they have binary character set</a:t>
          </a:r>
          <a:endParaRPr lang="en-US" sz="1800" kern="1200" dirty="0">
            <a:latin typeface="Tenorite"/>
          </a:endParaRPr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 dirty="0">
              <a:latin typeface="Calibri"/>
              <a:ea typeface="Calibri"/>
              <a:cs typeface="Calibri"/>
            </a:rPr>
            <a:t>CREATE TABLE List{description BLOB};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1800" kern="1200" dirty="0"/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1800" kern="1200">
            <a:latin typeface="Tenorite"/>
          </a:endParaRPr>
        </a:p>
      </dsp:txBody>
      <dsp:txXfrm>
        <a:off x="0" y="3186759"/>
        <a:ext cx="9862473" cy="209484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C4785C-8DDF-4973-B283-5B1F7FC9D430}">
      <dsp:nvSpPr>
        <dsp:cNvPr id="0" name=""/>
        <dsp:cNvSpPr/>
      </dsp:nvSpPr>
      <dsp:spPr>
        <a:xfrm>
          <a:off x="0" y="114250"/>
          <a:ext cx="8338421" cy="62361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latin typeface="Tenorite"/>
            </a:rPr>
            <a:t> </a:t>
          </a:r>
          <a:r>
            <a:rPr lang="en-US" sz="2600" kern="1200" dirty="0">
              <a:latin typeface="Calibri"/>
              <a:ea typeface="Calibri"/>
              <a:cs typeface="Calibri"/>
            </a:rPr>
            <a:t>BINARY</a:t>
          </a:r>
        </a:p>
      </dsp:txBody>
      <dsp:txXfrm>
        <a:off x="30442" y="144692"/>
        <a:ext cx="8277537" cy="562726"/>
      </dsp:txXfrm>
    </dsp:sp>
    <dsp:sp modelId="{FC3E7CB5-D37E-4F60-A990-7C356CDDD851}">
      <dsp:nvSpPr>
        <dsp:cNvPr id="0" name=""/>
        <dsp:cNvSpPr/>
      </dsp:nvSpPr>
      <dsp:spPr>
        <a:xfrm>
          <a:off x="0" y="737860"/>
          <a:ext cx="8338421" cy="2260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4745" tIns="33020" rIns="184912" bIns="33020" numCol="1" spcCol="1270" anchor="t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b="1" kern="1200" dirty="0">
              <a:solidFill>
                <a:srgbClr val="000000"/>
              </a:solidFill>
            </a:rPr>
            <a:t>Binary data</a:t>
          </a:r>
          <a:r>
            <a:rPr lang="en-US" sz="2000" kern="1200" dirty="0">
              <a:solidFill>
                <a:srgbClr val="000000"/>
              </a:solidFill>
            </a:rPr>
            <a:t> refers to any data that is stored in a format of 1s and 0s, typically representing non-text content such as images, videos, audio, or any other file formats.</a:t>
          </a:r>
          <a:endParaRPr lang="en-US" sz="2000" kern="1200" dirty="0">
            <a:latin typeface="Calibri"/>
            <a:ea typeface="Calibri"/>
            <a:cs typeface="Calibri"/>
          </a:endParaRPr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>
              <a:latin typeface="Times New Roman"/>
              <a:cs typeface="Times New Roman"/>
            </a:rPr>
            <a:t>Stores a set string of bytes.</a:t>
          </a:r>
          <a:endParaRPr lang="en-US" sz="2000" kern="1200" dirty="0" err="1">
            <a:latin typeface="Tenorite"/>
            <a:cs typeface="Times New Roman"/>
          </a:endParaRPr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>
              <a:latin typeface="Times New Roman"/>
              <a:cs typeface="Times New Roman"/>
            </a:rPr>
            <a:t>Similar to CHAR, except stores binary strings instead of nonbinary strings.</a:t>
          </a:r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>
              <a:latin typeface="Calibri"/>
              <a:ea typeface="Calibri"/>
              <a:cs typeface="Calibri"/>
            </a:rPr>
            <a:t>The binary column is a fixed length column.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>
              <a:latin typeface="Calibri"/>
              <a:ea typeface="Calibri"/>
              <a:cs typeface="Calibri"/>
            </a:rPr>
            <a:t>CREATE TABLE Star{number BINARY};</a:t>
          </a:r>
        </a:p>
      </dsp:txBody>
      <dsp:txXfrm>
        <a:off x="0" y="737860"/>
        <a:ext cx="8338421" cy="2260440"/>
      </dsp:txXfrm>
    </dsp:sp>
    <dsp:sp modelId="{7F627346-6CBF-4FD6-8185-D33C618D38C9}">
      <dsp:nvSpPr>
        <dsp:cNvPr id="0" name=""/>
        <dsp:cNvSpPr/>
      </dsp:nvSpPr>
      <dsp:spPr>
        <a:xfrm>
          <a:off x="0" y="2998300"/>
          <a:ext cx="8338421" cy="62361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latin typeface="Calibri"/>
              <a:ea typeface="Calibri"/>
              <a:cs typeface="Calibri"/>
            </a:rPr>
            <a:t>VARBINARY</a:t>
          </a:r>
        </a:p>
      </dsp:txBody>
      <dsp:txXfrm>
        <a:off x="30442" y="3028742"/>
        <a:ext cx="8277537" cy="562726"/>
      </dsp:txXfrm>
    </dsp:sp>
    <dsp:sp modelId="{4E8D3E46-3340-49D9-AC06-A5F11B2B9035}">
      <dsp:nvSpPr>
        <dsp:cNvPr id="0" name=""/>
        <dsp:cNvSpPr/>
      </dsp:nvSpPr>
      <dsp:spPr>
        <a:xfrm>
          <a:off x="0" y="3621910"/>
          <a:ext cx="8338421" cy="13185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4745" tIns="33020" rIns="184912" bIns="33020" numCol="1" spcCol="1270" anchor="t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>
              <a:solidFill>
                <a:srgbClr val="000000"/>
              </a:solidFill>
              <a:latin typeface="Consolas"/>
              <a:ea typeface="Calibri"/>
              <a:cs typeface="Calibri"/>
            </a:rPr>
            <a:t>VARBINARY</a:t>
          </a:r>
          <a:r>
            <a:rPr lang="en-US" sz="2000" kern="1200" dirty="0">
              <a:solidFill>
                <a:srgbClr val="000000"/>
              </a:solidFill>
            </a:rPr>
            <a:t> is a data type used in databases to store variable-length binary data.</a:t>
          </a:r>
          <a:endParaRPr lang="en-US" sz="2000" kern="1200" dirty="0">
            <a:latin typeface="Calibri"/>
            <a:ea typeface="Calibri"/>
            <a:cs typeface="Calibri"/>
          </a:endParaRPr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>
              <a:latin typeface="Calibri"/>
              <a:ea typeface="Calibri"/>
              <a:cs typeface="Calibri"/>
            </a:rPr>
            <a:t>Similar to VARCHAR, except stores binary strings.</a:t>
          </a:r>
          <a:endParaRPr lang="en-US" sz="2000" kern="1200" dirty="0">
            <a:latin typeface="Tenorite"/>
            <a:ea typeface="Calibri"/>
            <a:cs typeface="Calibri"/>
          </a:endParaRPr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>
              <a:latin typeface="Calibri"/>
              <a:ea typeface="Calibri"/>
              <a:cs typeface="Calibri"/>
            </a:rPr>
            <a:t>CREATE TABLE Star{radius VARBINARY(4)};</a:t>
          </a:r>
        </a:p>
      </dsp:txBody>
      <dsp:txXfrm>
        <a:off x="0" y="3621910"/>
        <a:ext cx="8338421" cy="131859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C4785C-8DDF-4973-B283-5B1F7FC9D430}">
      <dsp:nvSpPr>
        <dsp:cNvPr id="0" name=""/>
        <dsp:cNvSpPr/>
      </dsp:nvSpPr>
      <dsp:spPr>
        <a:xfrm>
          <a:off x="0" y="29829"/>
          <a:ext cx="8783767" cy="863460"/>
        </a:xfrm>
        <a:prstGeom prst="roundRect">
          <a:avLst/>
        </a:prstGeom>
        <a:solidFill>
          <a:schemeClr val="accent6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>
              <a:latin typeface="Tenorite"/>
            </a:rPr>
            <a:t> </a:t>
          </a:r>
          <a:r>
            <a:rPr lang="en-US" sz="3600" kern="1200" dirty="0">
              <a:latin typeface="Calibri"/>
              <a:ea typeface="Calibri"/>
              <a:cs typeface="Calibri"/>
            </a:rPr>
            <a:t>ENUM</a:t>
          </a:r>
        </a:p>
      </dsp:txBody>
      <dsp:txXfrm>
        <a:off x="42151" y="71980"/>
        <a:ext cx="8699465" cy="779158"/>
      </dsp:txXfrm>
    </dsp:sp>
    <dsp:sp modelId="{790E58DD-BA02-40D0-994A-37577AE6117D}">
      <dsp:nvSpPr>
        <dsp:cNvPr id="0" name=""/>
        <dsp:cNvSpPr/>
      </dsp:nvSpPr>
      <dsp:spPr>
        <a:xfrm>
          <a:off x="0" y="893289"/>
          <a:ext cx="8783767" cy="3353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8885" tIns="45720" rIns="256032" bIns="45720" numCol="1" spcCol="1270" anchor="t" anchorCtr="0">
          <a:noAutofit/>
        </a:bodyPr>
        <a:lstStyle/>
        <a:p>
          <a:pPr marL="285750" lvl="1" indent="-285750" algn="l" defTabSz="12446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800" kern="1200" dirty="0">
              <a:latin typeface="Times New Roman"/>
              <a:cs typeface="Times New Roman"/>
            </a:rPr>
            <a:t>A string object with a value chosen from a list of permitted values that are enumerated explicitly in the column specification table at creation time.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800" kern="1200" dirty="0">
              <a:latin typeface="Times New Roman"/>
              <a:cs typeface="Times New Roman"/>
            </a:rPr>
            <a:t>The numbers are translated back to the corresponding strings in query results.</a:t>
          </a:r>
          <a:endParaRPr lang="en-US" sz="2800" kern="1200" dirty="0"/>
        </a:p>
        <a:p>
          <a:pPr marL="285750" lvl="1" indent="-285750" algn="l" defTabSz="12446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800" kern="1200" dirty="0">
              <a:latin typeface="Times New Roman"/>
              <a:cs typeface="Times New Roman"/>
            </a:rPr>
            <a:t>It can have maximum of 65,535 distinct </a:t>
          </a:r>
          <a:r>
            <a:rPr lang="en-US" sz="2800" kern="1200" dirty="0">
              <a:latin typeface="Calibri"/>
              <a:ea typeface="Calibri"/>
              <a:cs typeface="Calibri"/>
            </a:rPr>
            <a:t>elements.</a:t>
          </a:r>
          <a:endParaRPr lang="en-US" sz="2800" kern="1200" dirty="0">
            <a:latin typeface="Tenorite"/>
            <a:ea typeface="Calibri"/>
            <a:cs typeface="Calibri"/>
          </a:endParaRP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800" kern="1200" dirty="0">
              <a:latin typeface="Calibri"/>
              <a:ea typeface="Calibri"/>
              <a:cs typeface="Calibri"/>
            </a:rPr>
            <a:t>CREATE TABLE game{level ENUM('level1','level2','level3')};.</a:t>
          </a:r>
          <a:endParaRPr lang="en-US" sz="2800" kern="1200" dirty="0"/>
        </a:p>
      </dsp:txBody>
      <dsp:txXfrm>
        <a:off x="0" y="893289"/>
        <a:ext cx="8783767" cy="335340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C4785C-8DDF-4973-B283-5B1F7FC9D430}">
      <dsp:nvSpPr>
        <dsp:cNvPr id="0" name=""/>
        <dsp:cNvSpPr/>
      </dsp:nvSpPr>
      <dsp:spPr>
        <a:xfrm>
          <a:off x="0" y="155819"/>
          <a:ext cx="9141575" cy="86346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 SET</a:t>
          </a:r>
        </a:p>
      </dsp:txBody>
      <dsp:txXfrm>
        <a:off x="42151" y="197970"/>
        <a:ext cx="9057273" cy="779158"/>
      </dsp:txXfrm>
    </dsp:sp>
    <dsp:sp modelId="{15A62757-0635-46CF-AD7F-8C9820064CDC}">
      <dsp:nvSpPr>
        <dsp:cNvPr id="0" name=""/>
        <dsp:cNvSpPr/>
      </dsp:nvSpPr>
      <dsp:spPr>
        <a:xfrm>
          <a:off x="0" y="1019279"/>
          <a:ext cx="9141575" cy="3949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0245" tIns="45720" rIns="256032" bIns="45720" numCol="1" spcCol="1270" anchor="t" anchorCtr="0">
          <a:noAutofit/>
        </a:bodyPr>
        <a:lstStyle/>
        <a:p>
          <a:pPr marL="285750" lvl="1" indent="-285750" algn="l" defTabSz="12446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800" kern="1200" dirty="0"/>
            <a:t>A string object that can have zero or more values each of which must be chosen from a list of permitted values specified when the table is created </a:t>
          </a:r>
          <a:r>
            <a:rPr lang="en-US" sz="2800" kern="1200" dirty="0">
              <a:latin typeface="Tenorite"/>
            </a:rPr>
            <a:t>.</a:t>
          </a:r>
          <a:endParaRPr lang="en-US" sz="2800" kern="1200" dirty="0"/>
        </a:p>
        <a:p>
          <a:pPr marL="285750" lvl="1" indent="-285750" algn="l" defTabSz="12446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800" kern="1200" dirty="0"/>
            <a:t>Set column values that consist of multiple set members must be separated by columns</a:t>
          </a:r>
          <a:r>
            <a:rPr lang="en-US" sz="2800" kern="1200" dirty="0">
              <a:latin typeface="Tenorite"/>
            </a:rPr>
            <a:t>.</a:t>
          </a:r>
          <a:endParaRPr lang="en-US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800" kern="1200" dirty="0"/>
            <a:t>A set column can have a maximum of 64 distinct members</a:t>
          </a:r>
          <a:r>
            <a:rPr lang="en-US" sz="2800" kern="1200" dirty="0">
              <a:latin typeface="Tenorite"/>
            </a:rPr>
            <a:t>.</a:t>
          </a:r>
          <a:endParaRPr lang="en-US" sz="2800" kern="1200" dirty="0"/>
        </a:p>
        <a:p>
          <a:pPr marL="285750" lvl="1" indent="-285750" algn="l" defTabSz="12446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800" kern="1200" dirty="0"/>
            <a:t>CREATE TABLE game{tatics SET('a','b','c')};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2800" kern="1200" dirty="0"/>
        </a:p>
      </dsp:txBody>
      <dsp:txXfrm>
        <a:off x="0" y="1019279"/>
        <a:ext cx="9141575" cy="394956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C4785C-8DDF-4973-B283-5B1F7FC9D430}">
      <dsp:nvSpPr>
        <dsp:cNvPr id="0" name=""/>
        <dsp:cNvSpPr/>
      </dsp:nvSpPr>
      <dsp:spPr>
        <a:xfrm>
          <a:off x="0" y="32665"/>
          <a:ext cx="9141575" cy="40774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 </a:t>
          </a:r>
          <a:r>
            <a:rPr lang="en-US" sz="1700" kern="1200" dirty="0">
              <a:latin typeface="Tenorite"/>
            </a:rPr>
            <a:t>Length</a:t>
          </a:r>
          <a:endParaRPr lang="en-US" sz="1700" kern="1200" dirty="0"/>
        </a:p>
      </dsp:txBody>
      <dsp:txXfrm>
        <a:off x="19904" y="52569"/>
        <a:ext cx="9101767" cy="367937"/>
      </dsp:txXfrm>
    </dsp:sp>
    <dsp:sp modelId="{15A62757-0635-46CF-AD7F-8C9820064CDC}">
      <dsp:nvSpPr>
        <dsp:cNvPr id="0" name=""/>
        <dsp:cNvSpPr/>
      </dsp:nvSpPr>
      <dsp:spPr>
        <a:xfrm>
          <a:off x="0" y="440410"/>
          <a:ext cx="9141575" cy="4310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0245" tIns="21590" rIns="120904" bIns="21590" numCol="1" spcCol="1270" anchor="t" anchorCtr="0">
          <a:noAutofit/>
        </a:bodyPr>
        <a:lstStyle/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300" b="1" u="sng" kern="1200" dirty="0">
              <a:latin typeface="Times New Roman"/>
              <a:cs typeface="Times New Roman"/>
            </a:rPr>
            <a:t>LENGTH ( ) :</a:t>
          </a:r>
          <a:r>
            <a:rPr lang="en-US" sz="1300" b="1" kern="1200" dirty="0">
              <a:latin typeface="Times New Roman"/>
              <a:cs typeface="Times New Roman"/>
            </a:rPr>
            <a:t> </a:t>
          </a:r>
          <a:r>
            <a:rPr lang="en-US" sz="1300" kern="1200" dirty="0">
              <a:latin typeface="Times New Roman"/>
              <a:cs typeface="Times New Roman"/>
            </a:rPr>
            <a:t>Provides length of string</a:t>
          </a:r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300" kern="1200" dirty="0">
              <a:latin typeface="Tenorite"/>
            </a:rPr>
            <a:t>SELECT Length(username) from user where id =1;</a:t>
          </a:r>
          <a:endParaRPr lang="en-US" sz="1300" kern="1200" dirty="0"/>
        </a:p>
      </dsp:txBody>
      <dsp:txXfrm>
        <a:off x="0" y="440410"/>
        <a:ext cx="9141575" cy="431077"/>
      </dsp:txXfrm>
    </dsp:sp>
    <dsp:sp modelId="{30891FD7-E745-426A-976E-872D86086F7F}">
      <dsp:nvSpPr>
        <dsp:cNvPr id="0" name=""/>
        <dsp:cNvSpPr/>
      </dsp:nvSpPr>
      <dsp:spPr>
        <a:xfrm>
          <a:off x="0" y="871487"/>
          <a:ext cx="9141575" cy="407745"/>
        </a:xfrm>
        <a:prstGeom prst="roundRect">
          <a:avLst/>
        </a:prstGeom>
        <a:solidFill>
          <a:schemeClr val="accent5">
            <a:hueOff val="-1351709"/>
            <a:satOff val="-3484"/>
            <a:lumOff val="-2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Tenorite"/>
            </a:rPr>
            <a:t>Lower and upper</a:t>
          </a:r>
        </a:p>
      </dsp:txBody>
      <dsp:txXfrm>
        <a:off x="19904" y="891391"/>
        <a:ext cx="9101767" cy="367937"/>
      </dsp:txXfrm>
    </dsp:sp>
    <dsp:sp modelId="{A1CBDED2-45A9-44CA-BA8D-9CB9F4FAE67B}">
      <dsp:nvSpPr>
        <dsp:cNvPr id="0" name=""/>
        <dsp:cNvSpPr/>
      </dsp:nvSpPr>
      <dsp:spPr>
        <a:xfrm>
          <a:off x="0" y="1279232"/>
          <a:ext cx="9141575" cy="4398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0245" tIns="21590" rIns="120904" bIns="21590" numCol="1" spcCol="1270" anchor="t" anchorCtr="0">
          <a:noAutofit/>
        </a:bodyPr>
        <a:lstStyle/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300" kern="1200" dirty="0">
              <a:latin typeface="Tenorite"/>
            </a:rPr>
            <a:t>Lower() and Upper() </a:t>
          </a:r>
          <a:r>
            <a:rPr lang="en-US" sz="1300" kern="1200" dirty="0">
              <a:latin typeface="Times New Roman"/>
              <a:cs typeface="Times New Roman"/>
            </a:rPr>
            <a:t>converts the string to lower and upper case</a:t>
          </a:r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300" kern="1200" dirty="0"/>
            <a:t>SELECT UPPER('TechBoys') AS UppercaseResult, LOWER('TechBoys') AS LowercaseResult</a:t>
          </a:r>
          <a:r>
            <a:rPr lang="en-US" sz="1300" kern="1200" dirty="0">
              <a:latin typeface="Tenorite"/>
            </a:rPr>
            <a:t> from techboys where id =1;</a:t>
          </a:r>
          <a:endParaRPr lang="en-US" sz="1300" kern="1200" dirty="0"/>
        </a:p>
      </dsp:txBody>
      <dsp:txXfrm>
        <a:off x="0" y="1279232"/>
        <a:ext cx="9141575" cy="439875"/>
      </dsp:txXfrm>
    </dsp:sp>
    <dsp:sp modelId="{209E2F74-50A2-43C3-AF0B-896DBDBDA8C0}">
      <dsp:nvSpPr>
        <dsp:cNvPr id="0" name=""/>
        <dsp:cNvSpPr/>
      </dsp:nvSpPr>
      <dsp:spPr>
        <a:xfrm>
          <a:off x="0" y="1719107"/>
          <a:ext cx="9141575" cy="407745"/>
        </a:xfrm>
        <a:prstGeom prst="roundRect">
          <a:avLst/>
        </a:prstGeom>
        <a:solidFill>
          <a:schemeClr val="accent5">
            <a:hueOff val="-2703417"/>
            <a:satOff val="-6968"/>
            <a:lumOff val="-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Tenorite"/>
            </a:rPr>
            <a:t>Concat</a:t>
          </a:r>
        </a:p>
      </dsp:txBody>
      <dsp:txXfrm>
        <a:off x="19904" y="1739011"/>
        <a:ext cx="9101767" cy="367937"/>
      </dsp:txXfrm>
    </dsp:sp>
    <dsp:sp modelId="{727C5467-9832-48F7-92CC-BAECD72E1EC7}">
      <dsp:nvSpPr>
        <dsp:cNvPr id="0" name=""/>
        <dsp:cNvSpPr/>
      </dsp:nvSpPr>
      <dsp:spPr>
        <a:xfrm>
          <a:off x="0" y="2126852"/>
          <a:ext cx="9141575" cy="4398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0245" tIns="21590" rIns="120904" bIns="21590" numCol="1" spcCol="1270" anchor="t" anchorCtr="0">
          <a:noAutofit/>
        </a:bodyPr>
        <a:lstStyle/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300" kern="1200" dirty="0">
              <a:latin typeface="Times New Roman"/>
              <a:cs typeface="Times New Roman"/>
            </a:rPr>
            <a:t>Concatenates multiple strings together</a:t>
          </a:r>
          <a:endParaRPr lang="en-US" sz="1300" kern="1200" dirty="0">
            <a:latin typeface="Tenorite"/>
          </a:endParaRPr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300" kern="1200" dirty="0"/>
            <a:t>SELECT CONCAT('Hello', ' ', 'World') AS Greeting</a:t>
          </a:r>
          <a:r>
            <a:rPr lang="en-US" sz="1300" kern="1200" dirty="0">
              <a:latin typeface="Tenorite"/>
            </a:rPr>
            <a:t> from user where id= 1</a:t>
          </a:r>
          <a:r>
            <a:rPr lang="en-US" sz="1300" kern="1200" dirty="0"/>
            <a:t>;</a:t>
          </a:r>
          <a:endParaRPr lang="en-US" sz="1300" kern="1200" dirty="0">
            <a:latin typeface="Tenorite"/>
          </a:endParaRPr>
        </a:p>
      </dsp:txBody>
      <dsp:txXfrm>
        <a:off x="0" y="2126852"/>
        <a:ext cx="9141575" cy="439875"/>
      </dsp:txXfrm>
    </dsp:sp>
    <dsp:sp modelId="{F58ECB11-B791-4740-80FE-7E866FC117C4}">
      <dsp:nvSpPr>
        <dsp:cNvPr id="0" name=""/>
        <dsp:cNvSpPr/>
      </dsp:nvSpPr>
      <dsp:spPr>
        <a:xfrm>
          <a:off x="0" y="2566727"/>
          <a:ext cx="9141575" cy="407745"/>
        </a:xfrm>
        <a:prstGeom prst="roundRect">
          <a:avLst/>
        </a:prstGeom>
        <a:solidFill>
          <a:schemeClr val="accent5">
            <a:hueOff val="-4055126"/>
            <a:satOff val="-10451"/>
            <a:lumOff val="-705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Tenorite"/>
            </a:rPr>
            <a:t>SubString</a:t>
          </a:r>
        </a:p>
      </dsp:txBody>
      <dsp:txXfrm>
        <a:off x="19904" y="2586631"/>
        <a:ext cx="9101767" cy="367937"/>
      </dsp:txXfrm>
    </dsp:sp>
    <dsp:sp modelId="{F13556EA-5A3C-45FC-B343-FC2379EA3296}">
      <dsp:nvSpPr>
        <dsp:cNvPr id="0" name=""/>
        <dsp:cNvSpPr/>
      </dsp:nvSpPr>
      <dsp:spPr>
        <a:xfrm>
          <a:off x="0" y="2974472"/>
          <a:ext cx="9141575" cy="4310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0245" tIns="21590" rIns="120904" bIns="21590" numCol="1" spcCol="1270" anchor="t" anchorCtr="0">
          <a:noAutofit/>
        </a:bodyPr>
        <a:lstStyle/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300" kern="1200" dirty="0">
              <a:latin typeface="Times New Roman"/>
              <a:cs typeface="Times New Roman"/>
            </a:rPr>
            <a:t>Retrieves substring from string</a:t>
          </a:r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300" kern="1200" dirty="0"/>
            <a:t>SELECT SUBSTRING(firstName, 1, 3) AS FirstName_Substring, FROM users WHERE id = 1;</a:t>
          </a:r>
          <a:endParaRPr lang="en-US" sz="1300" kern="1200" dirty="0">
            <a:latin typeface="Times New Roman"/>
            <a:cs typeface="Times New Roman"/>
          </a:endParaRPr>
        </a:p>
      </dsp:txBody>
      <dsp:txXfrm>
        <a:off x="0" y="2974472"/>
        <a:ext cx="9141575" cy="431077"/>
      </dsp:txXfrm>
    </dsp:sp>
    <dsp:sp modelId="{394EDF47-4C8E-410A-AB9A-6B973921C3A8}">
      <dsp:nvSpPr>
        <dsp:cNvPr id="0" name=""/>
        <dsp:cNvSpPr/>
      </dsp:nvSpPr>
      <dsp:spPr>
        <a:xfrm>
          <a:off x="0" y="3405550"/>
          <a:ext cx="9141575" cy="407745"/>
        </a:xfrm>
        <a:prstGeom prst="roundRect">
          <a:avLst/>
        </a:prstGeom>
        <a:solidFill>
          <a:schemeClr val="accent5">
            <a:hueOff val="-5406834"/>
            <a:satOff val="-13935"/>
            <a:lumOff val="-941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Tenorite"/>
            </a:rPr>
            <a:t>Replace</a:t>
          </a:r>
        </a:p>
      </dsp:txBody>
      <dsp:txXfrm>
        <a:off x="19904" y="3425454"/>
        <a:ext cx="9101767" cy="367937"/>
      </dsp:txXfrm>
    </dsp:sp>
    <dsp:sp modelId="{843F9039-6DDA-4928-A41B-EB1F7E82C366}">
      <dsp:nvSpPr>
        <dsp:cNvPr id="0" name=""/>
        <dsp:cNvSpPr/>
      </dsp:nvSpPr>
      <dsp:spPr>
        <a:xfrm>
          <a:off x="0" y="3813295"/>
          <a:ext cx="9141575" cy="4398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0245" tIns="21590" rIns="120904" bIns="21590" numCol="1" spcCol="1270" anchor="t" anchorCtr="0">
          <a:noAutofit/>
        </a:bodyPr>
        <a:lstStyle/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300" kern="1200" dirty="0">
              <a:latin typeface="Times New Roman"/>
              <a:cs typeface="Times New Roman"/>
            </a:rPr>
            <a:t>Replaces string with provided input string.</a:t>
          </a:r>
          <a:endParaRPr lang="en-US" sz="1300" kern="1200" dirty="0">
            <a:latin typeface="Tenorite"/>
          </a:endParaRPr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300" kern="1200" dirty="0"/>
            <a:t>SELECT REPLACE(firstName, 'i', 'a') AS FirstName_Replaced, FROM </a:t>
          </a:r>
          <a:r>
            <a:rPr lang="en-US" sz="1300" kern="1200" dirty="0">
              <a:latin typeface="Tenorite"/>
            </a:rPr>
            <a:t>usersWHERE</a:t>
          </a:r>
          <a:r>
            <a:rPr lang="en-US" sz="1300" kern="1200" dirty="0"/>
            <a:t> id = 1;</a:t>
          </a:r>
          <a:endParaRPr lang="en-US" sz="1300" kern="1200" dirty="0">
            <a:latin typeface="Tenorite"/>
          </a:endParaRPr>
        </a:p>
      </dsp:txBody>
      <dsp:txXfrm>
        <a:off x="0" y="3813295"/>
        <a:ext cx="9141575" cy="439875"/>
      </dsp:txXfrm>
    </dsp:sp>
    <dsp:sp modelId="{CB309646-7CBC-4827-960F-FA6329FE2D28}">
      <dsp:nvSpPr>
        <dsp:cNvPr id="0" name=""/>
        <dsp:cNvSpPr/>
      </dsp:nvSpPr>
      <dsp:spPr>
        <a:xfrm>
          <a:off x="0" y="4253170"/>
          <a:ext cx="9141575" cy="407745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u="sng" kern="1200" dirty="0">
              <a:latin typeface="Times New Roman"/>
              <a:cs typeface="Times New Roman"/>
            </a:rPr>
            <a:t>Trim</a:t>
          </a:r>
          <a:endParaRPr lang="en-US" sz="1700" kern="1200" dirty="0">
            <a:latin typeface="Tenorite"/>
          </a:endParaRPr>
        </a:p>
      </dsp:txBody>
      <dsp:txXfrm>
        <a:off x="19904" y="4273074"/>
        <a:ext cx="9101767" cy="367937"/>
      </dsp:txXfrm>
    </dsp:sp>
    <dsp:sp modelId="{6BB1E6F7-A305-4EA7-BF0C-F0E606F1DE38}">
      <dsp:nvSpPr>
        <dsp:cNvPr id="0" name=""/>
        <dsp:cNvSpPr/>
      </dsp:nvSpPr>
      <dsp:spPr>
        <a:xfrm>
          <a:off x="0" y="4660915"/>
          <a:ext cx="9141575" cy="4310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0245" tIns="21590" rIns="120904" bIns="21590" numCol="1" spcCol="1270" anchor="t" anchorCtr="0">
          <a:noAutofit/>
        </a:bodyPr>
        <a:lstStyle/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300" b="0" u="none" kern="1200" dirty="0">
              <a:latin typeface="Times New Roman"/>
              <a:cs typeface="Times New Roman"/>
            </a:rPr>
            <a:t>Removes spaces from the string</a:t>
          </a:r>
          <a:endParaRPr lang="en-US" sz="1300" b="1" u="sng" kern="1200" dirty="0">
            <a:latin typeface="Times New Roman"/>
            <a:cs typeface="Times New Roman"/>
          </a:endParaRPr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300" b="0" u="none" kern="1200" dirty="0"/>
            <a:t>SELECT TRIM(firstName) AS TrimmedFirstName FROM user WHERE id = 1;</a:t>
          </a:r>
          <a:endParaRPr lang="en-US" sz="1300" b="1" u="sng" kern="1200" dirty="0">
            <a:latin typeface="Times New Roman"/>
            <a:cs typeface="Times New Roman"/>
          </a:endParaRPr>
        </a:p>
      </dsp:txBody>
      <dsp:txXfrm>
        <a:off x="0" y="4660915"/>
        <a:ext cx="9141575" cy="431077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0F829A-3239-422B-94CF-39EE4F88A0A4}">
      <dsp:nvSpPr>
        <dsp:cNvPr id="0" name=""/>
        <dsp:cNvSpPr/>
      </dsp:nvSpPr>
      <dsp:spPr>
        <a:xfrm>
          <a:off x="0" y="123688"/>
          <a:ext cx="9141575" cy="57563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Tenorite"/>
            </a:rPr>
            <a:t>Like</a:t>
          </a:r>
          <a:endParaRPr lang="en-US" sz="2400" kern="1200" dirty="0"/>
        </a:p>
      </dsp:txBody>
      <dsp:txXfrm>
        <a:off x="28100" y="151788"/>
        <a:ext cx="9085375" cy="519439"/>
      </dsp:txXfrm>
    </dsp:sp>
    <dsp:sp modelId="{4610AFDB-8158-48A8-A54C-D42648823BCC}">
      <dsp:nvSpPr>
        <dsp:cNvPr id="0" name=""/>
        <dsp:cNvSpPr/>
      </dsp:nvSpPr>
      <dsp:spPr>
        <a:xfrm>
          <a:off x="0" y="699328"/>
          <a:ext cx="9141575" cy="1887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0245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 dirty="0">
              <a:solidFill>
                <a:srgbClr val="000000"/>
              </a:solidFill>
            </a:rPr>
            <a:t>The </a:t>
          </a:r>
          <a:r>
            <a:rPr lang="en-US" sz="1900" kern="1200" dirty="0">
              <a:solidFill>
                <a:srgbClr val="000000"/>
              </a:solidFill>
              <a:latin typeface="Consolas"/>
            </a:rPr>
            <a:t>LIKE</a:t>
          </a:r>
          <a:r>
            <a:rPr lang="en-US" sz="1900" kern="1200" dirty="0">
              <a:solidFill>
                <a:srgbClr val="000000"/>
              </a:solidFill>
            </a:rPr>
            <a:t> operator is used to search for a specified pattern in a column. It is often used in </a:t>
          </a:r>
          <a:r>
            <a:rPr lang="en-US" sz="1900" kern="1200" dirty="0">
              <a:solidFill>
                <a:srgbClr val="000000"/>
              </a:solidFill>
              <a:latin typeface="Consolas"/>
            </a:rPr>
            <a:t>WHERE</a:t>
          </a:r>
          <a:r>
            <a:rPr lang="en-US" sz="1900" kern="1200" dirty="0">
              <a:solidFill>
                <a:srgbClr val="000000"/>
              </a:solidFill>
            </a:rPr>
            <a:t> clauses to find rows that match a specific pattern.</a:t>
          </a:r>
          <a:endParaRPr lang="en-US" sz="1900" kern="1200" dirty="0">
            <a:latin typeface="Tenorite"/>
          </a:endParaRP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b="1" kern="1200" dirty="0">
              <a:solidFill>
                <a:srgbClr val="000000"/>
              </a:solidFill>
            </a:rPr>
            <a:t>Wildcards</a:t>
          </a:r>
          <a:r>
            <a:rPr lang="en-US" sz="1900" kern="1200" dirty="0">
              <a:solidFill>
                <a:srgbClr val="000000"/>
              </a:solidFill>
            </a:rPr>
            <a:t>:</a:t>
          </a:r>
          <a:endParaRPr lang="en-US" sz="1900" kern="1200" dirty="0"/>
        </a:p>
        <a:p>
          <a:pPr marL="342900" lvl="2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 dirty="0">
              <a:solidFill>
                <a:srgbClr val="000000"/>
              </a:solidFill>
              <a:latin typeface="Consolas"/>
            </a:rPr>
            <a:t>%</a:t>
          </a:r>
          <a:r>
            <a:rPr lang="en-US" sz="1900" kern="1200" dirty="0">
              <a:solidFill>
                <a:srgbClr val="000000"/>
              </a:solidFill>
            </a:rPr>
            <a:t> – Represents zero, one, or multiple characters.</a:t>
          </a:r>
          <a:endParaRPr lang="en-US" sz="1900" kern="1200" dirty="0"/>
        </a:p>
        <a:p>
          <a:pPr marL="342900" lvl="2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 dirty="0">
              <a:solidFill>
                <a:srgbClr val="000000"/>
              </a:solidFill>
              <a:latin typeface="Consolas"/>
            </a:rPr>
            <a:t>_</a:t>
          </a:r>
          <a:r>
            <a:rPr lang="en-US" sz="1900" kern="1200" dirty="0">
              <a:solidFill>
                <a:srgbClr val="000000"/>
              </a:solidFill>
            </a:rPr>
            <a:t> – Represents a single character.</a:t>
          </a:r>
          <a:endParaRPr lang="en-US" sz="1900" kern="1200" dirty="0"/>
        </a:p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 dirty="0">
              <a:solidFill>
                <a:srgbClr val="000000"/>
              </a:solidFill>
            </a:rPr>
            <a:t>SELECT </a:t>
          </a:r>
          <a:r>
            <a:rPr lang="en-US" sz="1900" kern="1200" dirty="0">
              <a:solidFill>
                <a:srgbClr val="000000"/>
              </a:solidFill>
              <a:latin typeface="Tenorite"/>
            </a:rPr>
            <a:t>firstName FROM</a:t>
          </a:r>
          <a:r>
            <a:rPr lang="en-US" sz="1900" kern="1200" dirty="0">
              <a:solidFill>
                <a:srgbClr val="000000"/>
              </a:solidFill>
            </a:rPr>
            <a:t> users WHERE firstName LIKE 'Ni%';</a:t>
          </a:r>
          <a:endParaRPr lang="en-US" sz="1900" kern="1200" dirty="0">
            <a:latin typeface="Tenorite"/>
          </a:endParaRPr>
        </a:p>
      </dsp:txBody>
      <dsp:txXfrm>
        <a:off x="0" y="699328"/>
        <a:ext cx="9141575" cy="1887840"/>
      </dsp:txXfrm>
    </dsp:sp>
    <dsp:sp modelId="{95C0F342-9D9D-4482-88EA-6A3C7E2689DD}">
      <dsp:nvSpPr>
        <dsp:cNvPr id="0" name=""/>
        <dsp:cNvSpPr/>
      </dsp:nvSpPr>
      <dsp:spPr>
        <a:xfrm>
          <a:off x="0" y="2587169"/>
          <a:ext cx="9141575" cy="575639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rgbClr val="000000"/>
              </a:solidFill>
            </a:rPr>
            <a:t>FIND_IN_SET</a:t>
          </a:r>
        </a:p>
      </dsp:txBody>
      <dsp:txXfrm>
        <a:off x="28100" y="2615269"/>
        <a:ext cx="9085375" cy="519439"/>
      </dsp:txXfrm>
    </dsp:sp>
    <dsp:sp modelId="{03211E23-6BD1-43B7-8DFA-B67880D12C49}">
      <dsp:nvSpPr>
        <dsp:cNvPr id="0" name=""/>
        <dsp:cNvSpPr/>
      </dsp:nvSpPr>
      <dsp:spPr>
        <a:xfrm>
          <a:off x="0" y="3162808"/>
          <a:ext cx="9141575" cy="18381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0245" tIns="30480" rIns="170688" bIns="30480" numCol="1" spcCol="1270" anchor="t" anchorCtr="0">
          <a:noAutofit/>
        </a:bodyPr>
        <a:lstStyle/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 dirty="0">
              <a:solidFill>
                <a:srgbClr val="000000"/>
              </a:solidFill>
            </a:rPr>
            <a:t>The </a:t>
          </a:r>
          <a:r>
            <a:rPr lang="en-US" sz="1900" kern="1200" dirty="0">
              <a:solidFill>
                <a:srgbClr val="000000"/>
              </a:solidFill>
              <a:latin typeface="Consolas"/>
            </a:rPr>
            <a:t>FIND_IN_SET()</a:t>
          </a:r>
          <a:r>
            <a:rPr lang="en-US" sz="1900" kern="1200" dirty="0">
              <a:solidFill>
                <a:srgbClr val="000000"/>
              </a:solidFill>
            </a:rPr>
            <a:t> function is used to search for a string within a </a:t>
          </a:r>
          <a:r>
            <a:rPr lang="en-US" sz="1900" b="1" kern="1200" dirty="0">
              <a:solidFill>
                <a:srgbClr val="000000"/>
              </a:solidFill>
            </a:rPr>
            <a:t>comma-separated list</a:t>
          </a:r>
          <a:r>
            <a:rPr lang="en-US" sz="1900" kern="1200" dirty="0">
              <a:solidFill>
                <a:srgbClr val="000000"/>
              </a:solidFill>
            </a:rPr>
            <a:t> and returns the position (index) of that string if found. If the string is not found, it returns 0. If either argument is </a:t>
          </a:r>
          <a:r>
            <a:rPr lang="en-US" sz="1900" kern="1200" dirty="0">
              <a:solidFill>
                <a:srgbClr val="000000"/>
              </a:solidFill>
              <a:latin typeface="Consolas"/>
            </a:rPr>
            <a:t>NULL</a:t>
          </a:r>
          <a:r>
            <a:rPr lang="en-US" sz="1900" kern="1200" dirty="0">
              <a:solidFill>
                <a:srgbClr val="000000"/>
              </a:solidFill>
            </a:rPr>
            <a:t>, it returns </a:t>
          </a:r>
          <a:r>
            <a:rPr lang="en-US" sz="1900" kern="1200" dirty="0">
              <a:solidFill>
                <a:srgbClr val="000000"/>
              </a:solidFill>
              <a:latin typeface="Consolas"/>
            </a:rPr>
            <a:t>NULL</a:t>
          </a:r>
          <a:r>
            <a:rPr lang="en-US" sz="1900" kern="1200" dirty="0">
              <a:solidFill>
                <a:srgbClr val="000000"/>
              </a:solidFill>
            </a:rPr>
            <a:t>.</a:t>
          </a:r>
        </a:p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 dirty="0">
              <a:latin typeface="Tenorite"/>
            </a:rPr>
            <a:t>SELECT FIND</a:t>
          </a:r>
          <a:r>
            <a:rPr lang="en-US" sz="1900" kern="1200" dirty="0"/>
            <a:t>_IN_SET('electronics',</a:t>
          </a:r>
          <a:r>
            <a:rPr lang="en-US" sz="1900" kern="1200" dirty="0">
              <a:latin typeface="Tenorite"/>
            </a:rPr>
            <a:t> </a:t>
          </a:r>
          <a:r>
            <a:rPr lang="en-US" sz="1900" kern="1200" dirty="0"/>
            <a:t>'furniture,clothing,electronics,toys') AS Position;</a:t>
          </a:r>
          <a:endParaRPr lang="en-US" sz="1900" kern="1200" dirty="0">
            <a:latin typeface="Tenorite"/>
          </a:endParaRP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1900" kern="1200" dirty="0">
            <a:latin typeface="Tenorite"/>
          </a:endParaRPr>
        </a:p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1900" kern="1200" dirty="0">
            <a:latin typeface="Tenorite"/>
          </a:endParaRPr>
        </a:p>
      </dsp:txBody>
      <dsp:txXfrm>
        <a:off x="0" y="3162808"/>
        <a:ext cx="9141575" cy="18381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FB8B65A-D69F-C26C-B67E-036EF77BF1F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2B9064-AE57-427F-E5AF-71DE7D52FE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8190EA-5EEC-4300-B6AE-D9734C6C648E}" type="datetimeFigureOut">
              <a:rPr lang="en-US" smtClean="0"/>
              <a:t>9/17/2024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86157A-CEB9-B0FC-3A49-BE950AEAD6F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819CA0-A57D-42D7-A625-56C22D0FA7C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FF3A6F-DEFA-45E0-9496-BEE7C2C6F3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0022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9/17/2024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3858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9724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46976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9489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1478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3811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4962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9674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80489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58453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1066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24785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086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6756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3088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8911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70189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7974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2344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6452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3537B6D-42A5-F449-2691-321A167F7C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3419"/>
            <a:ext cx="12192000" cy="6861419"/>
            <a:chOff x="0" y="-3419"/>
            <a:chExt cx="12192000" cy="6861419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02465C8-266D-104C-9C49-323DF4A8277E}"/>
                </a:ext>
              </a:extLst>
            </p:cNvPr>
            <p:cNvSpPr/>
            <p:nvPr userDrawn="1"/>
          </p:nvSpPr>
          <p:spPr>
            <a:xfrm>
              <a:off x="583746" y="4960030"/>
              <a:ext cx="1551214" cy="1551214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37979A1C-BF60-B345-A664-2E4F7A3461EB}"/>
                </a:ext>
              </a:extLst>
            </p:cNvPr>
            <p:cNvSpPr/>
            <p:nvPr userDrawn="1"/>
          </p:nvSpPr>
          <p:spPr>
            <a:xfrm>
              <a:off x="1" y="4571999"/>
              <a:ext cx="1118508" cy="1118508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58080B3E-915C-2D4C-8608-596E1BFD6387}"/>
                </a:ext>
              </a:extLst>
            </p:cNvPr>
            <p:cNvSpPr/>
            <p:nvPr userDrawn="1"/>
          </p:nvSpPr>
          <p:spPr>
            <a:xfrm>
              <a:off x="1" y="5739492"/>
              <a:ext cx="1118508" cy="1118508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15FBB50-09C8-B64E-AE57-67C5E70810CB}"/>
                </a:ext>
              </a:extLst>
            </p:cNvPr>
            <p:cNvGrpSpPr/>
            <p:nvPr userDrawn="1"/>
          </p:nvGrpSpPr>
          <p:grpSpPr>
            <a:xfrm>
              <a:off x="8264427" y="-3419"/>
              <a:ext cx="3927573" cy="3165022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C68F289-2744-2F48-893A-3F17911625C8}"/>
                </a:ext>
              </a:extLst>
            </p:cNvPr>
            <p:cNvSpPr/>
            <p:nvPr userDrawn="1"/>
          </p:nvSpPr>
          <p:spPr>
            <a:xfrm>
              <a:off x="0" y="-1"/>
              <a:ext cx="1167493" cy="1167493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9E240E8A-950E-7946-826C-415CB5DACA43}"/>
                </a:ext>
              </a:extLst>
            </p:cNvPr>
            <p:cNvSpPr/>
            <p:nvPr userDrawn="1"/>
          </p:nvSpPr>
          <p:spPr>
            <a:xfrm>
              <a:off x="11024507" y="4580708"/>
              <a:ext cx="1167493" cy="2277292"/>
            </a:xfrm>
            <a:custGeom>
              <a:avLst/>
              <a:gdLst>
                <a:gd name="connsiteX0" fmla="*/ 1167473 w 1167493"/>
                <a:gd name="connsiteY0" fmla="*/ 0 h 2272167"/>
                <a:gd name="connsiteX1" fmla="*/ 1167493 w 1167493"/>
                <a:gd name="connsiteY1" fmla="*/ 0 h 2272167"/>
                <a:gd name="connsiteX2" fmla="*/ 1167493 w 1167493"/>
                <a:gd name="connsiteY2" fmla="*/ 492960 h 2272167"/>
                <a:gd name="connsiteX3" fmla="*/ 1167493 w 1167493"/>
                <a:gd name="connsiteY3" fmla="*/ 720385 h 2272167"/>
                <a:gd name="connsiteX4" fmla="*/ 1167493 w 1167493"/>
                <a:gd name="connsiteY4" fmla="*/ 2272167 h 2272167"/>
                <a:gd name="connsiteX5" fmla="*/ 0 w 1167493"/>
                <a:gd name="connsiteY5" fmla="*/ 2272167 h 2272167"/>
                <a:gd name="connsiteX6" fmla="*/ 0 w 1167493"/>
                <a:gd name="connsiteY6" fmla="*/ 1898074 h 2272167"/>
                <a:gd name="connsiteX7" fmla="*/ 0 w 1167493"/>
                <a:gd name="connsiteY7" fmla="*/ 1271597 h 2272167"/>
                <a:gd name="connsiteX8" fmla="*/ 0 w 1167493"/>
                <a:gd name="connsiteY8" fmla="*/ 1177688 h 2272167"/>
                <a:gd name="connsiteX9" fmla="*/ 1048124 w 1167493"/>
                <a:gd name="connsiteY9" fmla="*/ 6080 h 2272167"/>
                <a:gd name="connsiteX10" fmla="*/ 1167473 w 1167493"/>
                <a:gd name="connsiteY10" fmla="*/ 0 h 2272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67493" h="2272167">
                  <a:moveTo>
                    <a:pt x="1167473" y="0"/>
                  </a:moveTo>
                  <a:lnTo>
                    <a:pt x="1167493" y="0"/>
                  </a:lnTo>
                  <a:lnTo>
                    <a:pt x="1167493" y="492960"/>
                  </a:lnTo>
                  <a:lnTo>
                    <a:pt x="1167493" y="720385"/>
                  </a:lnTo>
                  <a:lnTo>
                    <a:pt x="1167493" y="2272167"/>
                  </a:lnTo>
                  <a:lnTo>
                    <a:pt x="0" y="2272167"/>
                  </a:lnTo>
                  <a:lnTo>
                    <a:pt x="0" y="1898074"/>
                  </a:lnTo>
                  <a:lnTo>
                    <a:pt x="0" y="1271597"/>
                  </a:lnTo>
                  <a:lnTo>
                    <a:pt x="0" y="1177688"/>
                  </a:lnTo>
                  <a:cubicBezTo>
                    <a:pt x="0" y="567919"/>
                    <a:pt x="459408" y="66389"/>
                    <a:pt x="1048124" y="6080"/>
                  </a:cubicBezTo>
                  <a:lnTo>
                    <a:pt x="116747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3" y="232913"/>
            <a:ext cx="7096933" cy="383013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martAr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457200"/>
            <a:ext cx="9692640" cy="1371600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45E425B-455F-127B-1647-045FD094F15D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1167493" y="2087561"/>
            <a:ext cx="2693306" cy="389054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2000">
                <a:latin typeface="+mn-lt"/>
              </a:defRPr>
            </a:lvl2pPr>
            <a:lvl3pPr marL="914400" indent="0">
              <a:buNone/>
              <a:defRPr sz="2000">
                <a:latin typeface="+mn-lt"/>
              </a:defRPr>
            </a:lvl3pPr>
            <a:lvl4pPr marL="1371600" indent="0">
              <a:buNone/>
              <a:defRPr sz="2000">
                <a:latin typeface="+mn-lt"/>
              </a:defRPr>
            </a:lvl4pPr>
            <a:lvl5pPr marL="1828800" indent="0">
              <a:buNone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216400" y="2087563"/>
            <a:ext cx="6730274" cy="389054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7098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and 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79F46B00-4AE8-52A2-6926-FC2F5DD1F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2364" y="0"/>
            <a:ext cx="12194364" cy="6858000"/>
            <a:chOff x="-2364" y="0"/>
            <a:chExt cx="12194364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rot="5400000">
              <a:off x="8580896" y="0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>
              <a:off x="-2364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</a:extLst>
            </p:cNvPr>
            <p:cNvGrpSpPr/>
            <p:nvPr userDrawn="1"/>
          </p:nvGrpSpPr>
          <p:grpSpPr>
            <a:xfrm>
              <a:off x="2587417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9489" y="457199"/>
            <a:ext cx="5943599" cy="1920240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6BBDFA0C-B372-969D-6C8A-F664A4BF8D41}"/>
              </a:ext>
            </a:extLst>
          </p:cNvPr>
          <p:cNvSpPr>
            <a:spLocks noGrp="1" noChangeAspect="1"/>
          </p:cNvSpPr>
          <p:nvPr>
            <p:ph idx="17" hasCustomPrompt="1"/>
          </p:nvPr>
        </p:nvSpPr>
        <p:spPr>
          <a:xfrm>
            <a:off x="823108" y="640080"/>
            <a:ext cx="4297680" cy="4297680"/>
          </a:xfrm>
          <a:prstGeom prst="ellipse">
            <a:avLst/>
          </a:prstGeom>
          <a:solidFill>
            <a:schemeClr val="accent2"/>
          </a:solidFill>
        </p:spPr>
        <p:txBody>
          <a:bodyPr anchor="ctr" anchorCtr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347663" indent="0" algn="ctr">
              <a:buFont typeface="Arial" panose="020B0604020202020204" pitchFamily="34" charset="0"/>
              <a:buNone/>
              <a:defRPr sz="2000">
                <a:latin typeface="+mn-lt"/>
              </a:defRPr>
            </a:lvl2pPr>
            <a:lvl3pPr marL="685800" indent="0" algn="ctr">
              <a:buFont typeface="Arial" panose="020B0604020202020204" pitchFamily="34" charset="0"/>
              <a:buNone/>
              <a:defRPr sz="2000">
                <a:latin typeface="+mn-lt"/>
              </a:defRPr>
            </a:lvl3pPr>
            <a:lvl4pPr marL="914400" indent="0" algn="ctr">
              <a:buFont typeface="Arial" panose="020B0604020202020204" pitchFamily="34" charset="0"/>
              <a:buNone/>
              <a:defRPr sz="2000">
                <a:latin typeface="+mn-lt"/>
              </a:defRPr>
            </a:lvl4pPr>
            <a:lvl5pPr marL="1143000" indent="0" algn="ctr">
              <a:buFont typeface="Arial" panose="020B0604020202020204" pitchFamily="34" charset="0"/>
              <a:buNone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8D2CC-EE75-85FA-1577-88C0BEC7B10C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5549490" y="2706369"/>
            <a:ext cx="5943600" cy="3383279"/>
          </a:xfrm>
        </p:spPr>
        <p:txBody>
          <a:bodyPr>
            <a:normAutofit/>
          </a:bodyPr>
          <a:lstStyle>
            <a:lvl1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1pPr>
            <a:lvl2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46304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256561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779183" cy="1570038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84832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78AD52EA-B01E-8D38-D87A-BF7EB5B58A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192001" cy="6864796"/>
            <a:chOff x="0" y="-1"/>
            <a:chExt cx="12192001" cy="686479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AC79249-FDC0-364D-A734-AE1DE1605D28}"/>
                </a:ext>
              </a:extLst>
            </p:cNvPr>
            <p:cNvSpPr/>
            <p:nvPr userDrawn="1"/>
          </p:nvSpPr>
          <p:spPr>
            <a:xfrm>
              <a:off x="8264426" y="0"/>
              <a:ext cx="3927574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15FBB50-09C8-B64E-AE57-67C5E70810CB}"/>
                </a:ext>
              </a:extLst>
            </p:cNvPr>
            <p:cNvGrpSpPr/>
            <p:nvPr userDrawn="1"/>
          </p:nvGrpSpPr>
          <p:grpSpPr>
            <a:xfrm>
              <a:off x="8264427" y="3685939"/>
              <a:ext cx="3927573" cy="3178856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C68F289-2744-2F48-893A-3F17911625C8}"/>
                </a:ext>
              </a:extLst>
            </p:cNvPr>
            <p:cNvSpPr/>
            <p:nvPr userDrawn="1"/>
          </p:nvSpPr>
          <p:spPr>
            <a:xfrm>
              <a:off x="0" y="-1"/>
              <a:ext cx="1167493" cy="1167493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39563C76-BC00-DE47-88F5-C24D3CE3325A}"/>
                </a:ext>
              </a:extLst>
            </p:cNvPr>
            <p:cNvSpPr/>
            <p:nvPr userDrawn="1"/>
          </p:nvSpPr>
          <p:spPr>
            <a:xfrm>
              <a:off x="10228214" y="-1"/>
              <a:ext cx="1963787" cy="3178856"/>
            </a:xfrm>
            <a:custGeom>
              <a:avLst/>
              <a:gdLst>
                <a:gd name="connsiteX0" fmla="*/ 0 w 1963787"/>
                <a:gd name="connsiteY0" fmla="*/ 0 h 3178856"/>
                <a:gd name="connsiteX1" fmla="*/ 1963787 w 1963787"/>
                <a:gd name="connsiteY1" fmla="*/ 0 h 3178856"/>
                <a:gd name="connsiteX2" fmla="*/ 1963787 w 1963787"/>
                <a:gd name="connsiteY2" fmla="*/ 1967129 h 3178856"/>
                <a:gd name="connsiteX3" fmla="*/ 1963787 w 1963787"/>
                <a:gd name="connsiteY3" fmla="*/ 2349671 h 3178856"/>
                <a:gd name="connsiteX4" fmla="*/ 1963787 w 1963787"/>
                <a:gd name="connsiteY4" fmla="*/ 3178856 h 3178856"/>
                <a:gd name="connsiteX5" fmla="*/ 1963753 w 1963787"/>
                <a:gd name="connsiteY5" fmla="*/ 3178856 h 3178856"/>
                <a:gd name="connsiteX6" fmla="*/ 1763002 w 1963787"/>
                <a:gd name="connsiteY6" fmla="*/ 3168629 h 3178856"/>
                <a:gd name="connsiteX7" fmla="*/ 0 w 1963787"/>
                <a:gd name="connsiteY7" fmla="*/ 1197921 h 3178856"/>
                <a:gd name="connsiteX8" fmla="*/ 0 w 1963787"/>
                <a:gd name="connsiteY8" fmla="*/ 1039961 h 3178856"/>
                <a:gd name="connsiteX9" fmla="*/ 0 w 1963787"/>
                <a:gd name="connsiteY9" fmla="*/ 0 h 3178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63787" h="3178856">
                  <a:moveTo>
                    <a:pt x="0" y="0"/>
                  </a:moveTo>
                  <a:lnTo>
                    <a:pt x="1963787" y="0"/>
                  </a:lnTo>
                  <a:lnTo>
                    <a:pt x="1963787" y="1967129"/>
                  </a:lnTo>
                  <a:lnTo>
                    <a:pt x="1963787" y="2349671"/>
                  </a:lnTo>
                  <a:lnTo>
                    <a:pt x="1963787" y="3178856"/>
                  </a:lnTo>
                  <a:lnTo>
                    <a:pt x="1963753" y="3178856"/>
                  </a:lnTo>
                  <a:lnTo>
                    <a:pt x="1763002" y="3168629"/>
                  </a:lnTo>
                  <a:cubicBezTo>
                    <a:pt x="772749" y="3067186"/>
                    <a:pt x="0" y="2223585"/>
                    <a:pt x="0" y="1197921"/>
                  </a:cubicBezTo>
                  <a:lnTo>
                    <a:pt x="0" y="1039961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4" y="252549"/>
            <a:ext cx="6220278" cy="3262811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3" y="3685939"/>
            <a:ext cx="6220277" cy="2919512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AC10D125-AB73-D276-4947-94204736A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58864" y="102021"/>
            <a:ext cx="9779183" cy="1744415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58865" y="2017467"/>
            <a:ext cx="9779182" cy="3366815"/>
          </a:xfrm>
        </p:spPr>
        <p:txBody>
          <a:bodyPr>
            <a:norm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AC10D125-AB73-D276-4947-94204736A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71600"/>
            <a:ext cx="5486400" cy="4114800"/>
          </a:xfrm>
        </p:spPr>
        <p:txBody>
          <a:bodyPr anchor="ctr" anchorCtr="0">
            <a:noAutofit/>
          </a:bodyPr>
          <a:lstStyle>
            <a:lvl1pPr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3124234B-E1C4-2616-9993-A23142AA69B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83438" y="1168400"/>
            <a:ext cx="4500562" cy="4521200"/>
          </a:xfrm>
          <a:prstGeom prst="ellipse">
            <a:avLst/>
          </a:prstGeom>
          <a:solidFill>
            <a:schemeClr val="accent2"/>
          </a:solidFill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266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AC10D125-AB73-D276-4947-94204736A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0" y="457200"/>
            <a:ext cx="5120640" cy="3200400"/>
          </a:xfrm>
        </p:spPr>
        <p:txBody>
          <a:bodyPr anchor="b" anchorCtr="0">
            <a:noAutofit/>
          </a:bodyPr>
          <a:lstStyle>
            <a:lvl1pPr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63DBBF-E63D-81E5-E7CE-32F6F2C2F93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943598" y="3657600"/>
            <a:ext cx="5120640" cy="1828800"/>
          </a:xfrm>
        </p:spPr>
        <p:txBody>
          <a:bodyPr anchor="t" anchorCtr="0">
            <a:noAutofit/>
          </a:bodyPr>
          <a:lstStyle>
            <a:lvl1pPr marL="0" indent="0" algn="l">
              <a:buNone/>
              <a:defRPr sz="32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64033732-ADA1-C540-7276-3FF5CDEF2C5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04238" y="1157224"/>
            <a:ext cx="4500562" cy="4521200"/>
          </a:xfrm>
          <a:prstGeom prst="ellipse">
            <a:avLst/>
          </a:prstGeom>
          <a:solidFill>
            <a:schemeClr val="accent2"/>
          </a:solidFill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856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CEDB282-8288-C81F-52B5-048A3E80C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208822" cy="6858003"/>
            <a:chOff x="0" y="-1"/>
            <a:chExt cx="12208822" cy="685800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A62587F-7496-384A-AF40-18FC8CF0709D}"/>
                </a:ext>
              </a:extLst>
            </p:cNvPr>
            <p:cNvSpPr/>
            <p:nvPr userDrawn="1"/>
          </p:nvSpPr>
          <p:spPr>
            <a:xfrm>
              <a:off x="0" y="2286002"/>
              <a:ext cx="12208822" cy="45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84DB028B-A475-224B-B675-A15A56CAD0BF}"/>
                </a:ext>
              </a:extLst>
            </p:cNvPr>
            <p:cNvSpPr/>
            <p:nvPr userDrawn="1"/>
          </p:nvSpPr>
          <p:spPr>
            <a:xfrm flipH="1">
              <a:off x="8597718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61C34955-105B-4D4D-B51D-754C5D38A85D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2734DEB1-EC02-2E42-9292-4ADD115060A5}"/>
                </a:ext>
              </a:extLst>
            </p:cNvPr>
            <p:cNvSpPr/>
            <p:nvPr userDrawn="1"/>
          </p:nvSpPr>
          <p:spPr>
            <a:xfrm rot="5400000" flipH="1" flipV="1">
              <a:off x="10344100" y="438098"/>
              <a:ext cx="2285999" cy="1409801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45085"/>
            <a:ext cx="9779183" cy="1600835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EED44-783E-8705-4119-D7E9F7D4F2B4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1166087" y="2652713"/>
            <a:ext cx="9780587" cy="3436936"/>
          </a:xfrm>
        </p:spPr>
        <p:txBody>
          <a:bodyPr>
            <a:normAutofit/>
          </a:bodyPr>
          <a:lstStyle>
            <a:lvl1pPr marL="34290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1pPr>
            <a:lvl2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109728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37160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176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5FBCE6F-2AA9-31FE-8148-33B480735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067EACEC-C2DD-EA42-8504-176673AD1F20}"/>
                </a:ext>
              </a:extLst>
            </p:cNvPr>
            <p:cNvSpPr/>
            <p:nvPr userDrawn="1"/>
          </p:nvSpPr>
          <p:spPr>
            <a:xfrm>
              <a:off x="0" y="0"/>
              <a:ext cx="8025490" cy="6858000"/>
            </a:xfrm>
            <a:custGeom>
              <a:avLst/>
              <a:gdLst>
                <a:gd name="connsiteX0" fmla="*/ 0 w 8025490"/>
                <a:gd name="connsiteY0" fmla="*/ 0 h 6858000"/>
                <a:gd name="connsiteX1" fmla="*/ 4596490 w 8025490"/>
                <a:gd name="connsiteY1" fmla="*/ 0 h 6858000"/>
                <a:gd name="connsiteX2" fmla="*/ 8025490 w 8025490"/>
                <a:gd name="connsiteY2" fmla="*/ 3429000 h 6858000"/>
                <a:gd name="connsiteX3" fmla="*/ 4596490 w 8025490"/>
                <a:gd name="connsiteY3" fmla="*/ 6858000 h 6858000"/>
                <a:gd name="connsiteX4" fmla="*/ 0 w 8025490"/>
                <a:gd name="connsiteY4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25490" h="6858000">
                  <a:moveTo>
                    <a:pt x="0" y="0"/>
                  </a:moveTo>
                  <a:lnTo>
                    <a:pt x="4596490" y="0"/>
                  </a:lnTo>
                  <a:cubicBezTo>
                    <a:pt x="6490274" y="0"/>
                    <a:pt x="8025490" y="1535216"/>
                    <a:pt x="8025490" y="3429000"/>
                  </a:cubicBezTo>
                  <a:cubicBezTo>
                    <a:pt x="8025490" y="5322784"/>
                    <a:pt x="6490274" y="6858000"/>
                    <a:pt x="4596490" y="6858000"/>
                  </a:cubicBezTo>
                  <a:lnTo>
                    <a:pt x="0" y="685800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9843C7E-5704-7A46-8974-F3BFA42E7310}"/>
                </a:ext>
              </a:extLst>
            </p:cNvPr>
            <p:cNvGrpSpPr/>
            <p:nvPr userDrawn="1"/>
          </p:nvGrpSpPr>
          <p:grpSpPr>
            <a:xfrm rot="16200000">
              <a:off x="8286528" y="2207195"/>
              <a:ext cx="3032351" cy="2443610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0B179973-08D2-EF40-B516-35E75E906394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6C811FF3-E48A-194D-8022-65F8C3A17449}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4" y="177553"/>
            <a:ext cx="6245912" cy="3269447"/>
          </a:xfrm>
        </p:spPr>
        <p:txBody>
          <a:bodyPr bIns="0"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4" y="3492896"/>
            <a:ext cx="6245912" cy="91285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14DB56B5-5DD7-95E3-52B2-EDC4B3F130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601200" cy="1653371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283235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843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1A0E8D4A-B13C-C7EE-5E27-278124A127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1999" cy="6857999"/>
            <a:chOff x="1" y="1"/>
            <a:chExt cx="12191999" cy="6857999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rot="5400000" flipH="1">
              <a:off x="1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69008"/>
            <a:ext cx="9779183" cy="1706563"/>
          </a:xfrm>
        </p:spPr>
        <p:txBody>
          <a:bodyPr anchor="b">
            <a:noAutofit/>
          </a:bodyPr>
          <a:lstStyle>
            <a:lvl1pPr>
              <a:defRPr sz="42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26B296A-EB6A-9BE9-E813-B15C46524F4D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1167493" y="2023984"/>
            <a:ext cx="4663440" cy="3332832"/>
          </a:xfrm>
        </p:spPr>
        <p:txBody>
          <a:bodyPr>
            <a:normAutofit/>
          </a:bodyPr>
          <a:lstStyle>
            <a:lvl1pPr marL="530352" indent="-530352">
              <a:spcBef>
                <a:spcPts val="1000"/>
              </a:spcBef>
              <a:buFont typeface="+mj-lt"/>
              <a:buAutoNum type="arabicPeriod"/>
              <a:defRPr sz="2000">
                <a:solidFill>
                  <a:schemeClr val="bg1"/>
                </a:solidFill>
                <a:latin typeface="+mn-lt"/>
              </a:defRPr>
            </a:lvl1pPr>
            <a:lvl2pPr marL="1097280" indent="-530352">
              <a:spcBef>
                <a:spcPts val="1000"/>
              </a:spcBef>
              <a:buFont typeface="+mj-lt"/>
              <a:buAutoNum type="alphaLcPeriod"/>
              <a:defRPr sz="2000">
                <a:solidFill>
                  <a:schemeClr val="bg1"/>
                </a:solidFill>
                <a:latin typeface="+mn-lt"/>
              </a:defRPr>
            </a:lvl2pPr>
            <a:lvl3pPr marL="1645920" indent="-530352">
              <a:spcBef>
                <a:spcPts val="1000"/>
              </a:spcBef>
              <a:buFont typeface="+mj-lt"/>
              <a:buAutoNum type="arabicParenR"/>
              <a:defRPr sz="2000">
                <a:solidFill>
                  <a:schemeClr val="bg1"/>
                </a:solidFill>
                <a:latin typeface="+mn-lt"/>
              </a:defRPr>
            </a:lvl3pPr>
            <a:lvl4pPr marL="1920240" indent="-530352">
              <a:spcBef>
                <a:spcPts val="1000"/>
              </a:spcBef>
              <a:buFont typeface="+mj-lt"/>
              <a:buAutoNum type="alphaLcParenR"/>
              <a:defRPr sz="2000">
                <a:solidFill>
                  <a:schemeClr val="bg1"/>
                </a:solidFill>
                <a:latin typeface="+mn-lt"/>
              </a:defRPr>
            </a:lvl4pPr>
            <a:lvl5pPr marL="2560320" indent="-514350">
              <a:spcBef>
                <a:spcPts val="1000"/>
              </a:spcBef>
              <a:buFont typeface="+mj-lt"/>
              <a:buAutoNum type="romanLcPeriod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435B7D5-E7F8-1267-8942-3C97BE836B98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6283235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426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and Image 1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CEDB282-8288-C81F-52B5-048A3E80C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2208822" cy="6858002"/>
            <a:chOff x="0" y="0"/>
            <a:chExt cx="12208822" cy="685800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A62587F-7496-384A-AF40-18FC8CF0709D}"/>
                </a:ext>
              </a:extLst>
            </p:cNvPr>
            <p:cNvSpPr/>
            <p:nvPr userDrawn="1"/>
          </p:nvSpPr>
          <p:spPr>
            <a:xfrm>
              <a:off x="0" y="2286002"/>
              <a:ext cx="12208822" cy="45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84DB028B-A475-224B-B675-A15A56CAD0BF}"/>
                </a:ext>
              </a:extLst>
            </p:cNvPr>
            <p:cNvSpPr/>
            <p:nvPr userDrawn="1"/>
          </p:nvSpPr>
          <p:spPr>
            <a:xfrm flipH="1">
              <a:off x="8597718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61C34955-105B-4D4D-B51D-754C5D38A85D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457200"/>
            <a:ext cx="10643508" cy="1371600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B07A1CF7-9B3B-E43E-830E-DAB65B608249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1166088" y="2652713"/>
            <a:ext cx="5394959" cy="3436936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Picture Placeholder 14">
            <a:extLst>
              <a:ext uri="{FF2B5EF4-FFF2-40B4-BE49-F238E27FC236}">
                <a16:creationId xmlns:a16="http://schemas.microsoft.com/office/drawing/2014/main" id="{D976D8D6-3BDC-1908-3425-FEE3EEF51A2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317920" y="1447800"/>
            <a:ext cx="4214010" cy="4214010"/>
          </a:xfrm>
          <a:prstGeom prst="ellipse">
            <a:avLst/>
          </a:prstGeom>
          <a:solidFill>
            <a:schemeClr val="accent2"/>
          </a:solidFill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030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74" r:id="rId4"/>
    <p:sldLayoutId id="2147483671" r:id="rId5"/>
    <p:sldLayoutId id="2147483659" r:id="rId6"/>
    <p:sldLayoutId id="2147483668" r:id="rId7"/>
    <p:sldLayoutId id="2147483669" r:id="rId8"/>
    <p:sldLayoutId id="2147483675" r:id="rId9"/>
    <p:sldLayoutId id="2147483677" r:id="rId10"/>
    <p:sldLayoutId id="2147483676" r:id="rId11"/>
    <p:sldLayoutId id="2147483661" r:id="rId12"/>
    <p:sldLayoutId id="2147483666" r:id="rId13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2.xml"/><Relationship Id="rId5" Type="http://schemas.openxmlformats.org/officeDocument/2006/relationships/diagramQuickStyle" Target="../diagrams/quickStyle12.xml"/><Relationship Id="rId4" Type="http://schemas.openxmlformats.org/officeDocument/2006/relationships/diagramLayout" Target="../diagrams/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3.xml"/><Relationship Id="rId7" Type="http://schemas.microsoft.com/office/2007/relationships/diagramDrawing" Target="../diagrams/drawing13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3.xml"/><Relationship Id="rId5" Type="http://schemas.openxmlformats.org/officeDocument/2006/relationships/diagramQuickStyle" Target="../diagrams/quickStyle13.xml"/><Relationship Id="rId4" Type="http://schemas.openxmlformats.org/officeDocument/2006/relationships/diagramLayout" Target="../diagrams/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4.xml"/><Relationship Id="rId7" Type="http://schemas.microsoft.com/office/2007/relationships/diagramDrawing" Target="../diagrams/drawing14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4.xml"/><Relationship Id="rId5" Type="http://schemas.openxmlformats.org/officeDocument/2006/relationships/diagramQuickStyle" Target="../diagrams/quickStyle14.xml"/><Relationship Id="rId4" Type="http://schemas.openxmlformats.org/officeDocument/2006/relationships/diagramLayout" Target="../diagrams/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5.xml"/><Relationship Id="rId7" Type="http://schemas.microsoft.com/office/2007/relationships/diagramDrawing" Target="../diagrams/drawing15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5.xml"/><Relationship Id="rId5" Type="http://schemas.openxmlformats.org/officeDocument/2006/relationships/diagramQuickStyle" Target="../diagrams/quickStyle15.xml"/><Relationship Id="rId4" Type="http://schemas.openxmlformats.org/officeDocument/2006/relationships/diagramLayout" Target="../diagrams/layout1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6.xml"/><Relationship Id="rId7" Type="http://schemas.microsoft.com/office/2007/relationships/diagramDrawing" Target="../diagrams/drawing16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16.xml"/><Relationship Id="rId5" Type="http://schemas.openxmlformats.org/officeDocument/2006/relationships/diagramQuickStyle" Target="../diagrams/quickStyle16.xml"/><Relationship Id="rId4" Type="http://schemas.openxmlformats.org/officeDocument/2006/relationships/diagramLayout" Target="../diagrams/layout1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7.xml"/><Relationship Id="rId7" Type="http://schemas.microsoft.com/office/2007/relationships/diagramDrawing" Target="../diagrams/drawing17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7.xml"/><Relationship Id="rId5" Type="http://schemas.openxmlformats.org/officeDocument/2006/relationships/diagramQuickStyle" Target="../diagrams/quickStyle17.xml"/><Relationship Id="rId4" Type="http://schemas.openxmlformats.org/officeDocument/2006/relationships/diagramLayout" Target="../diagrams/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232913"/>
            <a:ext cx="7096933" cy="3830130"/>
          </a:xfrm>
        </p:spPr>
        <p:txBody>
          <a:bodyPr/>
          <a:lstStyle/>
          <a:p>
            <a:pPr algn="ctr"/>
            <a:r>
              <a:rPr lang="en-US" dirty="0">
                <a:ea typeface="+mj-lt"/>
                <a:cs typeface="+mj-lt"/>
              </a:rPr>
              <a:t>String &amp; JSON Data Type in MySQL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258620-D380-473B-A288-E14928A16BDB}"/>
              </a:ext>
            </a:extLst>
          </p:cNvPr>
          <p:cNvSpPr>
            <a:spLocks noGrp="1"/>
          </p:cNvSpPr>
          <p:nvPr/>
        </p:nvSpPr>
        <p:spPr>
          <a:xfrm>
            <a:off x="6820788" y="5465294"/>
            <a:ext cx="4099187" cy="104893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1" kern="1200" cap="all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noProof="1">
                <a:solidFill>
                  <a:schemeClr val="tx1"/>
                </a:solidFill>
                <a:ea typeface="+mn-lt"/>
                <a:cs typeface="+mn-lt"/>
              </a:rPr>
              <a:t>Phase 3 - Project Presentation</a:t>
            </a:r>
            <a:endParaRPr lang="en-US" noProof="1">
              <a:solidFill>
                <a:schemeClr val="tx1"/>
              </a:solidFill>
              <a:ea typeface="Calibri"/>
              <a:cs typeface="Calibri"/>
            </a:endParaRPr>
          </a:p>
          <a:p>
            <a:r>
              <a:rPr lang="en-US" noProof="1">
                <a:solidFill>
                  <a:schemeClr val="tx1"/>
                </a:solidFill>
                <a:ea typeface="+mn-lt"/>
                <a:cs typeface="+mn-lt"/>
              </a:rPr>
              <a:t>By </a:t>
            </a:r>
            <a:r>
              <a:rPr lang="en-US" u="sng" noProof="1">
                <a:solidFill>
                  <a:schemeClr val="tx1"/>
                </a:solidFill>
                <a:ea typeface="+mn-lt"/>
                <a:cs typeface="+mn-lt"/>
              </a:rPr>
              <a:t>TechBoys</a:t>
            </a:r>
            <a:br>
              <a:rPr lang="en-US" noProof="1">
                <a:ea typeface="+mn-lt"/>
                <a:cs typeface="+mn-lt"/>
              </a:rPr>
            </a:br>
            <a:endParaRPr lang="en-US" noProof="1">
              <a:solidFill>
                <a:schemeClr val="tx1"/>
              </a:solidFill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864" y="102021"/>
            <a:ext cx="9772193" cy="653847"/>
          </a:xfrm>
        </p:spPr>
        <p:txBody>
          <a:bodyPr/>
          <a:lstStyle/>
          <a:p>
            <a:r>
              <a:rPr lang="en-US">
                <a:ea typeface="+mj-lt"/>
                <a:cs typeface="+mj-lt"/>
              </a:rPr>
              <a:t>Functions Strings in MySQL</a:t>
            </a:r>
            <a:endParaRPr lang="en-US"/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FD3C7BD7-1EA6-DFB1-77DC-84E7478ACE3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00144631"/>
              </p:ext>
            </p:extLst>
          </p:nvPr>
        </p:nvGraphicFramePr>
        <p:xfrm>
          <a:off x="1251158" y="1103400"/>
          <a:ext cx="9141575" cy="51246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26145225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29" y="274299"/>
            <a:ext cx="9772193" cy="653847"/>
          </a:xfrm>
        </p:spPr>
        <p:txBody>
          <a:bodyPr/>
          <a:lstStyle/>
          <a:p>
            <a:r>
              <a:rPr lang="en-US">
                <a:ea typeface="+mj-lt"/>
                <a:cs typeface="+mj-lt"/>
              </a:rPr>
              <a:t>Searching and Strings in MySQL</a:t>
            </a:r>
            <a:endParaRPr lang="en-US"/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FD3C7BD7-1EA6-DFB1-77DC-84E7478ACE3C}"/>
              </a:ext>
            </a:extLst>
          </p:cNvPr>
          <p:cNvGraphicFramePr/>
          <p:nvPr/>
        </p:nvGraphicFramePr>
        <p:xfrm>
          <a:off x="1251158" y="1103400"/>
          <a:ext cx="9141575" cy="51246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28915347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769EC161-B926-F368-427F-AA6CD3A9A238}"/>
              </a:ext>
            </a:extLst>
          </p:cNvPr>
          <p:cNvSpPr txBox="1"/>
          <p:nvPr/>
        </p:nvSpPr>
        <p:spPr>
          <a:xfrm>
            <a:off x="2389465" y="278235"/>
            <a:ext cx="8741327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200" dirty="0">
                <a:ea typeface="+mn-lt"/>
                <a:cs typeface="+mn-lt"/>
              </a:rPr>
              <a:t>Introduction to JSON Data Type</a:t>
            </a:r>
            <a:endParaRPr lang="en-US" dirty="0">
              <a:ea typeface="+mn-lt"/>
              <a:cs typeface="+mn-lt"/>
            </a:endParaRPr>
          </a:p>
        </p:txBody>
      </p:sp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EABC32AF-4D53-2461-D498-96CFF8D1FEB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44376750"/>
              </p:ext>
            </p:extLst>
          </p:nvPr>
        </p:nvGraphicFramePr>
        <p:xfrm>
          <a:off x="2549607" y="1011941"/>
          <a:ext cx="7428383" cy="47991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62677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769EC161-B926-F368-427F-AA6CD3A9A238}"/>
              </a:ext>
            </a:extLst>
          </p:cNvPr>
          <p:cNvSpPr txBox="1"/>
          <p:nvPr/>
        </p:nvSpPr>
        <p:spPr>
          <a:xfrm>
            <a:off x="2389465" y="278235"/>
            <a:ext cx="8741327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200" dirty="0">
                <a:ea typeface="+mn-lt"/>
                <a:cs typeface="+mn-lt"/>
              </a:rPr>
              <a:t>Creating JSON Attributes in Tables</a:t>
            </a:r>
            <a:endParaRPr lang="en-US" dirty="0"/>
          </a:p>
          <a:p>
            <a:endParaRPr lang="en-US"/>
          </a:p>
        </p:txBody>
      </p:sp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63FF2CBC-9707-9B1A-7E77-E034B826068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51016642"/>
              </p:ext>
            </p:extLst>
          </p:nvPr>
        </p:nvGraphicFramePr>
        <p:xfrm>
          <a:off x="2577530" y="1292152"/>
          <a:ext cx="8372585" cy="41039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60758482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769EC161-B926-F368-427F-AA6CD3A9A238}"/>
              </a:ext>
            </a:extLst>
          </p:cNvPr>
          <p:cNvSpPr txBox="1"/>
          <p:nvPr/>
        </p:nvSpPr>
        <p:spPr>
          <a:xfrm>
            <a:off x="2389465" y="278235"/>
            <a:ext cx="8741327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200" dirty="0">
                <a:ea typeface="+mn-lt"/>
                <a:cs typeface="+mn-lt"/>
              </a:rPr>
              <a:t>Inserting JSON Attributes in Tables</a:t>
            </a:r>
            <a:endParaRPr lang="en-US" dirty="0"/>
          </a:p>
          <a:p>
            <a:endParaRPr lang="en-US"/>
          </a:p>
        </p:txBody>
      </p:sp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63FF2CBC-9707-9B1A-7E77-E034B826068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52373141"/>
              </p:ext>
            </p:extLst>
          </p:nvPr>
        </p:nvGraphicFramePr>
        <p:xfrm>
          <a:off x="2584521" y="1292152"/>
          <a:ext cx="8729117" cy="41739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38067892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769EC161-B926-F368-427F-AA6CD3A9A238}"/>
              </a:ext>
            </a:extLst>
          </p:cNvPr>
          <p:cNvSpPr txBox="1"/>
          <p:nvPr/>
        </p:nvSpPr>
        <p:spPr>
          <a:xfrm>
            <a:off x="2389465" y="278235"/>
            <a:ext cx="8741327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200" dirty="0">
                <a:ea typeface="+mn-lt"/>
                <a:cs typeface="+mn-lt"/>
              </a:rPr>
              <a:t>Searching and Selecting JSON Data</a:t>
            </a:r>
            <a:endParaRPr lang="en-US" dirty="0"/>
          </a:p>
          <a:p>
            <a:endParaRPr lang="en-US"/>
          </a:p>
        </p:txBody>
      </p:sp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63FF2CBC-9707-9B1A-7E77-E034B826068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51448952"/>
              </p:ext>
            </p:extLst>
          </p:nvPr>
        </p:nvGraphicFramePr>
        <p:xfrm>
          <a:off x="2514613" y="1292152"/>
          <a:ext cx="8854951" cy="42857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42073561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769EC161-B926-F368-427F-AA6CD3A9A238}"/>
              </a:ext>
            </a:extLst>
          </p:cNvPr>
          <p:cNvSpPr txBox="1"/>
          <p:nvPr/>
        </p:nvSpPr>
        <p:spPr>
          <a:xfrm>
            <a:off x="2389465" y="278235"/>
            <a:ext cx="8741327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200" dirty="0"/>
              <a:t>Updating</a:t>
            </a:r>
            <a:r>
              <a:rPr lang="en-US" sz="4200" dirty="0">
                <a:ea typeface="+mn-lt"/>
                <a:cs typeface="+mn-lt"/>
              </a:rPr>
              <a:t> JSON Data</a:t>
            </a:r>
            <a:endParaRPr lang="en-US"/>
          </a:p>
          <a:p>
            <a:endParaRPr lang="en-US"/>
          </a:p>
        </p:txBody>
      </p:sp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63FF2CBC-9707-9B1A-7E77-E034B826068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6825666"/>
              </p:ext>
            </p:extLst>
          </p:nvPr>
        </p:nvGraphicFramePr>
        <p:xfrm>
          <a:off x="2514613" y="1292152"/>
          <a:ext cx="8854951" cy="42857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83892428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769EC161-B926-F368-427F-AA6CD3A9A238}"/>
              </a:ext>
            </a:extLst>
          </p:cNvPr>
          <p:cNvSpPr txBox="1"/>
          <p:nvPr/>
        </p:nvSpPr>
        <p:spPr>
          <a:xfrm>
            <a:off x="2389465" y="278235"/>
            <a:ext cx="8741327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200" dirty="0"/>
              <a:t>Merging JSON</a:t>
            </a:r>
            <a:r>
              <a:rPr lang="en-US" sz="4200" dirty="0">
                <a:ea typeface="+mn-lt"/>
                <a:cs typeface="+mn-lt"/>
              </a:rPr>
              <a:t> Data</a:t>
            </a:r>
            <a:endParaRPr lang="en-US" dirty="0"/>
          </a:p>
          <a:p>
            <a:endParaRPr lang="en-US"/>
          </a:p>
        </p:txBody>
      </p:sp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63FF2CBC-9707-9B1A-7E77-E034B826068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99380821"/>
              </p:ext>
            </p:extLst>
          </p:nvPr>
        </p:nvGraphicFramePr>
        <p:xfrm>
          <a:off x="2514613" y="1292152"/>
          <a:ext cx="8854951" cy="42857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20280829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0786E-306F-FA21-4F87-81A032C68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136526"/>
            <a:ext cx="9779183" cy="591323"/>
          </a:xfrm>
        </p:spPr>
        <p:txBody>
          <a:bodyPr/>
          <a:lstStyle/>
          <a:p>
            <a:pPr algn="ctr"/>
            <a:r>
              <a:rPr lang="en-US" b="0" dirty="0"/>
              <a:t>JSON Path Syntax</a:t>
            </a:r>
            <a:endParaRPr lang="en-US" dirty="0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FF25DA78-45D4-B5DB-F78D-172BA6CB303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55220820"/>
              </p:ext>
            </p:extLst>
          </p:nvPr>
        </p:nvGraphicFramePr>
        <p:xfrm>
          <a:off x="391487" y="866164"/>
          <a:ext cx="11059485" cy="59925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78163377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769EC161-B926-F368-427F-AA6CD3A9A238}"/>
              </a:ext>
            </a:extLst>
          </p:cNvPr>
          <p:cNvSpPr txBox="1"/>
          <p:nvPr/>
        </p:nvSpPr>
        <p:spPr>
          <a:xfrm>
            <a:off x="2389465" y="278235"/>
            <a:ext cx="8741327" cy="166199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200" dirty="0">
                <a:ea typeface="+mn-lt"/>
                <a:cs typeface="+mn-lt"/>
              </a:rPr>
              <a:t>Converting between JSON and Non-JSON Values</a:t>
            </a:r>
            <a:endParaRPr lang="en-US" dirty="0"/>
          </a:p>
          <a:p>
            <a:endParaRPr lang="en-US"/>
          </a:p>
        </p:txBody>
      </p:sp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63FF2CBC-9707-9B1A-7E77-E034B826068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57776086"/>
              </p:ext>
            </p:extLst>
          </p:nvPr>
        </p:nvGraphicFramePr>
        <p:xfrm>
          <a:off x="2388778" y="1543821"/>
          <a:ext cx="8617263" cy="42018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36172965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864" y="102021"/>
            <a:ext cx="9772193" cy="653847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893" y="996806"/>
            <a:ext cx="9779182" cy="2037887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514350" indent="-514350">
              <a:buAutoNum type="arabicPeriod"/>
            </a:pPr>
            <a:r>
              <a:rPr lang="en-US" b="1" dirty="0"/>
              <a:t>String:</a:t>
            </a:r>
          </a:p>
          <a:p>
            <a:pPr marL="971550" lvl="1" indent="-514350">
              <a:buFont typeface="Courier New" panose="020B0604020202020204" pitchFamily="34" charset="0"/>
              <a:buChar char="o"/>
            </a:pPr>
            <a:r>
              <a:rPr lang="en-US" dirty="0"/>
              <a:t>Introduction to String Data Type.</a:t>
            </a:r>
          </a:p>
          <a:p>
            <a:pPr marL="971550" lvl="1" indent="-514350">
              <a:buFont typeface="Courier New" panose="020B0604020202020204" pitchFamily="34" charset="0"/>
              <a:buChar char="o"/>
            </a:pPr>
            <a:r>
              <a:rPr lang="en-US" dirty="0">
                <a:ea typeface="+mn-lt"/>
                <a:cs typeface="+mn-lt"/>
              </a:rPr>
              <a:t>Common String Data Types.</a:t>
            </a:r>
          </a:p>
          <a:p>
            <a:pPr marL="971550" lvl="1" indent="-514350">
              <a:buFont typeface="Courier New" panose="020B0604020202020204" pitchFamily="34" charset="0"/>
              <a:buChar char="o"/>
            </a:pPr>
            <a:r>
              <a:rPr lang="en-US" dirty="0">
                <a:ea typeface="+mn-lt"/>
                <a:cs typeface="+mn-lt"/>
              </a:rPr>
              <a:t>String Functions in MySQL.</a:t>
            </a:r>
          </a:p>
          <a:p>
            <a:pPr marL="971550" lvl="1" indent="-514350">
              <a:buFont typeface="Courier New" panose="020B0604020202020204" pitchFamily="34" charset="0"/>
              <a:buChar char="o"/>
            </a:pPr>
            <a:r>
              <a:rPr lang="en-US" dirty="0">
                <a:ea typeface="+mn-lt"/>
                <a:cs typeface="+mn-lt"/>
              </a:rPr>
              <a:t>Importance of String Data in Databases.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2A3E88-74F2-0DAB-0BDE-963EFEC3C2B1}"/>
              </a:ext>
            </a:extLst>
          </p:cNvPr>
          <p:cNvSpPr txBox="1"/>
          <p:nvPr/>
        </p:nvSpPr>
        <p:spPr>
          <a:xfrm>
            <a:off x="1216068" y="2831061"/>
            <a:ext cx="9761988" cy="34778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/>
              <a:t>2. JSON:</a:t>
            </a:r>
          </a:p>
          <a:p>
            <a:pPr marL="914400" lvl="1" indent="-457200">
              <a:buFont typeface="Courier New"/>
              <a:buChar char="o"/>
            </a:pPr>
            <a:r>
              <a:rPr lang="en-US" sz="2400" dirty="0">
                <a:ea typeface="+mn-lt"/>
                <a:cs typeface="+mn-lt"/>
              </a:rPr>
              <a:t>Introduction to JSON Data Type.</a:t>
            </a:r>
            <a:endParaRPr lang="en-US" sz="2400" b="1" dirty="0"/>
          </a:p>
          <a:p>
            <a:pPr marL="914400" lvl="1" indent="-457200">
              <a:buFont typeface="Courier New"/>
              <a:buChar char="o"/>
            </a:pPr>
            <a:r>
              <a:rPr lang="en-US" sz="2400" dirty="0">
                <a:ea typeface="+mn-lt"/>
                <a:cs typeface="+mn-lt"/>
              </a:rPr>
              <a:t>JSON Creation .</a:t>
            </a:r>
          </a:p>
          <a:p>
            <a:pPr marL="914400" lvl="1" indent="-457200">
              <a:buFont typeface="Courier New"/>
              <a:buChar char="o"/>
            </a:pPr>
            <a:r>
              <a:rPr lang="en-US" sz="2400" dirty="0">
                <a:ea typeface="+mn-lt"/>
                <a:cs typeface="+mn-lt"/>
              </a:rPr>
              <a:t>JSON Insertion and selection.</a:t>
            </a:r>
            <a:endParaRPr lang="en-US" sz="2400" dirty="0"/>
          </a:p>
          <a:p>
            <a:pPr marL="914400" lvl="1" indent="-457200">
              <a:buFont typeface="Courier New"/>
              <a:buChar char="o"/>
            </a:pPr>
            <a:r>
              <a:rPr lang="en-US" sz="2400" dirty="0">
                <a:ea typeface="+mn-lt"/>
                <a:cs typeface="+mn-lt"/>
              </a:rPr>
              <a:t>Updating JSON Data.</a:t>
            </a:r>
            <a:endParaRPr lang="en-US" sz="2400" dirty="0"/>
          </a:p>
          <a:p>
            <a:pPr marL="914400" lvl="1" indent="-457200">
              <a:buFont typeface="Courier New"/>
              <a:buChar char="o"/>
            </a:pPr>
            <a:r>
              <a:rPr lang="en-US" sz="2400" dirty="0">
                <a:ea typeface="+mn-lt"/>
                <a:cs typeface="+mn-lt"/>
              </a:rPr>
              <a:t>Merging JSON Data.</a:t>
            </a:r>
          </a:p>
          <a:p>
            <a:pPr marL="914400" lvl="1" indent="-457200">
              <a:buFont typeface="Courier New"/>
              <a:buChar char="o"/>
            </a:pPr>
            <a:r>
              <a:rPr lang="en-US" sz="2400" dirty="0"/>
              <a:t>JSON Path Syntax.</a:t>
            </a:r>
          </a:p>
          <a:p>
            <a:pPr marL="914400" lvl="1" indent="-457200">
              <a:buFont typeface="Courier New"/>
              <a:buChar char="o"/>
            </a:pPr>
            <a:r>
              <a:rPr lang="en-US" sz="2400" dirty="0"/>
              <a:t>Converting between JSON and Non-JSON .</a:t>
            </a:r>
          </a:p>
          <a:p>
            <a:pPr marL="914400" lvl="1" indent="-457200">
              <a:buFont typeface="Courier New"/>
              <a:buChar char="o"/>
            </a:pPr>
            <a:r>
              <a:rPr lang="en-US" sz="2400" dirty="0"/>
              <a:t>Aggregation Of JSON Values.</a:t>
            </a:r>
          </a:p>
        </p:txBody>
      </p:sp>
    </p:spTree>
    <p:extLst>
      <p:ext uri="{BB962C8B-B14F-4D97-AF65-F5344CB8AC3E}">
        <p14:creationId xmlns:p14="http://schemas.microsoft.com/office/powerpoint/2010/main" val="1325608595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1C753FD-96EC-101A-B8A4-5F69A189BE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252549"/>
            <a:ext cx="6220278" cy="3262811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7BB04B7-47A4-741B-59E0-F0E6F2126E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00319" y="3685939"/>
            <a:ext cx="6220277" cy="2919512"/>
          </a:xfrm>
        </p:spPr>
        <p:txBody>
          <a:bodyPr/>
          <a:lstStyle/>
          <a:p>
            <a:r>
              <a:rPr lang="en-US" dirty="0" err="1"/>
              <a:t>TechBoys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9673525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EDCDB-920F-8C67-48DC-678204EBDE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Questions??</a:t>
            </a:r>
          </a:p>
        </p:txBody>
      </p:sp>
    </p:spTree>
    <p:extLst>
      <p:ext uri="{BB962C8B-B14F-4D97-AF65-F5344CB8AC3E}">
        <p14:creationId xmlns:p14="http://schemas.microsoft.com/office/powerpoint/2010/main" val="1657656015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864" y="102021"/>
            <a:ext cx="9772193" cy="653847"/>
          </a:xfrm>
        </p:spPr>
        <p:txBody>
          <a:bodyPr/>
          <a:lstStyle/>
          <a:p>
            <a:r>
              <a:rPr lang="en-US" dirty="0">
                <a:latin typeface="Tenorite"/>
              </a:rPr>
              <a:t>Introduction to String Data Type</a:t>
            </a:r>
            <a:endParaRPr lang="en-US"/>
          </a:p>
        </p:txBody>
      </p:sp>
      <p:graphicFrame>
        <p:nvGraphicFramePr>
          <p:cNvPr id="23" name="Diagram 22">
            <a:extLst>
              <a:ext uri="{FF2B5EF4-FFF2-40B4-BE49-F238E27FC236}">
                <a16:creationId xmlns:a16="http://schemas.microsoft.com/office/drawing/2014/main" id="{E99402DC-FA2C-5830-5C32-959837D0E04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0700860"/>
              </p:ext>
            </p:extLst>
          </p:nvPr>
        </p:nvGraphicFramePr>
        <p:xfrm>
          <a:off x="1328493" y="990920"/>
          <a:ext cx="7109274" cy="54515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7718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864" y="102021"/>
            <a:ext cx="9772193" cy="653847"/>
          </a:xfrm>
        </p:spPr>
        <p:txBody>
          <a:bodyPr/>
          <a:lstStyle/>
          <a:p>
            <a:r>
              <a:rPr lang="en-US" dirty="0">
                <a:ea typeface="+mj-lt"/>
                <a:cs typeface="+mj-lt"/>
              </a:rPr>
              <a:t>Common String Data Types in MySQL</a:t>
            </a:r>
            <a:endParaRPr lang="en-US"/>
          </a:p>
        </p:txBody>
      </p:sp>
      <p:graphicFrame>
        <p:nvGraphicFramePr>
          <p:cNvPr id="19" name="Diagram 18">
            <a:extLst>
              <a:ext uri="{FF2B5EF4-FFF2-40B4-BE49-F238E27FC236}">
                <a16:creationId xmlns:a16="http://schemas.microsoft.com/office/drawing/2014/main" id="{9DF008A8-F22A-7BBC-6E0D-A8D16BE9C95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40843886"/>
              </p:ext>
            </p:extLst>
          </p:nvPr>
        </p:nvGraphicFramePr>
        <p:xfrm>
          <a:off x="1274823" y="1032058"/>
          <a:ext cx="8212335" cy="45767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42564959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864" y="102021"/>
            <a:ext cx="9772193" cy="653847"/>
          </a:xfrm>
        </p:spPr>
        <p:txBody>
          <a:bodyPr/>
          <a:lstStyle/>
          <a:p>
            <a:r>
              <a:rPr lang="en-US" dirty="0">
                <a:ea typeface="+mj-lt"/>
                <a:cs typeface="+mj-lt"/>
              </a:rPr>
              <a:t>Common String Data Types in MySQL</a:t>
            </a:r>
            <a:endParaRPr lang="en-US"/>
          </a:p>
        </p:txBody>
      </p:sp>
      <p:graphicFrame>
        <p:nvGraphicFramePr>
          <p:cNvPr id="19" name="Diagram 18">
            <a:extLst>
              <a:ext uri="{FF2B5EF4-FFF2-40B4-BE49-F238E27FC236}">
                <a16:creationId xmlns:a16="http://schemas.microsoft.com/office/drawing/2014/main" id="{9DF008A8-F22A-7BBC-6E0D-A8D16BE9C95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58364309"/>
              </p:ext>
            </p:extLst>
          </p:nvPr>
        </p:nvGraphicFramePr>
        <p:xfrm>
          <a:off x="1301327" y="1085067"/>
          <a:ext cx="8263156" cy="46922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88342859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864" y="102021"/>
            <a:ext cx="9772193" cy="653847"/>
          </a:xfrm>
        </p:spPr>
        <p:txBody>
          <a:bodyPr/>
          <a:lstStyle/>
          <a:p>
            <a:r>
              <a:rPr lang="en-US" dirty="0">
                <a:ea typeface="+mj-lt"/>
                <a:cs typeface="+mj-lt"/>
              </a:rPr>
              <a:t>Common String Data Types in MySQL</a:t>
            </a:r>
            <a:endParaRPr lang="en-US"/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FD3C7BD7-1EA6-DFB1-77DC-84E7478ACE3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8096167"/>
              </p:ext>
            </p:extLst>
          </p:nvPr>
        </p:nvGraphicFramePr>
        <p:xfrm>
          <a:off x="1280172" y="1188471"/>
          <a:ext cx="9862473" cy="53654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63021991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864" y="102021"/>
            <a:ext cx="9772193" cy="653847"/>
          </a:xfrm>
        </p:spPr>
        <p:txBody>
          <a:bodyPr/>
          <a:lstStyle/>
          <a:p>
            <a:r>
              <a:rPr lang="en-US" dirty="0">
                <a:ea typeface="+mj-lt"/>
                <a:cs typeface="+mj-lt"/>
              </a:rPr>
              <a:t>Common String Data Types in MySQL</a:t>
            </a:r>
            <a:endParaRPr lang="en-US"/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FD3C7BD7-1EA6-DFB1-77DC-84E7478ACE3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56024588"/>
              </p:ext>
            </p:extLst>
          </p:nvPr>
        </p:nvGraphicFramePr>
        <p:xfrm>
          <a:off x="1251157" y="1076896"/>
          <a:ext cx="8338421" cy="5054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02855053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864" y="102021"/>
            <a:ext cx="9772193" cy="653847"/>
          </a:xfrm>
        </p:spPr>
        <p:txBody>
          <a:bodyPr/>
          <a:lstStyle/>
          <a:p>
            <a:r>
              <a:rPr lang="en-US" dirty="0">
                <a:ea typeface="+mj-lt"/>
                <a:cs typeface="+mj-lt"/>
              </a:rPr>
              <a:t>Common String Data Types in MySQL</a:t>
            </a:r>
            <a:endParaRPr lang="en-US"/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FD3C7BD7-1EA6-DFB1-77DC-84E7478ACE3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80855325"/>
              </p:ext>
            </p:extLst>
          </p:nvPr>
        </p:nvGraphicFramePr>
        <p:xfrm>
          <a:off x="1301126" y="1166744"/>
          <a:ext cx="8783767" cy="4276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57462569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864" y="102021"/>
            <a:ext cx="9772193" cy="653847"/>
          </a:xfrm>
        </p:spPr>
        <p:txBody>
          <a:bodyPr/>
          <a:lstStyle/>
          <a:p>
            <a:r>
              <a:rPr lang="en-US" dirty="0">
                <a:ea typeface="+mj-lt"/>
                <a:cs typeface="+mj-lt"/>
              </a:rPr>
              <a:t>Common String Data Types in MySQL</a:t>
            </a:r>
            <a:endParaRPr lang="en-US"/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FD3C7BD7-1EA6-DFB1-77DC-84E7478ACE3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50619898"/>
              </p:ext>
            </p:extLst>
          </p:nvPr>
        </p:nvGraphicFramePr>
        <p:xfrm>
          <a:off x="1251158" y="1103400"/>
          <a:ext cx="9141575" cy="51246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85795279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Custom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45331398_Win32_SL_V13" id="{C59E605D-C281-4A06-BDA0-E97A35AC3AA8}" vid="{25D1D206-DA25-4050-926A-BD6D3A1B506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5A7188B1-CB43-4216-A332-EE7733BC221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31D3D4E-040D-4F59-9215-B1F04B81B9F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CE52C7A-8834-4F18-859F-7167A187E138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423</Words>
  <Application>Microsoft Office PowerPoint</Application>
  <PresentationFormat>Widescreen</PresentationFormat>
  <Paragraphs>123</Paragraphs>
  <Slides>21</Slides>
  <Notes>20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Custom</vt:lpstr>
      <vt:lpstr>String &amp; JSON Data Type in MySQL</vt:lpstr>
      <vt:lpstr>Agenda</vt:lpstr>
      <vt:lpstr>Introduction to String Data Type</vt:lpstr>
      <vt:lpstr>Common String Data Types in MySQL</vt:lpstr>
      <vt:lpstr>Common String Data Types in MySQL</vt:lpstr>
      <vt:lpstr>Common String Data Types in MySQL</vt:lpstr>
      <vt:lpstr>Common String Data Types in MySQL</vt:lpstr>
      <vt:lpstr>Common String Data Types in MySQL</vt:lpstr>
      <vt:lpstr>Common String Data Types in MySQL</vt:lpstr>
      <vt:lpstr>Functions Strings in MySQL</vt:lpstr>
      <vt:lpstr>Searching and Strings in MySQL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JSON Path Syntax</vt:lpstr>
      <vt:lpstr>PowerPoint Presentation</vt:lpstr>
      <vt:lpstr>Thank you</vt:lpstr>
      <vt:lpstr>Questions??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837</cp:revision>
  <dcterms:created xsi:type="dcterms:W3CDTF">2024-09-14T16:58:10Z</dcterms:created>
  <dcterms:modified xsi:type="dcterms:W3CDTF">2024-09-17T20:35:58Z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