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3" r:id="rId4"/>
    <p:sldId id="261" r:id="rId5"/>
    <p:sldId id="258" r:id="rId6"/>
    <p:sldId id="259" r:id="rId7"/>
    <p:sldId id="266" r:id="rId8"/>
    <p:sldId id="268" r:id="rId9"/>
    <p:sldId id="267" r:id="rId10"/>
    <p:sldId id="270" r:id="rId11"/>
    <p:sldId id="269" r:id="rId12"/>
    <p:sldId id="265" r:id="rId13"/>
    <p:sldId id="262" r:id="rId14"/>
    <p:sldId id="27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7000" autoAdjust="0"/>
  </p:normalViewPr>
  <p:slideViewPr>
    <p:cSldViewPr snapToGrid="0">
      <p:cViewPr varScale="1">
        <p:scale>
          <a:sx n="52" d="100"/>
          <a:sy n="52" d="100"/>
        </p:scale>
        <p:origin x="34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8F98E-E458-4CB7-9DCD-04B043CFB18C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78CFC-F3C8-4452-A5A2-452C44360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72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78CFC-F3C8-4452-A5A2-452C4436002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765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optimizer tunes strictly for the defined load case the design can perform arbitrary poor for an unexpected load →request for robustness against loading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Performing Topology Optimization at multiple sectors simultaneously refers to optimizing the design of a structure in different regions or sections concurrently. This approach is often adopted when different sectors of a structure experience distinct loading conditions or stresses. Instead of optimizing the entire structure as a single entity, the optimization is performed separately for each sector, taking into account the unique stress patterns and requirements in those specific regions.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78CFC-F3C8-4452-A5A2-452C44360029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36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1A11-EAE9-F531-DFCC-9F767F4D3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D340-BF6D-E28E-0AC5-24041FABB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C9BC-78B4-FB2B-72DE-AE0EE2FE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2D4B-CA4B-36B2-978F-F2434C5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7C4E-830C-04B0-E4C5-5B11AE4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2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53E2-925E-D235-9C30-814BB64A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44388-8F51-2421-4831-D79F2274A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FE99-6C14-B719-30DC-0EE36627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2CCF-4DAB-7209-D023-55EF90B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8C68-84A3-A7E3-0AEB-19A286D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02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28919-F68B-47C2-3D6C-6F35CA864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FA8A5-6E04-6B19-D6F4-68F45EB7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CC53-4969-42C8-B768-95E810D1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3431-8508-5415-2E4C-8C541836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9BFE-2B54-4427-49B0-DA4E505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43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9BCA-54DB-79D5-A4E2-3CFA0742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64C7-9E47-642A-C7BE-1D10E583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DD1A-3BD4-84AF-2160-F10A440F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BCAD-21A3-D052-8EAF-42B35D71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C724-988A-02BC-B404-7A2A9BB9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727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2C9-7490-78CB-BD41-DB14727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F9B3-E64D-8E9F-5106-CEA8D060E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5B67-7150-276E-7585-BD963A8C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72CD-D1E5-AEE5-C40D-9E832D93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4BBF-9C4E-8F09-94E5-F44DFFAE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65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E367-5675-5209-D0DF-D20073AD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F497-BF82-41BF-1C18-FAD00EAA9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652EA-A16B-B1E9-7C24-C581BC33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F149-EFDF-8D0C-DC57-BF044D62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FA121-B00D-7950-5B3C-C18862E1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D4226-1942-D268-D70B-E337C642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9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A775-5F7F-4338-88D4-87E196A2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EF540-B6F7-296C-916D-DB5178E0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C3025-6F16-B1BC-5C6F-F466C1ED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D8A56-60D9-7EE9-38D4-E76A8D0DC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A917-B68B-8027-451E-F6E4C023F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DA271-FFE3-3632-13BF-B2A2E733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632DB-F1D8-906A-698D-4975249E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4504-A0A1-FABA-D482-C3DB7D5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29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6FFA-CB36-F639-BEEE-B92949D2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752B5-A93A-6DFF-0144-311023E8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0145-35CE-E49D-4A83-7A65909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71E55-FBB5-E1F2-6553-6182E211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53995-8C65-273A-B1BB-858F84CB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9BADE-A1E4-706C-90F0-BD5350B5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80FE1-2771-D915-3671-2E72E63C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100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8A3-0661-278B-4252-90E68DD1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B2B1-3E30-29BD-C0E2-5E4ED22F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FCE4-6279-AC31-5B8F-1DCDB269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1707-66F1-0DEE-B99B-1D090B2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A02BF-0108-B77A-2C91-A39DA304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7EE2-1EB0-8D9B-EE96-1F90E19A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9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7F86-CC61-BFB6-2586-68F7190A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CA94B-6FEB-08CD-C6E1-FA12D93BA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3843A-D88B-88BA-783F-933A0E08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6F1F-33B1-2B2A-E981-52673DB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6610-2C53-06CD-077B-36BF5CAC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F268-D302-A2A6-9E6A-5913608B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73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1A503-5651-E480-29EF-02CAB098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38CC-FF3A-CE1F-DC03-A009198F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3BAC-5266-1814-C0BC-816BEAB6E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4160-D7D3-46BD-B802-55106CB892C1}" type="datetimeFigureOut">
              <a:rPr lang="en-DE" smtClean="0"/>
              <a:t>06/02/2024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388B-1935-C347-2395-E431063BE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38EA-4266-0EDA-A288-83161E42E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DCAB-8876-45AC-8B54-9F9134173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3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BFD2A-2C92-77DB-CEA7-AF1D6EB8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Topology optimization </a:t>
            </a:r>
            <a:br>
              <a:rPr lang="en-US" sz="8100" dirty="0"/>
            </a:br>
            <a:r>
              <a:rPr lang="en-US" sz="8100" dirty="0"/>
              <a:t>of a Dam </a:t>
            </a:r>
            <a:r>
              <a:rPr lang="en-US" sz="3000" i="1" dirty="0"/>
              <a:t>in 3D</a:t>
            </a:r>
            <a:endParaRPr lang="en-DE" sz="3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6ADA-D257-0AE2-2892-FCCEED0FC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</a:t>
            </a:r>
            <a:endParaRPr lang="en-US"/>
          </a:p>
          <a:p>
            <a:pPr algn="l"/>
            <a:r>
              <a:rPr lang="en-US" dirty="0"/>
              <a:t>Sumanthreddy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37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0DA26-E587-8FBB-7232-EE6D7D95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Von-Mises Stress: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EE32635-13E9-6D25-D502-630FA861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151" y="2576181"/>
            <a:ext cx="5226423" cy="28629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E5D4C-663B-C72C-0457-FE7D1E8B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2" y="2576181"/>
            <a:ext cx="4836463" cy="28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10" descr="A graph with green lines and red dots&#10;&#10;Description automatically generated">
            <a:extLst>
              <a:ext uri="{FF2B5EF4-FFF2-40B4-BE49-F238E27FC236}">
                <a16:creationId xmlns:a16="http://schemas.microsoft.com/office/drawing/2014/main" id="{76AD03C2-18F0-2DCE-0228-256480844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2" y="3324042"/>
            <a:ext cx="5432425" cy="2630488"/>
          </a:xfrm>
        </p:spPr>
      </p:pic>
      <p:pic>
        <p:nvPicPr>
          <p:cNvPr id="13" name="Picture 12" descr="A graph with a green line and red line&#10;&#10;Description automatically generated">
            <a:extLst>
              <a:ext uri="{FF2B5EF4-FFF2-40B4-BE49-F238E27FC236}">
                <a16:creationId xmlns:a16="http://schemas.microsoft.com/office/drawing/2014/main" id="{AA444647-4550-072F-7BF4-54D688B22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3324042"/>
            <a:ext cx="5397500" cy="263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62E12-E535-A18E-BB9C-87CA7C7D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50" y="622755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4DC45B-DB85-8DCF-CED1-C0AD939F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899" y="1942943"/>
            <a:ext cx="8057151" cy="9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FF1E0-E3C4-C27F-C70E-1989177D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Challenges faced:</a:t>
            </a:r>
            <a:endParaRPr lang="en-DE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B78A-6D19-3060-52D7-CBA6AFC3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5147913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</a:t>
            </a:r>
            <a:r>
              <a:rPr lang="en-US" sz="2000" i="1" dirty="0"/>
              <a:t>Not enough memory. Try to switch to out-of-core mode if using MKL</a:t>
            </a:r>
            <a:r>
              <a:rPr lang="en-US" sz="2400" dirty="0"/>
              <a:t>” </a:t>
            </a:r>
            <a:r>
              <a:rPr lang="en-US" sz="2400" dirty="0" err="1"/>
              <a:t>i.e</a:t>
            </a:r>
            <a:r>
              <a:rPr lang="en-US" sz="2400" dirty="0"/>
              <a:t>, Memory issue</a:t>
            </a:r>
          </a:p>
          <a:p>
            <a:r>
              <a:rPr lang="en-US" sz="2400" dirty="0"/>
              <a:t>Applying pressure instead of Force</a:t>
            </a:r>
          </a:p>
          <a:p>
            <a:r>
              <a:rPr lang="en-US" sz="2400" dirty="0"/>
              <a:t>Appending nodes to </a:t>
            </a:r>
            <a:r>
              <a:rPr lang="en-US" sz="2400" dirty="0" err="1"/>
              <a:t>nodelist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60943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8706-BE81-7336-7BF2-20A987D3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Further Works:</a:t>
            </a:r>
            <a:endParaRPr lang="en-DE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82D0-1CA0-2EEF-AABB-D0E31ED1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78871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Instead of assuming just one design start with sizing, then shape and then do Topology Optimization</a:t>
            </a:r>
          </a:p>
          <a:p>
            <a:r>
              <a:rPr lang="en-US" sz="2400" dirty="0"/>
              <a:t>Implementation of stresses optimization and robust optimization(unexpected loads)</a:t>
            </a:r>
          </a:p>
          <a:p>
            <a:r>
              <a:rPr lang="en-US" sz="2400" dirty="0"/>
              <a:t>Change parameters like initial vol, volume constraint and filter</a:t>
            </a:r>
          </a:p>
          <a:p>
            <a:r>
              <a:rPr lang="en-US" sz="2400" dirty="0"/>
              <a:t>Performing the Topology Optimization at more sectors at the same time because each sector has different stresses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85448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7A31CF6-243A-4A96-D58D-5A8513CF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264" y="704504"/>
            <a:ext cx="2957472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2F5C-F183-03D5-12E8-BCB444B8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THANK YOU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25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EC398-D4F4-93AD-5573-B71EA17E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CEB17-52B6-526B-10BD-35D301C4E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FDFFB-7F5B-392D-1156-7A5152AF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Contents:</a:t>
            </a:r>
            <a:endParaRPr lang="en-DE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1E4118-9B7F-AB24-94BB-E4B17126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C10C02-D6E3-5CDA-16A3-3D089DA2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CEAD4-1CFA-4E4C-5661-401E4E833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5E050C2-2D8A-C6E4-3B72-C5974656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3A1A-4574-B080-C330-F4B891D4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Topology Optimization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Challenges and Further works</a:t>
            </a:r>
          </a:p>
        </p:txBody>
      </p:sp>
    </p:spTree>
    <p:extLst>
      <p:ext uri="{BB962C8B-B14F-4D97-AF65-F5344CB8AC3E}">
        <p14:creationId xmlns:p14="http://schemas.microsoft.com/office/powerpoint/2010/main" val="318123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7B81F-7D6F-6287-C88A-C7D8C8D9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Topology Optimization: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76040-8C0B-4DFB-5751-189F7D18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9640" y="666728"/>
            <a:ext cx="392170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9446-EFA8-2E84-04A2-303B73F9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Statement: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7B64B-4131-41C3-7CF7-FD7025353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703595"/>
            <a:ext cx="7108897" cy="30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EB227-86A3-276F-A983-2F804371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Design: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545C8-75F0-74AA-79ED-0C43AE26B9C6}"/>
              </a:ext>
            </a:extLst>
          </p:cNvPr>
          <p:cNvSpPr txBox="1"/>
          <p:nvPr/>
        </p:nvSpPr>
        <p:spPr>
          <a:xfrm>
            <a:off x="3949984" y="344424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9488-7AE6-7389-6B59-4800DC57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60932" y="3659349"/>
            <a:ext cx="3678936" cy="1499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379F0-3378-5683-D30F-DA59991C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09" y="3825365"/>
            <a:ext cx="4077907" cy="2793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C343B-D6AC-6139-4D04-C6E18073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16" y="387246"/>
            <a:ext cx="4177692" cy="27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5EC79-8A4A-284D-3DA2-210F41845B56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Force is acting along x axis in the negative direction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Force: 0.1*Area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orange striped object&#10;&#10;Description automatically generated">
            <a:extLst>
              <a:ext uri="{FF2B5EF4-FFF2-40B4-BE49-F238E27FC236}">
                <a16:creationId xmlns:a16="http://schemas.microsoft.com/office/drawing/2014/main" id="{DDEE8DF2-9D51-CB13-3F04-00A598DD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 r="3" b="1303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6D42-6B51-0B2E-ABEB-1E440006B46E}"/>
              </a:ext>
            </a:extLst>
          </p:cNvPr>
          <p:cNvSpPr txBox="1"/>
          <p:nvPr/>
        </p:nvSpPr>
        <p:spPr>
          <a:xfrm>
            <a:off x="945931" y="1083483"/>
            <a:ext cx="216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Nodes: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19974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93621-5A3F-6F1F-14ED-8892F498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Methods applied:</a:t>
            </a:r>
            <a:endParaRPr lang="en-DE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855E-405F-0A64-1449-883760E4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639631"/>
            <a:ext cx="10872172" cy="108721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C532-A394-35D5-DB79-232F5F5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/>
              <a:t>Optimizer - SNOPT</a:t>
            </a:r>
          </a:p>
          <a:p>
            <a:r>
              <a:rPr lang="en-US"/>
              <a:t>Multiple load case</a:t>
            </a:r>
          </a:p>
          <a:p>
            <a:r>
              <a:rPr lang="en-US"/>
              <a:t>Heaviside filter with continuation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9A5B1-FF88-F8A4-E8A9-F25AD06A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SIMP vs Multiload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4F1C3-AD72-CD4F-1AC1-807E6F73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65" b="2"/>
          <a:stretch/>
        </p:blipFill>
        <p:spPr>
          <a:xfrm>
            <a:off x="6175939" y="2410447"/>
            <a:ext cx="5803323" cy="389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A3587-CC1D-FF6E-7F92-AD47FB399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53" b="-2"/>
          <a:stretch/>
        </p:blipFill>
        <p:spPr>
          <a:xfrm>
            <a:off x="186308" y="2410446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2D82-2B1C-082B-2DED-27B3061B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Multiload vs Heaviside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934BC8-AC45-7896-5513-7A5BD4763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972"/>
          <a:stretch/>
        </p:blipFill>
        <p:spPr>
          <a:xfrm>
            <a:off x="6201442" y="2410448"/>
            <a:ext cx="5803323" cy="3890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58E8C-150E-A3DB-C5B1-AADC22180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65" b="2"/>
          <a:stretch/>
        </p:blipFill>
        <p:spPr>
          <a:xfrm>
            <a:off x="187235" y="2410447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Topology optimization  of a Dam in 3D</vt:lpstr>
      <vt:lpstr>Contents:</vt:lpstr>
      <vt:lpstr>Topology Optimization:</vt:lpstr>
      <vt:lpstr>  Problem Statement:     </vt:lpstr>
      <vt:lpstr>Design:</vt:lpstr>
      <vt:lpstr>PowerPoint Presentation</vt:lpstr>
      <vt:lpstr>Methods applied:</vt:lpstr>
      <vt:lpstr>        SIMP vs Multiload</vt:lpstr>
      <vt:lpstr>        Multiload vs Heaviside</vt:lpstr>
      <vt:lpstr>Von-Mises Stress:</vt:lpstr>
      <vt:lpstr>Results:</vt:lpstr>
      <vt:lpstr>Challenges faced:</vt:lpstr>
      <vt:lpstr>Further Works: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optimization  of a dam</dc:title>
  <dc:creator>Sumanthreddy Settipalli</dc:creator>
  <cp:lastModifiedBy>Sumanthreddy Settipalli</cp:lastModifiedBy>
  <cp:revision>12</cp:revision>
  <dcterms:created xsi:type="dcterms:W3CDTF">2024-02-02T14:48:40Z</dcterms:created>
  <dcterms:modified xsi:type="dcterms:W3CDTF">2024-02-06T15:00:52Z</dcterms:modified>
</cp:coreProperties>
</file>