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12D3-A8AF-ADF1-5EE9-0CC23CFD5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DEFB3-CDE7-DB5F-DD72-FD004ABF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D670-82E2-BC31-8114-5C6E71B1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9DC6-8426-21D7-F41F-567A266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7368-E233-69DF-D82C-1F1F35A2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99A8-B5FA-4AA0-E91C-9184389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7ABBE-EB15-D2BA-9BA4-609D3EC3C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7A72-81EE-0BD5-29FB-7C117A69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0FC5-33FD-1371-1B5C-FDB7DE60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4DB1-ADDC-0273-3EF2-F3C21452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4667-4DB4-ED08-D066-E87F2D08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0FCD3-2013-7A14-5041-A8FD77E1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9743-1DBA-C8EE-5DED-082E92C4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BF98-81D0-B64E-2B9C-BEDE449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B1A6-3AA8-3A5B-50AF-08ED0EA8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2EE7-4A3E-4011-CF40-FDFD570B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9165-681B-EAD3-31E4-C8E48C55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A628-E0DB-7594-E3FD-31651CE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50F2-6D95-BFBD-C71F-030E455C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4FE5-00FF-05AD-E882-6559A3A0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4955-AB9F-FF21-65EE-13E2228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DC7E-B9CC-7C13-680B-199A2D6A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1DE9-6CB7-53EE-0E91-FF9EA28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7ED6-1DB0-41AB-0CF6-104A7E1D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3A69-E870-2915-38E0-7EB6A089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C4D9-3AC6-780D-5206-984E550E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4145-7C95-14A3-F10B-1F3CFBA1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B4E3-04E7-6ACF-4FDD-81E10D3E6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2841C-91CA-6BA7-AFCB-68CA187D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475A-680D-C61C-EBC4-7EEE682A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292C-895F-A4FC-D2EF-540DECBC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7839-0E25-14EF-A6A3-E3A18A3B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3082-0504-7190-AB31-D18B874C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9D3E-CEA6-6BB2-2E9F-6948B0CD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2C70D-CC29-C8D7-9F3A-81C28754F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BB761-D4F9-A576-EACE-AF1111F50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E3BDF-D977-92A0-DD16-D616E4DF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2F3C6-173F-010C-B1C0-D1F0236C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7494-1B86-2D43-41A4-77A71BA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0AA4-4022-B91C-E196-F019045D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E7230-B775-7AEA-546E-BE911BDD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221C-57F5-2E23-CCCD-AD0A221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D2E81-1E53-1081-9854-AAD58A10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DFDB3-CC05-8FA6-EB85-F68E4E8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2BA50-4770-1F2D-7481-0DEE458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8217-CCDD-2F16-39ED-9BCB73C8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4477-B852-B1FD-BFFC-94C9DC9E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2FE9-3CEA-079C-DF3C-5443EF2A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A8C45-3843-F452-67CF-3BFE006F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4A8BE-849E-E271-8D88-DF12C305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DD0EF-89CA-018A-1762-4AC93CE9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2EB7-20F4-FA57-A847-CCFE973C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EF4A-80A2-3D19-9A00-E34839B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977D8-0D11-29BC-0D39-508FE418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926DD-4126-E641-389F-56AF4CD1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83F27-3A08-2BE2-7C8D-05CDCE33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A792-28B7-8374-D907-7A33AD7F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9D08-FAC5-FABD-4124-1D7308B1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F9A26-CF22-ED95-B500-A75726F6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1D7A-64AB-E800-C8B0-CCBCFDAD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475F-E371-FC87-D77F-948F218BC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460E-C206-41DA-8122-537A4522863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EB57-1536-CA08-053C-EB7A56D83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AFB7-5D00-AFAA-399D-E28E70CC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4044-ACAC-4D7E-AEF5-A28AFE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0C0EF3-78FF-5822-89F8-CC0E4438E9F0}"/>
              </a:ext>
            </a:extLst>
          </p:cNvPr>
          <p:cNvSpPr/>
          <p:nvPr/>
        </p:nvSpPr>
        <p:spPr>
          <a:xfrm>
            <a:off x="923733" y="1871027"/>
            <a:ext cx="1355712" cy="510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Gestures </a:t>
            </a:r>
          </a:p>
        </p:txBody>
      </p:sp>
      <p:pic>
        <p:nvPicPr>
          <p:cNvPr id="1026" name="Picture 2" descr="50 free vector icons of Gesture Hands Lineal designed by ...">
            <a:extLst>
              <a:ext uri="{FF2B5EF4-FFF2-40B4-BE49-F238E27FC236}">
                <a16:creationId xmlns:a16="http://schemas.microsoft.com/office/drawing/2014/main" id="{D486C2D6-1271-E5B8-F2CF-77472BD37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5403"/>
          <a:stretch/>
        </p:blipFill>
        <p:spPr bwMode="auto">
          <a:xfrm>
            <a:off x="791715" y="2599271"/>
            <a:ext cx="1355712" cy="12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tion Sensor Icon In Flat Style. Sensor Waves Vector Illustration On White  Isolated Background. Security Connection Business Concept. Royalty Free  SVG, Cliparts, Vectors, and Stock Illustration. Image 109466199.">
            <a:extLst>
              <a:ext uri="{FF2B5EF4-FFF2-40B4-BE49-F238E27FC236}">
                <a16:creationId xmlns:a16="http://schemas.microsoft.com/office/drawing/2014/main" id="{B3DA96BE-15A2-86DF-7EF5-11337147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6077" y="1696423"/>
            <a:ext cx="902848" cy="9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51D612-3933-2676-D13C-24078E830A77}"/>
              </a:ext>
            </a:extLst>
          </p:cNvPr>
          <p:cNvCxnSpPr>
            <a:cxnSpLocks/>
          </p:cNvCxnSpPr>
          <p:nvPr/>
        </p:nvCxnSpPr>
        <p:spPr>
          <a:xfrm>
            <a:off x="2402632" y="2177645"/>
            <a:ext cx="1636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706596-C1BD-1DD4-24F8-03715CA8B39C}"/>
              </a:ext>
            </a:extLst>
          </p:cNvPr>
          <p:cNvSpPr/>
          <p:nvPr/>
        </p:nvSpPr>
        <p:spPr>
          <a:xfrm>
            <a:off x="2314767" y="634053"/>
            <a:ext cx="2052734" cy="1020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(CWFM  Signals  with Spark Fun radar)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E2ED52-C82B-78DD-51DD-DF02907DFD5B}"/>
              </a:ext>
            </a:extLst>
          </p:cNvPr>
          <p:cNvCxnSpPr>
            <a:cxnSpLocks/>
          </p:cNvCxnSpPr>
          <p:nvPr/>
        </p:nvCxnSpPr>
        <p:spPr>
          <a:xfrm>
            <a:off x="4671804" y="2182562"/>
            <a:ext cx="1636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base Storage free vector icons designed by phatplus | Vector icon  design, Free icons, Database icon">
            <a:extLst>
              <a:ext uri="{FF2B5EF4-FFF2-40B4-BE49-F238E27FC236}">
                <a16:creationId xmlns:a16="http://schemas.microsoft.com/office/drawing/2014/main" id="{E0EAA502-FA0B-8822-A3D5-7012904C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70" y="1726221"/>
            <a:ext cx="902848" cy="9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E1C52C-D0C4-4A53-AA3F-902E133B446A}"/>
              </a:ext>
            </a:extLst>
          </p:cNvPr>
          <p:cNvSpPr/>
          <p:nvPr/>
        </p:nvSpPr>
        <p:spPr>
          <a:xfrm>
            <a:off x="7000742" y="961151"/>
            <a:ext cx="1647518" cy="693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 Based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AF762-2CA9-8FC4-9DC2-B6BC23EE48A5}"/>
              </a:ext>
            </a:extLst>
          </p:cNvPr>
          <p:cNvCxnSpPr>
            <a:stCxn id="1030" idx="2"/>
          </p:cNvCxnSpPr>
          <p:nvPr/>
        </p:nvCxnSpPr>
        <p:spPr>
          <a:xfrm>
            <a:off x="6783794" y="2629069"/>
            <a:ext cx="0" cy="1174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DB207B-B857-BEEF-2F5B-DDBD088D436C}"/>
              </a:ext>
            </a:extLst>
          </p:cNvPr>
          <p:cNvSpPr/>
          <p:nvPr/>
        </p:nvSpPr>
        <p:spPr>
          <a:xfrm>
            <a:off x="7865035" y="3803503"/>
            <a:ext cx="1647518" cy="693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ML/DL –ALGO </a:t>
            </a:r>
          </a:p>
        </p:txBody>
      </p:sp>
      <p:pic>
        <p:nvPicPr>
          <p:cNvPr id="1032" name="Picture 8" descr="Machine Learning Icon Vector Art, Icons, and Graphics for Free Download">
            <a:extLst>
              <a:ext uri="{FF2B5EF4-FFF2-40B4-BE49-F238E27FC236}">
                <a16:creationId xmlns:a16="http://schemas.microsoft.com/office/drawing/2014/main" id="{A7833BDB-2299-9DCF-B830-E4D3BAA0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26" y="3849567"/>
            <a:ext cx="1294010" cy="12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A26ED0-137B-D600-C9FB-37781664D917}"/>
              </a:ext>
            </a:extLst>
          </p:cNvPr>
          <p:cNvCxnSpPr/>
          <p:nvPr/>
        </p:nvCxnSpPr>
        <p:spPr>
          <a:xfrm>
            <a:off x="4352389" y="2599271"/>
            <a:ext cx="0" cy="1174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aspberry Pi PNG Transparent Images Free Download | Vector Files | Pngtree">
            <a:extLst>
              <a:ext uri="{FF2B5EF4-FFF2-40B4-BE49-F238E27FC236}">
                <a16:creationId xmlns:a16="http://schemas.microsoft.com/office/drawing/2014/main" id="{7EBF6A75-09BE-D711-7776-97A249224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20542" r="7099" b="19078"/>
          <a:stretch/>
        </p:blipFill>
        <p:spPr bwMode="auto">
          <a:xfrm>
            <a:off x="3705384" y="4036241"/>
            <a:ext cx="1294010" cy="9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C00106-8123-EC01-2237-1F4B19E781A9}"/>
              </a:ext>
            </a:extLst>
          </p:cNvPr>
          <p:cNvCxnSpPr>
            <a:cxnSpLocks/>
          </p:cNvCxnSpPr>
          <p:nvPr/>
        </p:nvCxnSpPr>
        <p:spPr>
          <a:xfrm>
            <a:off x="5124082" y="4530781"/>
            <a:ext cx="1115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C89A4A-5E44-E437-864F-A5117241672C}"/>
              </a:ext>
            </a:extLst>
          </p:cNvPr>
          <p:cNvSpPr/>
          <p:nvPr/>
        </p:nvSpPr>
        <p:spPr>
          <a:xfrm>
            <a:off x="2147427" y="4797042"/>
            <a:ext cx="1647518" cy="693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Narayanaswamy</dc:creator>
  <cp:lastModifiedBy>Sharath Narayanaswamy</cp:lastModifiedBy>
  <cp:revision>1</cp:revision>
  <dcterms:created xsi:type="dcterms:W3CDTF">2023-11-04T18:17:07Z</dcterms:created>
  <dcterms:modified xsi:type="dcterms:W3CDTF">2023-11-04T18:29:28Z</dcterms:modified>
</cp:coreProperties>
</file>