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25E88-D1D0-4B74-AE0F-690DB003D1C2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8A24-AEFA-4206-BDA2-00A06C1DA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0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8A24-AEFA-4206-BDA2-00A06C1DAD9D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19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6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5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83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53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445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628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15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400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03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3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19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6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23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7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4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75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E66879-ACA9-4D71-8026-18F418E1EAE6}" type="datetimeFigureOut">
              <a:rPr lang="en-IN" smtClean="0"/>
              <a:t>05-11-2020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8E3325-9EDF-4C49-9D69-E05FF68EE4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612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329B-2E1A-4186-BD10-960DAC1F9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QUIZ MASTERS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92094-A24D-489A-BE9E-B42F35568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2248" y="4880331"/>
            <a:ext cx="2665442" cy="876657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B. </a:t>
            </a:r>
            <a:r>
              <a:rPr lang="en-US" i="1" dirty="0" err="1">
                <a:solidFill>
                  <a:srgbClr val="FFFF00"/>
                </a:solidFill>
              </a:rPr>
              <a:t>Rithika</a:t>
            </a:r>
            <a:r>
              <a:rPr lang="en-IN" i="1" dirty="0">
                <a:solidFill>
                  <a:srgbClr val="FFFF00"/>
                </a:solidFill>
              </a:rPr>
              <a:t>- 88</a:t>
            </a:r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rgbClr val="FFFF00"/>
                </a:solidFill>
              </a:rPr>
              <a:t>G. Suma Sri- 116</a:t>
            </a:r>
            <a:endParaRPr lang="en-IN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5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152133-2A59-40E1-AA60-74516878B847}"/>
              </a:ext>
            </a:extLst>
          </p:cNvPr>
          <p:cNvSpPr txBox="1"/>
          <p:nvPr/>
        </p:nvSpPr>
        <p:spPr>
          <a:xfrm>
            <a:off x="690466" y="457200"/>
            <a:ext cx="8829091" cy="306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ID: UC07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Help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Actors: User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Allows the registered user to know about the instructions of quiz masters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conditions: User should be successfully signed in and need to select the help option.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conditions: User gets all the instructions about the quiz about what he couldn’t understand.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5D1D41-87A0-4A82-8525-3379E2E55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060774"/>
              </p:ext>
            </p:extLst>
          </p:nvPr>
        </p:nvGraphicFramePr>
        <p:xfrm>
          <a:off x="690466" y="3701078"/>
          <a:ext cx="1051560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65102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747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3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Selects the option called help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2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2.After selecting the help option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User can get the instructions of quiz on, how to attempt it.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Some tips will also be given to the user, if they had any difficulty  in attempting the quiz.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831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22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ED1A-8CDF-4AD9-95D8-EBF8E1E0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    </a:t>
            </a:r>
          </a:p>
          <a:p>
            <a:pPr marL="0" indent="0">
              <a:buNone/>
            </a:pPr>
            <a:r>
              <a:rPr lang="en-US" sz="8000" dirty="0"/>
              <a:t>        THANK YOU 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2666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6297E1-1134-45A9-8DAF-C2F053440B58}"/>
              </a:ext>
            </a:extLst>
          </p:cNvPr>
          <p:cNvSpPr txBox="1"/>
          <p:nvPr/>
        </p:nvSpPr>
        <p:spPr>
          <a:xfrm>
            <a:off x="1250302" y="1095871"/>
            <a:ext cx="9209314" cy="4696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 with use cases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US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the name                                            • Register the name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Login/Signup                                                     • Help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quiz                                                           • Feedback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quiz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1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D559BC-0417-46B2-8677-2E9954FB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9" y="111967"/>
            <a:ext cx="8052319" cy="65034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A0552A-3226-4C82-B9C4-9E8E5AEC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84714" cy="1286393"/>
          </a:xfrm>
        </p:spPr>
        <p:txBody>
          <a:bodyPr>
            <a:normAutofit/>
          </a:bodyPr>
          <a:lstStyle/>
          <a:p>
            <a:r>
              <a:rPr lang="en-US" sz="2800" b="1" dirty="0"/>
              <a:t>Use Case Design</a:t>
            </a:r>
            <a:r>
              <a:rPr lang="en-US" sz="2800" dirty="0"/>
              <a:t>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8468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952F82-05FD-405E-9670-BE23220EED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900887">
            <a:off x="3698875" y="2316163"/>
            <a:ext cx="3063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3606A8-3983-4E26-8CC1-C3FB6537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62" y="20946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A3FDCF-6094-4DD4-AB2B-8908E123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2" y="186907"/>
            <a:ext cx="10515600" cy="76590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Use Case Descriptions</a:t>
            </a:r>
            <a:r>
              <a:rPr lang="en-US" dirty="0"/>
              <a:t>:</a:t>
            </a:r>
            <a:endParaRPr lang="en-IN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08D6C1E-34F6-44FE-B7A1-C3994D6D8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412823"/>
              </p:ext>
            </p:extLst>
          </p:nvPr>
        </p:nvGraphicFramePr>
        <p:xfrm>
          <a:off x="839756" y="3911642"/>
          <a:ext cx="10801738" cy="270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869">
                  <a:extLst>
                    <a:ext uri="{9D8B030D-6E8A-4147-A177-3AD203B41FA5}">
                      <a16:colId xmlns:a16="http://schemas.microsoft.com/office/drawing/2014/main" val="251187611"/>
                    </a:ext>
                  </a:extLst>
                </a:gridCol>
                <a:gridCol w="5400869">
                  <a:extLst>
                    <a:ext uri="{9D8B030D-6E8A-4147-A177-3AD203B41FA5}">
                      <a16:colId xmlns:a16="http://schemas.microsoft.com/office/drawing/2014/main" val="448475691"/>
                    </a:ext>
                  </a:extLst>
                </a:gridCol>
              </a:tblGrid>
              <a:tr h="368889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53336"/>
                  </a:ext>
                </a:extLst>
              </a:tr>
              <a:tr h="368889">
                <a:tc>
                  <a:txBody>
                    <a:bodyPr/>
                    <a:lstStyle/>
                    <a:p>
                      <a:r>
                        <a:rPr lang="en-US" dirty="0"/>
                        <a:t>1. Choose the register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68672"/>
                  </a:ext>
                </a:extLst>
              </a:tr>
              <a:tr h="3688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Prompts for the data required for registration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1971"/>
                  </a:ext>
                </a:extLst>
              </a:tr>
              <a:tr h="368889">
                <a:tc>
                  <a:txBody>
                    <a:bodyPr/>
                    <a:lstStyle/>
                    <a:p>
                      <a:r>
                        <a:rPr lang="en-US" dirty="0"/>
                        <a:t>3. Enter the data prompted by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7852"/>
                  </a:ext>
                </a:extLst>
              </a:tr>
              <a:tr h="12268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 Validates user information 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If the information is valid, create an new account and take to next procedure.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2302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6ED2B84E-7F4B-4B81-9504-316AE944ED5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900887">
            <a:off x="3698875" y="2316163"/>
            <a:ext cx="3063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2CCD0-2B99-4A94-88CB-0AFBE1F4B53B}"/>
              </a:ext>
            </a:extLst>
          </p:cNvPr>
          <p:cNvSpPr txBox="1"/>
          <p:nvPr/>
        </p:nvSpPr>
        <p:spPr>
          <a:xfrm>
            <a:off x="839756" y="1044091"/>
            <a:ext cx="8742782" cy="316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ID: UC01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Register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Actors: User, Admin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Allow new user to register for quiz with their name.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Pre- condition: None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Post-condition: allow the user to create an new account or to login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7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BB9EE-CB19-4D67-99EC-235B139C387E}"/>
              </a:ext>
            </a:extLst>
          </p:cNvPr>
          <p:cNvSpPr txBox="1"/>
          <p:nvPr/>
        </p:nvSpPr>
        <p:spPr>
          <a:xfrm>
            <a:off x="839755" y="494565"/>
            <a:ext cx="6774025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ID: UC02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Login/signup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Actor: User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Allows registered user to login/signup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conditions: User should be registered with the quiz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conditions: User logs in and all options are displayed on screen.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3D8A2B-623A-4D37-B84D-AC760B2CA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342248"/>
              </p:ext>
            </p:extLst>
          </p:nvPr>
        </p:nvGraphicFramePr>
        <p:xfrm>
          <a:off x="905069" y="3429000"/>
          <a:ext cx="1008639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5277">
                  <a:extLst>
                    <a:ext uri="{9D8B030D-6E8A-4147-A177-3AD203B41FA5}">
                      <a16:colId xmlns:a16="http://schemas.microsoft.com/office/drawing/2014/main" val="3351276170"/>
                    </a:ext>
                  </a:extLst>
                </a:gridCol>
                <a:gridCol w="6041115">
                  <a:extLst>
                    <a:ext uri="{9D8B030D-6E8A-4147-A177-3AD203B41FA5}">
                      <a16:colId xmlns:a16="http://schemas.microsoft.com/office/drawing/2014/main" val="2403816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Enter username and password and chooses the login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0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Validates username and password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If username is invalid, display error message and prompt for valid password.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If the password is invalid, display error message.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If username and password are valid then display and login.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3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1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9CE2A0-6920-4E6C-9A8E-BB353F9C30E8}"/>
              </a:ext>
            </a:extLst>
          </p:cNvPr>
          <p:cNvSpPr txBox="1"/>
          <p:nvPr/>
        </p:nvSpPr>
        <p:spPr>
          <a:xfrm>
            <a:off x="475861" y="468593"/>
            <a:ext cx="6365811" cy="306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ID: UC03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start the quiz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Actors: User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Allow registered user to start the quiz.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conditions: User should be successfully registered and signed in to the quiz.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conditions: Questions are displayed to write the quiz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FFC6EFD-D7CD-4590-A33B-6255B1B0F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67517"/>
              </p:ext>
            </p:extLst>
          </p:nvPr>
        </p:nvGraphicFramePr>
        <p:xfrm>
          <a:off x="586274" y="3747731"/>
          <a:ext cx="105171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578">
                  <a:extLst>
                    <a:ext uri="{9D8B030D-6E8A-4147-A177-3AD203B41FA5}">
                      <a16:colId xmlns:a16="http://schemas.microsoft.com/office/drawing/2014/main" val="3699112240"/>
                    </a:ext>
                  </a:extLst>
                </a:gridCol>
                <a:gridCol w="5258578">
                  <a:extLst>
                    <a:ext uri="{9D8B030D-6E8A-4147-A177-3AD203B41FA5}">
                      <a16:colId xmlns:a16="http://schemas.microsoft.com/office/drawing/2014/main" val="3862988899"/>
                    </a:ext>
                  </a:extLst>
                </a:gridCol>
              </a:tblGrid>
              <a:tr h="364952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6943"/>
                  </a:ext>
                </a:extLst>
              </a:tr>
              <a:tr h="364952">
                <a:tc>
                  <a:txBody>
                    <a:bodyPr/>
                    <a:lstStyle/>
                    <a:p>
                      <a:r>
                        <a:rPr lang="en-US" dirty="0"/>
                        <a:t>1. Select the start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76046"/>
                  </a:ext>
                </a:extLst>
              </a:tr>
              <a:tr h="3649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Answer the questions displayed on the screen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7906"/>
                  </a:ext>
                </a:extLst>
              </a:tr>
              <a:tr h="364952">
                <a:tc>
                  <a:txBody>
                    <a:bodyPr/>
                    <a:lstStyle/>
                    <a:p>
                      <a:r>
                        <a:rPr lang="en-US" dirty="0"/>
                        <a:t>3. Complete the quiz without getting 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2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78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A112F7-3562-459E-89E6-B620C3819B4C}"/>
              </a:ext>
            </a:extLst>
          </p:cNvPr>
          <p:cNvSpPr txBox="1"/>
          <p:nvPr/>
        </p:nvSpPr>
        <p:spPr>
          <a:xfrm>
            <a:off x="838200" y="466531"/>
            <a:ext cx="8735785" cy="287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ID: UC04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End the quiz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Actors: user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Allows the registered user to end the quiz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conditions: user should be successfully signed in and need to attempt the quiz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conditions: Quiz will come to the end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5F10AD-F1D4-49C9-8986-20AB9123A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804657"/>
              </p:ext>
            </p:extLst>
          </p:nvPr>
        </p:nvGraphicFramePr>
        <p:xfrm>
          <a:off x="838200" y="3831707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657">
                  <a:extLst>
                    <a:ext uri="{9D8B030D-6E8A-4147-A177-3AD203B41FA5}">
                      <a16:colId xmlns:a16="http://schemas.microsoft.com/office/drawing/2014/main" val="2301446444"/>
                    </a:ext>
                  </a:extLst>
                </a:gridCol>
                <a:gridCol w="5148943">
                  <a:extLst>
                    <a:ext uri="{9D8B030D-6E8A-4147-A177-3AD203B41FA5}">
                      <a16:colId xmlns:a16="http://schemas.microsoft.com/office/drawing/2014/main" val="229750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9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Select the end option to end the quiz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9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Requests the admin to end the quiz, if the admin accepts the request, users answers will be checked, if they are right or wrong.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08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BA3E1D-9D9A-45AF-BB07-E7B990A56581}"/>
              </a:ext>
            </a:extLst>
          </p:cNvPr>
          <p:cNvSpPr txBox="1"/>
          <p:nvPr/>
        </p:nvSpPr>
        <p:spPr>
          <a:xfrm>
            <a:off x="746450" y="363894"/>
            <a:ext cx="10935477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ID: UC05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Score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Actors: User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Allows the registered user to know the score of the quiz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conditions: User should be successfully signed in and need to attempt the quiz and end the quiz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conditions: User will be done with quiz and can able to know the score.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flow: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AD562C7-F2A9-4B32-BC0C-7D95B15F1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279121"/>
              </p:ext>
            </p:extLst>
          </p:nvPr>
        </p:nvGraphicFramePr>
        <p:xfrm>
          <a:off x="839755" y="3324187"/>
          <a:ext cx="10384970" cy="291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720">
                  <a:extLst>
                    <a:ext uri="{9D8B030D-6E8A-4147-A177-3AD203B41FA5}">
                      <a16:colId xmlns:a16="http://schemas.microsoft.com/office/drawing/2014/main" val="3678575149"/>
                    </a:ext>
                  </a:extLst>
                </a:gridCol>
                <a:gridCol w="5048250">
                  <a:extLst>
                    <a:ext uri="{9D8B030D-6E8A-4147-A177-3AD203B41FA5}">
                      <a16:colId xmlns:a16="http://schemas.microsoft.com/office/drawing/2014/main" val="3757564707"/>
                    </a:ext>
                  </a:extLst>
                </a:gridCol>
              </a:tblGrid>
              <a:tr h="257544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01994"/>
                  </a:ext>
                </a:extLst>
              </a:tr>
              <a:tr h="536821">
                <a:tc>
                  <a:txBody>
                    <a:bodyPr/>
                    <a:lstStyle/>
                    <a:p>
                      <a:r>
                        <a:rPr lang="en-US" dirty="0"/>
                        <a:t>1. Select the option called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71043"/>
                  </a:ext>
                </a:extLst>
              </a:tr>
              <a:tr h="2575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Checks the given answers are correct or wrong and displays the score.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After knowing the scores, user can get what are the correct answers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User can now reset the score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User can also view the highest scores and can know the others highest scores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8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0F308-12A4-46C6-8B4D-C2EC3DEEA4CB}"/>
              </a:ext>
            </a:extLst>
          </p:cNvPr>
          <p:cNvSpPr txBox="1"/>
          <p:nvPr/>
        </p:nvSpPr>
        <p:spPr>
          <a:xfrm>
            <a:off x="716124" y="321519"/>
            <a:ext cx="9071688" cy="306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ID: UC06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Show record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Actors: User, admin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Allows the registered user to get to know about their previous scores and present ones.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conditions: User should be successfully signed in and need to select the particular options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conditions: User gets all the other options to know about his previous quiz records.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CFB27B0-79BE-4449-8781-40506EA51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75658"/>
              </p:ext>
            </p:extLst>
          </p:nvPr>
        </p:nvGraphicFramePr>
        <p:xfrm>
          <a:off x="716124" y="3524369"/>
          <a:ext cx="10515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625107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51707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5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Selects the option of show the record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0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Requests the admin to show the record, if admin accepts the request user can see the record.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After selecting the suitable option, user can able to view their previous and present scores of his attempted quizzes.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dirty="0"/>
                        <a:t>User can also reset and view his highest scores of his no of quizzes , he attempted.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0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8461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790</Words>
  <Application>Microsoft Office PowerPoint</Application>
  <PresentationFormat>Widescreen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Symbol</vt:lpstr>
      <vt:lpstr>Wingdings 3</vt:lpstr>
      <vt:lpstr>Slice</vt:lpstr>
      <vt:lpstr>QUIZ MASTERS</vt:lpstr>
      <vt:lpstr>PowerPoint Presentation</vt:lpstr>
      <vt:lpstr>Use Case Design:</vt:lpstr>
      <vt:lpstr>Use Case Descriptions: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MASTERS</dc:title>
  <dc:creator>sumasrigali@outlook.com</dc:creator>
  <cp:lastModifiedBy>sumasrigali@outlook.com</cp:lastModifiedBy>
  <cp:revision>14</cp:revision>
  <dcterms:created xsi:type="dcterms:W3CDTF">2020-11-05T11:46:48Z</dcterms:created>
  <dcterms:modified xsi:type="dcterms:W3CDTF">2020-11-05T14:10:21Z</dcterms:modified>
</cp:coreProperties>
</file>