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39A817-F392-4537-ACEE-99DF68AC7FA1}" type="datetimeFigureOut">
              <a:rPr lang="en-US" smtClean="0"/>
              <a:t>7/23/2020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39A817-F392-4537-ACEE-99DF68AC7FA1}" type="datetimeFigureOut">
              <a:rPr lang="en-US" smtClean="0"/>
              <a:t>7/23/2020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39A817-F392-4537-ACEE-99DF68AC7FA1}" type="datetimeFigureOut">
              <a:rPr lang="en-US" smtClean="0"/>
              <a:t>7/23/2020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39A817-F392-4537-ACEE-99DF68AC7FA1}" type="datetimeFigureOut">
              <a:rPr lang="en-US" smtClean="0"/>
              <a:t>7/23/2020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39A817-F392-4537-ACEE-99DF68AC7FA1}" type="datetimeFigureOut">
              <a:rPr lang="en-US" smtClean="0"/>
              <a:t>7/23/2020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39A817-F392-4537-ACEE-99DF68AC7FA1}" type="datetimeFigureOut">
              <a:rPr lang="en-US" smtClean="0"/>
              <a:t>7/23/2020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39A817-F392-4537-ACEE-99DF68AC7FA1}" type="datetimeFigureOut">
              <a:rPr lang="en-US" smtClean="0"/>
              <a:t>7/23/2020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39A817-F392-4537-ACEE-99DF68AC7FA1}" type="datetimeFigureOut">
              <a:rPr lang="en-US" smtClean="0"/>
              <a:t>7/23/2020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9A817-F392-4537-ACEE-99DF68AC7FA1}" type="datetimeFigureOut">
              <a:rPr lang="en-US" smtClean="0"/>
              <a:t>7/23/2020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9A817-F392-4537-ACEE-99DF68AC7FA1}" type="datetimeFigureOut">
              <a:rPr lang="en-US" smtClean="0"/>
              <a:t>7/23/2020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9A817-F392-4537-ACEE-99DF68AC7FA1}" type="datetimeFigureOut">
              <a:rPr lang="en-US" smtClean="0"/>
              <a:t>7/23/2020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69AFE-9E5E-412B-BEBB-C41329FF3D2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9A817-F392-4537-ACEE-99DF68AC7FA1}" type="datetimeFigureOut">
              <a:rPr lang="en-US" smtClean="0"/>
              <a:t>7/23/2020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69AFE-9E5E-412B-BEBB-C41329FF3D2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Insert</a:t>
            </a:r>
            <a:r>
              <a:rPr lang="en-IN" dirty="0"/>
              <a:t>, update, delete and select using asp.net c# code with ado.net objects.</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 </a:t>
            </a:r>
            <a:r>
              <a:rPr lang="en-IN" b="1" dirty="0" smtClean="0"/>
              <a:t>6:Inserting </a:t>
            </a:r>
            <a:r>
              <a:rPr lang="en-IN" b="1" dirty="0"/>
              <a:t>a new record using Insert </a:t>
            </a:r>
            <a:r>
              <a:rPr lang="en-IN" b="1" dirty="0" smtClean="0"/>
              <a:t>Statement</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5000628" y="1428736"/>
            <a:ext cx="2305050" cy="1357322"/>
          </a:xfrm>
          <a:prstGeom prst="rect">
            <a:avLst/>
          </a:prstGeom>
          <a:noFill/>
          <a:ln w="9525">
            <a:noFill/>
            <a:miter lim="800000"/>
            <a:headEnd/>
            <a:tailEnd/>
          </a:ln>
          <a:effectLst/>
        </p:spPr>
      </p:pic>
      <p:sp>
        <p:nvSpPr>
          <p:cNvPr id="5" name="Rectangle 4"/>
          <p:cNvSpPr/>
          <p:nvPr/>
        </p:nvSpPr>
        <p:spPr>
          <a:xfrm>
            <a:off x="357158" y="1285860"/>
            <a:ext cx="3929090" cy="923330"/>
          </a:xfrm>
          <a:prstGeom prst="rect">
            <a:avLst/>
          </a:prstGeom>
        </p:spPr>
        <p:txBody>
          <a:bodyPr wrap="square">
            <a:spAutoFit/>
          </a:bodyPr>
          <a:lstStyle/>
          <a:p>
            <a:r>
              <a:rPr lang="en-IN" dirty="0"/>
              <a:t>To add new record to the database we will use the following form that we have created in our default.aspx file.</a:t>
            </a:r>
          </a:p>
        </p:txBody>
      </p:sp>
      <p:sp>
        <p:nvSpPr>
          <p:cNvPr id="7" name="Rectangle 6"/>
          <p:cNvSpPr/>
          <p:nvPr/>
        </p:nvSpPr>
        <p:spPr>
          <a:xfrm>
            <a:off x="357158" y="2214554"/>
            <a:ext cx="4572000" cy="2585323"/>
          </a:xfrm>
          <a:prstGeom prst="rect">
            <a:avLst/>
          </a:prstGeom>
        </p:spPr>
        <p:txBody>
          <a:bodyPr wrap="square">
            <a:spAutoFit/>
          </a:bodyPr>
          <a:lstStyle/>
          <a:p>
            <a:r>
              <a:rPr lang="en-IN" dirty="0"/>
              <a:t>We will write insert statement in the button click event. So double click on a button, a button click event opens up.</a:t>
            </a:r>
          </a:p>
          <a:p>
            <a:r>
              <a:rPr lang="en-IN" dirty="0"/>
              <a:t>First we need to open up the </a:t>
            </a:r>
            <a:r>
              <a:rPr lang="en-IN" dirty="0" err="1"/>
              <a:t>sql</a:t>
            </a:r>
            <a:r>
              <a:rPr lang="en-IN" dirty="0"/>
              <a:t> connection as same as previously we did it for select statement then in a </a:t>
            </a:r>
            <a:r>
              <a:rPr lang="en-IN" dirty="0" err="1"/>
              <a:t>sql</a:t>
            </a:r>
            <a:r>
              <a:rPr lang="en-IN" dirty="0"/>
              <a:t> command write the following insert statement as shown below.</a:t>
            </a:r>
          </a:p>
          <a:p>
            <a:r>
              <a:rPr lang="en-IN" dirty="0" smtClean="0"/>
              <a:t/>
            </a:r>
            <a:br>
              <a:rPr lang="en-IN" dirty="0" smtClean="0"/>
            </a:br>
            <a:endParaRPr lang="en-IN" dirty="0"/>
          </a:p>
        </p:txBody>
      </p:sp>
      <p:pic>
        <p:nvPicPr>
          <p:cNvPr id="8196" name="Picture 4"/>
          <p:cNvPicPr>
            <a:picLocks noChangeAspect="1" noChangeArrowheads="1"/>
          </p:cNvPicPr>
          <p:nvPr/>
        </p:nvPicPr>
        <p:blipFill>
          <a:blip r:embed="rId3"/>
          <a:srcRect/>
          <a:stretch>
            <a:fillRect/>
          </a:stretch>
        </p:blipFill>
        <p:spPr bwMode="auto">
          <a:xfrm>
            <a:off x="428596" y="4214818"/>
            <a:ext cx="7905750" cy="1714512"/>
          </a:xfrm>
          <a:prstGeom prst="rect">
            <a:avLst/>
          </a:prstGeom>
          <a:noFill/>
          <a:ln w="9525">
            <a:noFill/>
            <a:miter lim="800000"/>
            <a:headEnd/>
            <a:tailEnd/>
          </a:ln>
          <a:effectLst/>
        </p:spPr>
      </p:pic>
      <p:sp>
        <p:nvSpPr>
          <p:cNvPr id="9" name="Rectangle 8"/>
          <p:cNvSpPr/>
          <p:nvPr/>
        </p:nvSpPr>
        <p:spPr>
          <a:xfrm>
            <a:off x="285720" y="6000768"/>
            <a:ext cx="8286808" cy="1200329"/>
          </a:xfrm>
          <a:prstGeom prst="rect">
            <a:avLst/>
          </a:prstGeom>
        </p:spPr>
        <p:txBody>
          <a:bodyPr wrap="square">
            <a:spAutoFit/>
          </a:bodyPr>
          <a:lstStyle/>
          <a:p>
            <a:r>
              <a:rPr lang="en-IN" dirty="0"/>
              <a:t>So just run the website by holding Ctrl + F5 and add input data in the text box finally click on add new record button to add new record to the database.</a:t>
            </a:r>
          </a:p>
          <a:p>
            <a:r>
              <a:rPr lang="en-IN" dirty="0" smtClean="0"/>
              <a:t/>
            </a:r>
            <a:br>
              <a:rPr lang="en-IN"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IN" b="1" dirty="0"/>
              <a:t>Step </a:t>
            </a:r>
            <a:r>
              <a:rPr lang="en-IN" b="1" dirty="0" smtClean="0"/>
              <a:t>1:</a:t>
            </a:r>
            <a:r>
              <a:rPr lang="en-IN" b="1" dirty="0"/>
              <a:t>Create a web forms application</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00034" y="1357298"/>
            <a:ext cx="8143932" cy="510278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b="1" dirty="0"/>
              <a:t>Step </a:t>
            </a:r>
            <a:r>
              <a:rPr lang="en-IN" b="1" dirty="0" smtClean="0"/>
              <a:t>2:</a:t>
            </a:r>
            <a:r>
              <a:rPr lang="en-IN" b="1" dirty="0"/>
              <a:t>Create a Database</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714348" y="1643050"/>
            <a:ext cx="6786610" cy="2428892"/>
          </a:xfrm>
          <a:prstGeom prst="rect">
            <a:avLst/>
          </a:prstGeom>
          <a:noFill/>
          <a:ln w="9525">
            <a:noFill/>
            <a:miter lim="800000"/>
            <a:headEnd/>
            <a:tailEnd/>
          </a:ln>
          <a:effectLst/>
        </p:spPr>
      </p:pic>
      <p:sp>
        <p:nvSpPr>
          <p:cNvPr id="5" name="Rectangle 4"/>
          <p:cNvSpPr/>
          <p:nvPr/>
        </p:nvSpPr>
        <p:spPr>
          <a:xfrm>
            <a:off x="642910" y="1000108"/>
            <a:ext cx="7786742" cy="646331"/>
          </a:xfrm>
          <a:prstGeom prst="rect">
            <a:avLst/>
          </a:prstGeom>
        </p:spPr>
        <p:txBody>
          <a:bodyPr wrap="square">
            <a:spAutoFit/>
          </a:bodyPr>
          <a:lstStyle/>
          <a:p>
            <a:r>
              <a:rPr lang="en-IN" dirty="0"/>
              <a:t>After creating a new website, create a new database from server explorer of visual studio or SQL server.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28596" y="2643182"/>
            <a:ext cx="3786214" cy="390525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429124" y="2643182"/>
            <a:ext cx="3409950" cy="3724271"/>
          </a:xfrm>
          <a:prstGeom prst="rect">
            <a:avLst/>
          </a:prstGeom>
          <a:noFill/>
          <a:ln w="9525">
            <a:noFill/>
            <a:miter lim="800000"/>
            <a:headEnd/>
            <a:tailEnd/>
          </a:ln>
          <a:effectLst/>
        </p:spPr>
      </p:pic>
      <p:sp>
        <p:nvSpPr>
          <p:cNvPr id="6" name="Rectangle 5"/>
          <p:cNvSpPr/>
          <p:nvPr/>
        </p:nvSpPr>
        <p:spPr>
          <a:xfrm>
            <a:off x="357158" y="500042"/>
            <a:ext cx="8143932" cy="2031325"/>
          </a:xfrm>
          <a:prstGeom prst="rect">
            <a:avLst/>
          </a:prstGeom>
        </p:spPr>
        <p:txBody>
          <a:bodyPr wrap="square">
            <a:spAutoFit/>
          </a:bodyPr>
          <a:lstStyle/>
          <a:p>
            <a:r>
              <a:rPr lang="en-IN" dirty="0"/>
              <a:t>After creating a new database, let's add new data tables with </a:t>
            </a:r>
            <a:r>
              <a:rPr lang="en-IN" dirty="0" smtClean="0"/>
              <a:t>columns.</a:t>
            </a:r>
            <a:endParaRPr lang="en-IN" dirty="0" smtClean="0"/>
          </a:p>
          <a:p>
            <a:r>
              <a:rPr lang="en-IN" dirty="0" smtClean="0"/>
              <a:t> </a:t>
            </a:r>
            <a:r>
              <a:rPr lang="en-IN" dirty="0"/>
              <a:t>To create tables just click on your database name go to tables folder, when you choose to create a table it will ask you add columns. You can add your custom name column names along with data type. (Data Type : For string data choose - </a:t>
            </a:r>
            <a:r>
              <a:rPr lang="en-IN" dirty="0" err="1"/>
              <a:t>varchar</a:t>
            </a:r>
            <a:r>
              <a:rPr lang="en-IN" dirty="0"/>
              <a:t>(50) or above, for integer data choose - </a:t>
            </a:r>
            <a:r>
              <a:rPr lang="en-IN" dirty="0" err="1"/>
              <a:t>int</a:t>
            </a:r>
            <a:r>
              <a:rPr lang="en-IN" dirty="0"/>
              <a:t>)</a:t>
            </a:r>
          </a:p>
          <a:p>
            <a:r>
              <a:rPr lang="en-IN" dirty="0" smtClean="0"/>
              <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Step </a:t>
            </a:r>
            <a:r>
              <a:rPr lang="en-IN" b="1" dirty="0" smtClean="0"/>
              <a:t>3:Adding </a:t>
            </a:r>
            <a:r>
              <a:rPr lang="en-IN" b="1" dirty="0"/>
              <a:t>connection string </a:t>
            </a:r>
            <a:endParaRPr lang="en-IN" dirty="0"/>
          </a:p>
        </p:txBody>
      </p:sp>
      <p:pic>
        <p:nvPicPr>
          <p:cNvPr id="4099" name="Picture 3"/>
          <p:cNvPicPr>
            <a:picLocks noGrp="1" noChangeAspect="1" noChangeArrowheads="1"/>
          </p:cNvPicPr>
          <p:nvPr>
            <p:ph idx="1"/>
          </p:nvPr>
        </p:nvPicPr>
        <p:blipFill>
          <a:blip r:embed="rId2"/>
          <a:srcRect/>
          <a:stretch>
            <a:fillRect/>
          </a:stretch>
        </p:blipFill>
        <p:spPr bwMode="auto">
          <a:xfrm>
            <a:off x="4857752" y="2357430"/>
            <a:ext cx="3533775" cy="27527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642910" y="2000240"/>
            <a:ext cx="3790950" cy="3190875"/>
          </a:xfrm>
          <a:prstGeom prst="rect">
            <a:avLst/>
          </a:prstGeom>
          <a:noFill/>
          <a:ln w="9525">
            <a:noFill/>
            <a:miter lim="800000"/>
            <a:headEnd/>
            <a:tailEnd/>
          </a:ln>
          <a:effectLst/>
        </p:spPr>
      </p:pic>
      <p:sp>
        <p:nvSpPr>
          <p:cNvPr id="7" name="Rectangle 6"/>
          <p:cNvSpPr/>
          <p:nvPr/>
        </p:nvSpPr>
        <p:spPr>
          <a:xfrm>
            <a:off x="500034" y="1357298"/>
            <a:ext cx="4214842" cy="646331"/>
          </a:xfrm>
          <a:prstGeom prst="rect">
            <a:avLst/>
          </a:prstGeom>
        </p:spPr>
        <p:txBody>
          <a:bodyPr wrap="square">
            <a:spAutoFit/>
          </a:bodyPr>
          <a:lstStyle/>
          <a:p>
            <a:r>
              <a:rPr lang="en-IN" dirty="0"/>
              <a:t>First Right click on the database name then click on the properties (Alt + Enter).</a:t>
            </a:r>
          </a:p>
        </p:txBody>
      </p:sp>
      <p:sp>
        <p:nvSpPr>
          <p:cNvPr id="8" name="Rectangle 7"/>
          <p:cNvSpPr/>
          <p:nvPr/>
        </p:nvSpPr>
        <p:spPr>
          <a:xfrm>
            <a:off x="4643438" y="1714488"/>
            <a:ext cx="4500562" cy="646331"/>
          </a:xfrm>
          <a:prstGeom prst="rect">
            <a:avLst/>
          </a:prstGeom>
        </p:spPr>
        <p:txBody>
          <a:bodyPr wrap="square">
            <a:spAutoFit/>
          </a:bodyPr>
          <a:lstStyle/>
          <a:p>
            <a:r>
              <a:rPr lang="en-IN" dirty="0"/>
              <a:t>Find the connection string then copy that connection string</a:t>
            </a:r>
          </a:p>
        </p:txBody>
      </p:sp>
      <p:sp>
        <p:nvSpPr>
          <p:cNvPr id="9" name="Rectangle 8"/>
          <p:cNvSpPr/>
          <p:nvPr/>
        </p:nvSpPr>
        <p:spPr>
          <a:xfrm>
            <a:off x="642910" y="5380672"/>
            <a:ext cx="8001056" cy="1200329"/>
          </a:xfrm>
          <a:prstGeom prst="rect">
            <a:avLst/>
          </a:prstGeom>
        </p:spPr>
        <p:txBody>
          <a:bodyPr wrap="square">
            <a:spAutoFit/>
          </a:bodyPr>
          <a:lstStyle/>
          <a:p>
            <a:r>
              <a:rPr lang="en-IN" dirty="0"/>
              <a:t>Once </a:t>
            </a:r>
            <a:r>
              <a:rPr lang="en-IN" dirty="0" smtClean="0"/>
              <a:t>we </a:t>
            </a:r>
            <a:r>
              <a:rPr lang="en-IN" dirty="0"/>
              <a:t>have copied the connection </a:t>
            </a:r>
            <a:r>
              <a:rPr lang="en-IN" dirty="0" smtClean="0"/>
              <a:t>string we have to </a:t>
            </a:r>
            <a:r>
              <a:rPr lang="en-IN" dirty="0"/>
              <a:t>go to </a:t>
            </a:r>
            <a:r>
              <a:rPr lang="en-IN" dirty="0" smtClean="0"/>
              <a:t>our </a:t>
            </a:r>
            <a:r>
              <a:rPr lang="en-IN" dirty="0"/>
              <a:t>asp.net web site solution explorer. Find the </a:t>
            </a:r>
            <a:r>
              <a:rPr lang="en-IN" dirty="0" err="1"/>
              <a:t>web.config</a:t>
            </a:r>
            <a:r>
              <a:rPr lang="en-IN" dirty="0"/>
              <a:t> file open that </a:t>
            </a:r>
            <a:r>
              <a:rPr lang="en-IN" dirty="0" err="1"/>
              <a:t>web.config</a:t>
            </a:r>
            <a:r>
              <a:rPr lang="en-IN" dirty="0"/>
              <a:t> file.</a:t>
            </a:r>
          </a:p>
          <a:p>
            <a:r>
              <a:rPr lang="en-IN" dirty="0" smtClean="0"/>
              <a:t/>
            </a:r>
            <a:br>
              <a:rPr lang="en-IN"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928662" y="1643051"/>
            <a:ext cx="7072361" cy="3857652"/>
          </a:xfrm>
          <a:prstGeom prst="rect">
            <a:avLst/>
          </a:prstGeom>
          <a:noFill/>
          <a:ln w="9525">
            <a:noFill/>
            <a:miter lim="800000"/>
            <a:headEnd/>
            <a:tailEnd/>
          </a:ln>
          <a:effectLst/>
        </p:spPr>
      </p:pic>
      <p:sp>
        <p:nvSpPr>
          <p:cNvPr id="6" name="Rectangle 5"/>
          <p:cNvSpPr/>
          <p:nvPr/>
        </p:nvSpPr>
        <p:spPr>
          <a:xfrm>
            <a:off x="928662" y="928670"/>
            <a:ext cx="7072362" cy="369332"/>
          </a:xfrm>
          <a:prstGeom prst="rect">
            <a:avLst/>
          </a:prstGeom>
        </p:spPr>
        <p:txBody>
          <a:bodyPr wrap="square">
            <a:spAutoFit/>
          </a:bodyPr>
          <a:lstStyle/>
          <a:p>
            <a:r>
              <a:rPr lang="en-IN" dirty="0"/>
              <a:t>Replace the above connection string with your copied connection string.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 </a:t>
            </a:r>
            <a:r>
              <a:rPr lang="en-IN" b="1" dirty="0" smtClean="0"/>
              <a:t>4:Add </a:t>
            </a:r>
            <a:r>
              <a:rPr lang="en-IN" b="1" dirty="0"/>
              <a:t>new </a:t>
            </a:r>
            <a:r>
              <a:rPr lang="en-IN" b="1" dirty="0" err="1"/>
              <a:t>aspx</a:t>
            </a:r>
            <a:r>
              <a:rPr lang="en-IN" b="1" dirty="0"/>
              <a:t> file </a:t>
            </a:r>
            <a:r>
              <a:rPr lang="en-IN" b="1" dirty="0" smtClean="0"/>
              <a:t>to  </a:t>
            </a:r>
            <a:r>
              <a:rPr lang="en-IN" b="1" dirty="0"/>
              <a:t>web </a:t>
            </a:r>
            <a:r>
              <a:rPr lang="en-IN" b="1" dirty="0" smtClean="0"/>
              <a:t>project</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714348" y="2143117"/>
            <a:ext cx="7500990" cy="2643206"/>
          </a:xfrm>
          <a:prstGeom prst="rect">
            <a:avLst/>
          </a:prstGeom>
          <a:noFill/>
          <a:ln w="9525">
            <a:noFill/>
            <a:miter lim="800000"/>
            <a:headEnd/>
            <a:tailEnd/>
          </a:ln>
          <a:effectLst/>
        </p:spPr>
      </p:pic>
      <p:sp>
        <p:nvSpPr>
          <p:cNvPr id="5" name="Rectangle 4"/>
          <p:cNvSpPr/>
          <p:nvPr/>
        </p:nvSpPr>
        <p:spPr>
          <a:xfrm>
            <a:off x="571472" y="1357298"/>
            <a:ext cx="7715304" cy="923330"/>
          </a:xfrm>
          <a:prstGeom prst="rect">
            <a:avLst/>
          </a:prstGeom>
        </p:spPr>
        <p:txBody>
          <a:bodyPr wrap="square">
            <a:spAutoFit/>
          </a:bodyPr>
          <a:lstStyle/>
          <a:p>
            <a:r>
              <a:rPr lang="en-IN" b="1" dirty="0"/>
              <a:t>Add new </a:t>
            </a:r>
            <a:r>
              <a:rPr lang="en-IN" b="1" dirty="0" err="1"/>
              <a:t>aspx</a:t>
            </a:r>
            <a:r>
              <a:rPr lang="en-IN" b="1" dirty="0"/>
              <a:t> file i.e. default.aspx file to </a:t>
            </a:r>
            <a:r>
              <a:rPr lang="en-IN" b="1" dirty="0" smtClean="0"/>
              <a:t>the </a:t>
            </a:r>
            <a:r>
              <a:rPr lang="en-IN" b="1" dirty="0"/>
              <a:t>web </a:t>
            </a:r>
            <a:r>
              <a:rPr lang="en-IN" b="1" dirty="0" smtClean="0"/>
              <a:t>project &amp; t</a:t>
            </a:r>
            <a:r>
              <a:rPr lang="en-IN" dirty="0" smtClean="0"/>
              <a:t>hen Drag </a:t>
            </a:r>
            <a:r>
              <a:rPr lang="en-IN" dirty="0"/>
              <a:t>and drop a </a:t>
            </a:r>
            <a:r>
              <a:rPr lang="en-IN" dirty="0" err="1"/>
              <a:t>gridview</a:t>
            </a:r>
            <a:r>
              <a:rPr lang="en-IN" dirty="0"/>
              <a:t> to the page from the tool box then do the following as shown in below.</a:t>
            </a:r>
          </a:p>
        </p:txBody>
      </p:sp>
      <p:sp>
        <p:nvSpPr>
          <p:cNvPr id="6" name="Rectangle 5"/>
          <p:cNvSpPr/>
          <p:nvPr/>
        </p:nvSpPr>
        <p:spPr>
          <a:xfrm>
            <a:off x="714348" y="4857760"/>
            <a:ext cx="7572428" cy="2308324"/>
          </a:xfrm>
          <a:prstGeom prst="rect">
            <a:avLst/>
          </a:prstGeom>
        </p:spPr>
        <p:txBody>
          <a:bodyPr wrap="square">
            <a:spAutoFit/>
          </a:bodyPr>
          <a:lstStyle/>
          <a:p>
            <a:r>
              <a:rPr lang="en-IN" dirty="0"/>
              <a:t>i.e. Add - Edit Delete buttons from the command field and check on the auto generate fields. Edit link is for to choose which record to edit and delete link is for to delete the selected record.</a:t>
            </a:r>
          </a:p>
          <a:p>
            <a:r>
              <a:rPr lang="en-IN" dirty="0"/>
              <a:t>Create a form to update and insert records into database from website as shown above i.e. Name, Address and Salary then add one hidden field and two submit buttons, name it.</a:t>
            </a:r>
          </a:p>
          <a:p>
            <a:r>
              <a:rPr lang="en-IN" dirty="0" smtClean="0"/>
              <a:t/>
            </a:r>
            <a:br>
              <a:rPr lang="en-IN" dirty="0" smtClean="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b="1" dirty="0"/>
              <a:t>Step </a:t>
            </a:r>
            <a:r>
              <a:rPr lang="en-IN" b="1" dirty="0" smtClean="0"/>
              <a:t>5:Displaying </a:t>
            </a:r>
            <a:r>
              <a:rPr lang="en-IN" b="1" dirty="0"/>
              <a:t>records using select </a:t>
            </a:r>
            <a:r>
              <a:rPr lang="en-IN" b="1" dirty="0" smtClean="0"/>
              <a:t>statement</a:t>
            </a:r>
            <a:endParaRPr lang="en-IN" dirty="0"/>
          </a:p>
        </p:txBody>
      </p:sp>
      <p:sp>
        <p:nvSpPr>
          <p:cNvPr id="3" name="Content Placeholder 2"/>
          <p:cNvSpPr>
            <a:spLocks noGrp="1"/>
          </p:cNvSpPr>
          <p:nvPr>
            <p:ph idx="1"/>
          </p:nvPr>
        </p:nvSpPr>
        <p:spPr>
          <a:xfrm>
            <a:off x="457200" y="1357298"/>
            <a:ext cx="8229600" cy="4768865"/>
          </a:xfrm>
        </p:spPr>
        <p:txBody>
          <a:bodyPr>
            <a:noAutofit/>
          </a:bodyPr>
          <a:lstStyle/>
          <a:p>
            <a:r>
              <a:rPr lang="en-IN" sz="1600" dirty="0"/>
              <a:t>We will be display the records on grid view. So let’s display the records using select statement</a:t>
            </a:r>
            <a:r>
              <a:rPr lang="en-IN" sz="1600" dirty="0" smtClean="0"/>
              <a:t>.</a:t>
            </a:r>
            <a:endParaRPr lang="en-IN" sz="1600" dirty="0"/>
          </a:p>
          <a:p>
            <a:endParaRPr lang="en-IN" sz="1600" dirty="0" smtClean="0"/>
          </a:p>
          <a:p>
            <a:r>
              <a:rPr lang="en-IN" sz="1600" dirty="0" smtClean="0"/>
              <a:t>First </a:t>
            </a:r>
            <a:r>
              <a:rPr lang="en-IN" sz="1600" dirty="0"/>
              <a:t>thing we need to open up a connection to a database. So let’s do that step by step</a:t>
            </a:r>
          </a:p>
          <a:p>
            <a:r>
              <a:rPr lang="en-IN" sz="1600" dirty="0"/>
              <a:t>In </a:t>
            </a:r>
            <a:r>
              <a:rPr lang="en-IN" sz="1600" b="1" dirty="0" err="1"/>
              <a:t>default.aspx.cs</a:t>
            </a:r>
            <a:r>
              <a:rPr lang="en-IN" sz="1600" dirty="0"/>
              <a:t> file import the SQL namespaces on top .</a:t>
            </a:r>
          </a:p>
          <a:p>
            <a:pPr>
              <a:buNone/>
            </a:pPr>
            <a:r>
              <a:rPr lang="en-IN" sz="1600" dirty="0" smtClean="0"/>
              <a:t>            using </a:t>
            </a:r>
            <a:r>
              <a:rPr lang="en-IN" sz="1600" dirty="0" err="1" smtClean="0"/>
              <a:t>System.Data</a:t>
            </a:r>
            <a:r>
              <a:rPr lang="en-IN" sz="1600" dirty="0" smtClean="0"/>
              <a:t> </a:t>
            </a:r>
          </a:p>
          <a:p>
            <a:pPr>
              <a:buNone/>
            </a:pPr>
            <a:r>
              <a:rPr lang="en-IN" sz="1600" dirty="0"/>
              <a:t> </a:t>
            </a:r>
            <a:r>
              <a:rPr lang="en-IN" sz="1600" dirty="0" smtClean="0"/>
              <a:t>           using </a:t>
            </a:r>
            <a:r>
              <a:rPr lang="en-IN" sz="1600" dirty="0" err="1" smtClean="0"/>
              <a:t>System.Data.SqlClient</a:t>
            </a:r>
            <a:r>
              <a:rPr lang="en-IN" sz="1600" dirty="0" smtClean="0"/>
              <a:t>; </a:t>
            </a:r>
          </a:p>
          <a:p>
            <a:r>
              <a:rPr lang="en-IN" sz="1600" dirty="0" smtClean="0"/>
              <a:t>Now </a:t>
            </a:r>
            <a:r>
              <a:rPr lang="en-IN" sz="1600" dirty="0"/>
              <a:t>in a page load write the connection string and open up the </a:t>
            </a:r>
            <a:r>
              <a:rPr lang="en-IN" sz="1600" dirty="0" err="1"/>
              <a:t>sql</a:t>
            </a:r>
            <a:r>
              <a:rPr lang="en-IN" sz="1600" dirty="0"/>
              <a:t> connection as shown below.</a:t>
            </a:r>
          </a:p>
          <a:p>
            <a:pPr>
              <a:buNone/>
            </a:pPr>
            <a:r>
              <a:rPr lang="en-IN" sz="1600" dirty="0" smtClean="0"/>
              <a:t>           string </a:t>
            </a:r>
            <a:r>
              <a:rPr lang="en-IN" sz="1600" dirty="0" err="1" smtClean="0"/>
              <a:t>conn</a:t>
            </a:r>
            <a:r>
              <a:rPr lang="en-IN" sz="1600" dirty="0" smtClean="0"/>
              <a:t> = ""; </a:t>
            </a:r>
            <a:r>
              <a:rPr lang="en-IN" sz="1600" dirty="0" err="1" smtClean="0"/>
              <a:t>conn</a:t>
            </a:r>
            <a:r>
              <a:rPr lang="en-IN" sz="1600" dirty="0" smtClean="0"/>
              <a:t> = </a:t>
            </a:r>
            <a:r>
              <a:rPr lang="en-IN" sz="1600" dirty="0" err="1" smtClean="0"/>
              <a:t>ConfigurationManager.ConnectionStrings</a:t>
            </a:r>
            <a:r>
              <a:rPr lang="en-IN" sz="1600" dirty="0" smtClean="0"/>
              <a:t>["Conn"].</a:t>
            </a:r>
            <a:r>
              <a:rPr lang="en-IN" sz="1600" dirty="0" err="1" smtClean="0"/>
              <a:t>ToString</a:t>
            </a:r>
            <a:r>
              <a:rPr lang="en-IN" sz="1600" dirty="0" smtClean="0"/>
              <a:t>();          </a:t>
            </a:r>
            <a:r>
              <a:rPr lang="en-IN" sz="1600" dirty="0" err="1" smtClean="0"/>
              <a:t>SqlConnection</a:t>
            </a:r>
            <a:r>
              <a:rPr lang="en-IN" sz="1600" dirty="0" smtClean="0"/>
              <a:t> </a:t>
            </a:r>
            <a:r>
              <a:rPr lang="en-IN" sz="1600" dirty="0" err="1" smtClean="0"/>
              <a:t>objsqlconn</a:t>
            </a:r>
            <a:r>
              <a:rPr lang="en-IN" sz="1600" dirty="0" smtClean="0"/>
              <a:t> = new </a:t>
            </a:r>
            <a:r>
              <a:rPr lang="en-IN" sz="1600" dirty="0" err="1" smtClean="0"/>
              <a:t>SqlConnection</a:t>
            </a:r>
            <a:r>
              <a:rPr lang="en-IN" sz="1600" dirty="0" smtClean="0"/>
              <a:t>(</a:t>
            </a:r>
            <a:r>
              <a:rPr lang="en-IN" sz="1600" dirty="0" err="1" smtClean="0"/>
              <a:t>conn</a:t>
            </a:r>
            <a:r>
              <a:rPr lang="en-IN" sz="1600" dirty="0" smtClean="0"/>
              <a:t>); </a:t>
            </a:r>
            <a:r>
              <a:rPr lang="en-IN" sz="1600" dirty="0" err="1" smtClean="0"/>
              <a:t>objsqlconn.Open</a:t>
            </a:r>
            <a:r>
              <a:rPr lang="en-IN" sz="1600" dirty="0" smtClean="0"/>
              <a:t>();</a:t>
            </a:r>
          </a:p>
          <a:p>
            <a:endParaRPr lang="en-IN" sz="1600" dirty="0" smtClean="0"/>
          </a:p>
          <a:p>
            <a:r>
              <a:rPr lang="en-IN" sz="1600" dirty="0" smtClean="0"/>
              <a:t>After </a:t>
            </a:r>
            <a:r>
              <a:rPr lang="en-IN" sz="1600" dirty="0"/>
              <a:t>opening up the </a:t>
            </a:r>
            <a:r>
              <a:rPr lang="en-IN" sz="1600" dirty="0" err="1"/>
              <a:t>sql</a:t>
            </a:r>
            <a:r>
              <a:rPr lang="en-IN" sz="1600" dirty="0"/>
              <a:t> connection, Let's write the Select statement in the </a:t>
            </a:r>
            <a:r>
              <a:rPr lang="en-IN" sz="1600" dirty="0" err="1"/>
              <a:t>sql</a:t>
            </a:r>
            <a:r>
              <a:rPr lang="en-IN" sz="1600" dirty="0"/>
              <a:t> command and the execute the </a:t>
            </a:r>
            <a:r>
              <a:rPr lang="en-IN" sz="1600" dirty="0" err="1"/>
              <a:t>sql</a:t>
            </a:r>
            <a:r>
              <a:rPr lang="en-IN" sz="1600" dirty="0"/>
              <a:t> query using </a:t>
            </a:r>
            <a:r>
              <a:rPr lang="en-IN" sz="1600" dirty="0" err="1"/>
              <a:t>sql</a:t>
            </a:r>
            <a:r>
              <a:rPr lang="en-IN" sz="1600" dirty="0"/>
              <a:t> command execute reader and append it to grid view data source as shown below.</a:t>
            </a:r>
          </a:p>
          <a:p>
            <a:pPr>
              <a:buNone/>
            </a:pPr>
            <a:r>
              <a:rPr lang="en-IN" sz="1600" dirty="0"/>
              <a:t> </a:t>
            </a:r>
            <a:r>
              <a:rPr lang="en-IN" sz="1600" dirty="0" smtClean="0"/>
              <a:t>           </a:t>
            </a:r>
            <a:r>
              <a:rPr lang="en-IN" sz="1600" dirty="0" err="1" smtClean="0"/>
              <a:t>objsqlconn.Open</a:t>
            </a:r>
            <a:r>
              <a:rPr lang="en-IN" sz="1600" dirty="0" smtClean="0"/>
              <a:t>();</a:t>
            </a:r>
          </a:p>
          <a:p>
            <a:pPr>
              <a:buNone/>
            </a:pPr>
            <a:r>
              <a:rPr lang="en-IN" sz="1600" dirty="0"/>
              <a:t> </a:t>
            </a:r>
            <a:r>
              <a:rPr lang="en-IN" sz="1600" dirty="0" smtClean="0"/>
              <a:t>           </a:t>
            </a:r>
            <a:r>
              <a:rPr lang="en-IN" sz="1600" dirty="0" err="1" smtClean="0"/>
              <a:t>SqlCommand</a:t>
            </a:r>
            <a:r>
              <a:rPr lang="en-IN" sz="1600" dirty="0" smtClean="0"/>
              <a:t> </a:t>
            </a:r>
            <a:r>
              <a:rPr lang="en-IN" sz="1600" dirty="0" err="1" smtClean="0"/>
              <a:t>objcmd</a:t>
            </a:r>
            <a:r>
              <a:rPr lang="en-IN" sz="1600" dirty="0" smtClean="0"/>
              <a:t> = new </a:t>
            </a:r>
            <a:r>
              <a:rPr lang="en-IN" sz="1600" dirty="0" err="1" smtClean="0"/>
              <a:t>SqlCommand</a:t>
            </a:r>
            <a:r>
              <a:rPr lang="en-IN" sz="1600" dirty="0" smtClean="0"/>
              <a:t>("Select * from Employee", </a:t>
            </a:r>
            <a:r>
              <a:rPr lang="en-IN" sz="1600" dirty="0" err="1" smtClean="0"/>
              <a:t>objsqlconn</a:t>
            </a:r>
            <a:r>
              <a:rPr lang="en-IN" sz="1600" dirty="0" smtClean="0"/>
              <a:t>);   </a:t>
            </a:r>
            <a:r>
              <a:rPr lang="en-IN" sz="1600" dirty="0" err="1" smtClean="0"/>
              <a:t>grd_dataset.DataSource</a:t>
            </a:r>
            <a:r>
              <a:rPr lang="en-IN" sz="1600" dirty="0" smtClean="0"/>
              <a:t> = </a:t>
            </a:r>
            <a:r>
              <a:rPr lang="en-IN" sz="1600" dirty="0" err="1" smtClean="0"/>
              <a:t>objcmd.ExecuteReader</a:t>
            </a:r>
            <a:r>
              <a:rPr lang="en-IN" sz="1600" dirty="0" smtClean="0"/>
              <a:t>(); </a:t>
            </a:r>
            <a:r>
              <a:rPr lang="en-IN" sz="1600" dirty="0" err="1" smtClean="0"/>
              <a:t>grd_dataset.DataBind</a:t>
            </a:r>
            <a:r>
              <a:rPr lang="en-IN" sz="1600" dirty="0" smtClean="0"/>
              <a:t>(); </a:t>
            </a:r>
            <a:br>
              <a:rPr lang="en-IN" sz="1600" dirty="0" smtClean="0"/>
            </a:b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4294967295"/>
          </p:nvPr>
        </p:nvPicPr>
        <p:blipFill>
          <a:blip r:embed="rId2"/>
          <a:srcRect/>
          <a:stretch>
            <a:fillRect/>
          </a:stretch>
        </p:blipFill>
        <p:spPr bwMode="auto">
          <a:xfrm>
            <a:off x="714348" y="1000108"/>
            <a:ext cx="7629508" cy="514353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477</Words>
  <Application>Microsoft Office PowerPoint</Application>
  <PresentationFormat>On-screen Show (4:3)</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Insert, update, delete and select using asp.net c# code with ado.net objects.</vt:lpstr>
      <vt:lpstr>Step 1:Create a web forms application</vt:lpstr>
      <vt:lpstr>Step 2:Create a Database</vt:lpstr>
      <vt:lpstr>Slide 4</vt:lpstr>
      <vt:lpstr>Step 3:Adding connection string </vt:lpstr>
      <vt:lpstr>Slide 6</vt:lpstr>
      <vt:lpstr>Step 4:Add new aspx file to  web project</vt:lpstr>
      <vt:lpstr>Step 5:Displaying records using select statement</vt:lpstr>
      <vt:lpstr>Slide 9</vt:lpstr>
      <vt:lpstr>Step 6:Inserting a new record using Insert Statement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update, delete and select using asp.net c# code with ado.net objects.</dc:title>
  <dc:creator>Rabin Kumar Pandey</dc:creator>
  <cp:lastModifiedBy>Rabin Kumar Pandey</cp:lastModifiedBy>
  <cp:revision>7</cp:revision>
  <dcterms:created xsi:type="dcterms:W3CDTF">2020-07-23T06:12:09Z</dcterms:created>
  <dcterms:modified xsi:type="dcterms:W3CDTF">2020-07-23T07:22:34Z</dcterms:modified>
</cp:coreProperties>
</file>