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03-04-2024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r>
              <a:rPr lang="en-US" sz="2400" b="1" dirty="0" smtClean="0">
                <a:solidFill>
                  <a:schemeClr val="accent1">
                    <a:lumMod val="75000"/>
                  </a:schemeClr>
                </a:solidFill>
                <a:latin typeface="Arial" pitchFamily="34" charset="0"/>
                <a:cs typeface="Arial" pitchFamily="34" charset="0"/>
              </a:rPr>
              <a:t>:</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Sumathi.D</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 y="1735300"/>
            <a:ext cx="3983254" cy="42768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064" y="1870222"/>
            <a:ext cx="4993804" cy="4141972"/>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695</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11</cp:revision>
  <dcterms:created xsi:type="dcterms:W3CDTF">2024-04-02T08:23:29Z</dcterms:created>
  <dcterms:modified xsi:type="dcterms:W3CDTF">2024-04-03T04:15:43Z</dcterms:modified>
</cp:coreProperties>
</file>