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EAB7-9268-42A7-A8E5-DC75F612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42203-2684-4FDD-B145-05EA0A37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3B78-7A18-4461-B807-4FAC0674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B523-527A-49C1-B019-FCD3A94B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1B73-12C0-49B5-8401-E0468433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B360-8C8B-4935-B434-87BD4B3F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AC7C-7AB5-44B2-A3A6-6A30A8273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998F-DA85-49C8-9225-EBD925B0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D955-7DF3-4D3F-BD91-6908C1B7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349-759F-4F95-97A0-6581185F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6BB0F-7235-4C65-989A-6904C1275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C60A-557C-4A18-B0D3-ED1487C3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8E2F-F952-4279-9804-1FC179E8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17B4-59B0-48A1-8220-EC655CE1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406D-B5B4-426E-8119-E83BBBB2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C35C-39FA-4A7E-AD64-EB3F4D9C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2286-45FB-4505-9B28-8F7A7D15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3EB2-D98F-4DA0-A9E3-60E5B65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313E-AAAB-4CEC-A42E-B776A0A6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D154-A44E-43A1-8C8D-D9671DB3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EF6F-7976-4EE4-A5DF-D8505845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C9D3-A211-43A2-BA82-250A1453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9976-ED7C-48AE-8A0A-20FEEF44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FEBA-6E6A-4D28-A165-549233A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3F1A-87D8-4DFA-92B9-3738921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B788-8993-4B8C-B427-C4302C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8F5-F18F-45CA-9861-5CEDE056F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075BF-F0A0-41B7-9717-E231FC54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ECDF-F8F7-41CD-812B-133FB6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765C-7BB5-45E6-842B-D1DD28F6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8F736-1B4E-4E16-A928-F7C56A1D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EF08-28F1-4169-B00E-247BC4A3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883E-C562-41AD-AEFC-22CD87BC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D662F-855E-44D3-A01A-C2E588059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35E01-69DD-4199-A28F-3EAF4C00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505AD-2BB6-4B58-8163-B69B7B925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1FEC-3D73-4F87-89C9-FBDAAA7C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566C2-1159-448D-BCED-A718FA03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E1B83-9065-4127-AFA8-B58DC1BD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6087-309F-46C5-8BD1-241DAD34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5B081-DF26-42E1-868C-6A5451B3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39A5-DC11-4F9C-8107-8965D67F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B278-AACD-4AD6-A0A0-9470E52A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FAA73-6E0C-465F-8D97-BC329C93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61074-5A4D-45EE-B9E2-52A79270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B82FF-71E2-42AA-8D5E-DE61B160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922-F93C-455D-8281-A08E1BEA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A20A-11DE-4ADC-B497-83B34024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95CCA-1BE2-4BBA-8348-021788E87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9037-FC0D-4358-9D62-997872E3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8017-86F5-47E2-80F8-BF714BC4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B9AC-3E20-49E1-A1CE-0A1BB934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AAD-9A12-4DAB-A49D-AF7C7A71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192FA-5890-4C36-BC5A-C93A1D7E4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D557A-212D-4A9B-9368-6D684329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8E5C-36FD-4294-8B0F-B1FF5DC1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FBAD0-9EFA-4452-981C-5E965D41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FFBB-EAB4-4D05-AE88-9105DD3C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08AC4-A767-4A3B-86EF-F443394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ED06-7F13-41AC-AF32-756A9E49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53E6-00C7-44C8-8B14-BBEA3547E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CF1C-B985-4755-8905-25E1EB77408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A150-FB5E-4373-AE39-894A5FBB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5708-D559-4966-AA39-2060ED0D8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1B09-8041-406D-9D27-2CA99CE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184A44-57C2-4F72-9C48-4B530F01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1" y="285751"/>
            <a:ext cx="2950369" cy="647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0A9458-4D1C-42CA-AB83-B1CFDB20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" y="4355303"/>
            <a:ext cx="2581275" cy="11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17413-3868-453F-BEAF-6BF0E98A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44" y="814389"/>
            <a:ext cx="2820589" cy="49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4CE0C-AD34-4BD6-BB91-652EAC62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" y="30954"/>
            <a:ext cx="2714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7EBC8-CF8B-489B-A1F2-B43DF766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23" y="185738"/>
            <a:ext cx="2820589" cy="33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6CB77-E694-4517-A83A-842261D2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" y="5579265"/>
            <a:ext cx="2896199" cy="12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D80F6-286C-47EC-AFB0-3997EA35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22" y="3671888"/>
            <a:ext cx="2820589" cy="30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4EFFD-B505-4AAD-9C7F-5FF93E82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" y="2207418"/>
            <a:ext cx="285631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7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 bd</dc:creator>
  <cp:lastModifiedBy>Sumi bd</cp:lastModifiedBy>
  <cp:revision>1</cp:revision>
  <dcterms:created xsi:type="dcterms:W3CDTF">2021-08-25T22:30:42Z</dcterms:created>
  <dcterms:modified xsi:type="dcterms:W3CDTF">2021-08-25T22:39:00Z</dcterms:modified>
</cp:coreProperties>
</file>