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Dashboard_16764975949820/Sale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0D0DFAD-3246-4EB4-B74A-BB72E95C22F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1E81BFA-246D-4141-80AA-8BED6227BC9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2/17/2023 7:02:15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board" id="2" name="slide2">
            <a:extLst>
              <a:ext uri="{FF2B5EF4-FFF2-40B4-BE49-F238E27FC236}">
                <a16:creationId xmlns:a16="http://schemas.microsoft.com/office/drawing/2014/main" id="{CF7A8231-134A-419C-B7A2-501958145D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2023-02-17T19:02:15Z</dcterms:created>
  <dcterms:modified xsi:type="dcterms:W3CDTF">2023-02-17T19:02:15Z</dcterms:modified>
</cp:coreProperties>
</file>