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9834-2217-4FD4-8A2D-4E212AA38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5DA65-A231-4B79-A0F7-92CCC8F76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06A2B-D88B-4B96-A9A5-76D76FF0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26D3-7370-471F-BA1B-6BC75091643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11044-6CFF-4AC4-9F46-E786DEF2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EA5B-758F-4CAC-8C4F-411DC576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0ADC-245B-4731-834A-518463B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2A3F-4C6D-480C-BC61-3A01CE3A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86D7F-D4AB-464E-92F9-D33FA725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AD38-EE7E-4BAB-9364-262D2E48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26D3-7370-471F-BA1B-6BC75091643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68F1-63BB-439C-AB6B-D4317103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55F8-3152-4A12-ABB0-DF710B33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0ADC-245B-4731-834A-518463B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72768-FD05-4471-9ECF-6673478B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26960-630B-4CC0-8E42-D048966A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1F0E9-6C47-486C-B6BC-8C93EAA3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26D3-7370-471F-BA1B-6BC75091643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8530-6275-4429-BB02-6391EF75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34423-1CDB-4372-8570-6B8FD2BD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0ADC-245B-4731-834A-518463B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B74A-91EB-49B2-A0F7-5449C911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C35A-201E-4418-874D-1EDB8372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D1F7-8033-4A0B-924D-1C137BEB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26D3-7370-471F-BA1B-6BC75091643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FC9BC-5A29-4686-AF06-9DD5FC7F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B2447-375E-4DCB-B063-62C389D7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0ADC-245B-4731-834A-518463B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3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93AF-35AF-4069-B8A4-A43B30CA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DE700-87CD-46CF-A729-96660725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50678-25B3-4AA5-B6FE-346555E6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26D3-7370-471F-BA1B-6BC75091643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1BD7-5685-4B67-8BCD-8EC79518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70C4-A9AB-4BF1-A47A-1175A0EF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0ADC-245B-4731-834A-518463B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5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3996-1145-4CC7-82DF-6072EF3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15FD-61A8-41A5-92DE-2CD7433D9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95E1D-E0B4-4B2A-9A3C-CB6CD3045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4F268-5080-488E-B80C-3325D7D4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26D3-7370-471F-BA1B-6BC75091643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B4DDC-9CC6-40C8-A247-C8E8FE9E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8E2E-99AD-4350-B8A0-6572F84C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0ADC-245B-4731-834A-518463B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2EDD-FA13-4591-A7CA-372683D7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8E7D8-5D59-4A40-96AA-93877344F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54F26-53E9-467F-9921-98BFAF94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A6968-ADB2-4F7E-9872-A06A961C2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AFF60-0AB9-4B58-BFEE-08405F6B8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E779F-EA8A-4245-AFCE-1974C4EC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26D3-7370-471F-BA1B-6BC75091643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3E12D-9CD6-44C1-8960-7BCA2C8C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20AA7-DB8F-435B-B0D1-D7999790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0ADC-245B-4731-834A-518463B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12ED-D37B-4F3B-8D8E-7F045AFD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DE491-26AD-4DE8-BF6D-E0C378C4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26D3-7370-471F-BA1B-6BC75091643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92C31-6B61-45B6-A290-265357A4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30EB-4187-458B-928E-4B6BB607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0ADC-245B-4731-834A-518463B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2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EC6D4-0988-467A-94A4-63B1A160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26D3-7370-471F-BA1B-6BC75091643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6B7BD-09D7-454D-8AE6-C9964BEC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6D872-4078-46A6-8128-B62CE18A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0ADC-245B-4731-834A-518463B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8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2F1B-BEDA-48E3-8D20-E46EE653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56FE-64C3-4D91-B5D1-A319BD47C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B3765-7AE9-455E-9CC1-FBDD5858C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34E65-65E6-4EE9-A100-497F51B6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26D3-7370-471F-BA1B-6BC75091643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F88CA-27B3-4417-96C1-5736E32B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E455D-D1E8-4B56-86F7-1EF0D715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0ADC-245B-4731-834A-518463B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5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33AD-0D57-40E7-8652-308988CF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576CC-AE03-493E-9261-8E5076EA4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5B8D2-F17E-4042-891B-7F3363E8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28FBC-B6F0-4E58-88EF-49B4999B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26D3-7370-471F-BA1B-6BC75091643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57658-3EC8-4B62-9B91-F08D6F70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F475-7FE5-41AA-92A2-D38F8750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0ADC-245B-4731-834A-518463B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FE765-DD0F-4D90-91E2-04469B75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3E82-E592-4AC8-9304-97313AE2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B24B-304B-44C6-9BFB-6DD68E5C7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C26D3-7370-471F-BA1B-6BC75091643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0CD5-836F-4778-94C0-50118699B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2AED-6B26-4CE6-9584-02FF5683D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0ADC-245B-4731-834A-518463B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iskpart.com/download-ho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9361-55ED-470F-B5FA-50DA0A3D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Cloning Disk C to Disk D with AOMEI Partition Assistant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3043-6659-407C-9DC5-7AABB551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Download and Install AOMEI Partition Assistant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AOMEI Partition Assistant </a:t>
            </a:r>
            <a:r>
              <a:rPr lang="en-US" sz="1400" b="1" dirty="0"/>
              <a:t>website </a:t>
            </a:r>
            <a:r>
              <a:rPr lang="en-US" sz="1400" b="1" dirty="0">
                <a:hlinkClick r:id="rId2"/>
              </a:rPr>
              <a:t>https://www.diskpart.com/download-home.html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the software following the on-screen prompts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AOMEI Partition Assistant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31D4E-03FE-423D-A6EE-766399E8A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40" y="3764946"/>
            <a:ext cx="5592738" cy="29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8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40A6-85C7-44EB-8966-63DAAB4F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Locating Disk C and App Mover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CF2C-1D3F-422D-A02B-C9C5AB19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main interface, locate Disk C (the full partition) on the left pane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Right-click on Disk C to reveal a context menu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"App Mover" from the context menu options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8EFE9-AD50-43E2-AE1C-5A3B443E2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74" y="3158990"/>
            <a:ext cx="4839953" cy="36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309B-98FE-43BB-BA28-22CC9CE5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Selecting the Destination and Programs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2C3E-E7B9-4B5A-A484-53E881C5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"App Mover" window, choose Disk D (the destination partition) from the dropdown menu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window will display a list of detected programs currently installed on Disk 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specific programs you want to migrate to Disk D (consider free space limitations on D)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4E7B5-9D07-43FD-A182-0B10BDB1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38" y="3964368"/>
            <a:ext cx="4752653" cy="24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6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E0FC-1434-42F0-9119-C803CB70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79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Completing the App Move and Enjoying More Disk C Space!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962E-845C-4175-BC6B-664D17A9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Double-check the source (Disk C) and destination (Disk D) partitions for accuracy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the "Start Move" button to begin the process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process might take a while depending on the number of programs being moved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AOMEI Partition Assistant will notify you upon completion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6E16D-6123-4419-BF86-A81D4F14D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33" y="3365156"/>
            <a:ext cx="4631364" cy="33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0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 Theme</vt:lpstr>
      <vt:lpstr>Cloning Disk C to Disk D with AOMEI Partition Assistant </vt:lpstr>
      <vt:lpstr>                            Locating Disk C and App Mover</vt:lpstr>
      <vt:lpstr>Selecting the Destination and Programs</vt:lpstr>
      <vt:lpstr> Completing the App Move and Enjoying More Disk C Space!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Cloning Disk C to Disk D with AOMEI Partition Assistant</dc:title>
  <dc:creator>sumayafarah747@gmail.com</dc:creator>
  <cp:lastModifiedBy>sumayafarah747@gmail.com</cp:lastModifiedBy>
  <cp:revision>3</cp:revision>
  <dcterms:created xsi:type="dcterms:W3CDTF">2024-04-29T05:30:12Z</dcterms:created>
  <dcterms:modified xsi:type="dcterms:W3CDTF">2024-04-30T07:13:40Z</dcterms:modified>
</cp:coreProperties>
</file>