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1"/>
  </p:notesMasterIdLst>
  <p:sldIdLst>
    <p:sldId id="256" r:id="rId5"/>
    <p:sldId id="258" r:id="rId6"/>
    <p:sldId id="260" r:id="rId7"/>
    <p:sldId id="280" r:id="rId8"/>
    <p:sldId id="321" r:id="rId9"/>
    <p:sldId id="322" r:id="rId10"/>
    <p:sldId id="297" r:id="rId11"/>
    <p:sldId id="323" r:id="rId12"/>
    <p:sldId id="309" r:id="rId13"/>
    <p:sldId id="310" r:id="rId14"/>
    <p:sldId id="319" r:id="rId15"/>
    <p:sldId id="298" r:id="rId16"/>
    <p:sldId id="320" r:id="rId17"/>
    <p:sldId id="299" r:id="rId18"/>
    <p:sldId id="302" r:id="rId19"/>
    <p:sldId id="278" r:id="rId20"/>
  </p:sldIdLst>
  <p:sldSz cx="9144000" cy="5143500" type="screen16x9"/>
  <p:notesSz cx="6858000" cy="9144000"/>
  <p:embeddedFontLst>
    <p:embeddedFont>
      <p:font typeface="Arial Black" panose="020B0604020202020204" pitchFamily="34" charset="0"/>
      <p:bold r:id="rId22"/>
    </p:embeddedFont>
    <p:embeddedFont>
      <p:font typeface="Barlow Semi Condensed" panose="020F0502020204030204" pitchFamily="34" charset="0"/>
      <p:regular r:id="rId23"/>
      <p:bold r:id="rId24"/>
      <p:italic r:id="rId25"/>
      <p:boldItalic r:id="rId26"/>
    </p:embeddedFont>
    <p:embeddedFont>
      <p:font typeface="Didact Gothic" pitchFamily="2" charset="0"/>
      <p:regular r:id="rId27"/>
    </p:embeddedFont>
    <p:embeddedFont>
      <p:font typeface="Josefin Sans Thin" panose="020F0302020204030204" pitchFamily="34" charset="0"/>
      <p:regular r:id="rId28"/>
      <p:bold r:id="rId29"/>
      <p:italic r:id="rId30"/>
      <p:boldItalic r:id="rId31"/>
    </p:embeddedFont>
    <p:embeddedFont>
      <p:font typeface="Josefin Slab SemiBold" panose="020F0502020204030204" pitchFamily="34" charset="0"/>
      <p:regular r:id="rId32"/>
      <p:bold r:id="rId33"/>
      <p:italic r:id="rId34"/>
      <p:boldItalic r:id="rId35"/>
    </p:embeddedFont>
    <p:embeddedFont>
      <p:font typeface="Roboto Light" panose="020F0302020204030204"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286">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E312A-FDF3-23B8-DB48-0DC57C5E54F5}" v="123" dt="2020-04-17T20:52:53.627"/>
    <p1510:client id="{0A54C24C-6C63-4084-8CDD-D59907C479D0}" v="6" dt="2020-04-17T20:08:44.971"/>
    <p1510:client id="{3AA88D24-93CB-7EE5-D6A0-C01E7B3C48BA}" v="20" dt="2020-04-17T21:03:51.648"/>
    <p1510:client id="{6404BBEE-1043-6F08-B506-FC3256C7ECE5}" v="16" dt="2020-04-17T20:50:17.886"/>
    <p1510:client id="{ADC663E4-556A-4EB0-B594-1085B9010290}" v="932" dt="2020-04-17T20:34:20.553"/>
    <p1510:client id="{D44936CF-72C7-5C60-C8DF-863C307FF713}" v="19" dt="2020-04-17T20:43:40.619"/>
  </p1510:revLst>
</p1510:revInfo>
</file>

<file path=ppt/tableStyles.xml><?xml version="1.0" encoding="utf-8"?>
<a:tblStyleLst xmlns:a="http://schemas.openxmlformats.org/drawingml/2006/main" def="{1DE5F741-A5CB-4ED9-A8C2-2F600C4F21D6}">
  <a:tblStyle styleId="{1DE5F741-A5CB-4ED9-A8C2-2F600C4F21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351"/>
    <p:restoredTop sz="96047"/>
  </p:normalViewPr>
  <p:slideViewPr>
    <p:cSldViewPr snapToGrid="0">
      <p:cViewPr varScale="1">
        <p:scale>
          <a:sx n="75" d="100"/>
          <a:sy n="75" d="100"/>
        </p:scale>
        <p:origin x="160" y="808"/>
      </p:cViewPr>
      <p:guideLst>
        <p:guide pos="1286"/>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083118c0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083118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083711ea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083711ea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2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f2c19bfb4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f2c19bfb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48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7083118e57_1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7083118e57_1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8288d42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08288d42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083711ea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083711ea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f2c19bfb4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f2c19bfb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083711ea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083711ea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13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f2c19bfb4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f2c19bfb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6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f2c19bfb4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f2c19bfb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52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f2c19bfb4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f2c19bfb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083711ea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083711ea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58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22024"/>
            <a:ext cx="9144000" cy="5165524"/>
            <a:chOff x="0" y="-22024"/>
            <a:chExt cx="9144000" cy="5165524"/>
          </a:xfrm>
        </p:grpSpPr>
        <p:grpSp>
          <p:nvGrpSpPr>
            <p:cNvPr id="10" name="Google Shape;10;p2"/>
            <p:cNvGrpSpPr/>
            <p:nvPr/>
          </p:nvGrpSpPr>
          <p:grpSpPr>
            <a:xfrm>
              <a:off x="0" y="-22024"/>
              <a:ext cx="2512922" cy="4373481"/>
              <a:chOff x="-1" y="-22025"/>
              <a:chExt cx="2967901" cy="5165325"/>
            </a:xfrm>
          </p:grpSpPr>
          <p:sp>
            <p:nvSpPr>
              <p:cNvPr id="11" name="Google Shape;11;p2"/>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6631079" y="770019"/>
              <a:ext cx="2512922" cy="4373481"/>
              <a:chOff x="-1" y="-22025"/>
              <a:chExt cx="2967901" cy="5165325"/>
            </a:xfrm>
          </p:grpSpPr>
          <p:sp>
            <p:nvSpPr>
              <p:cNvPr id="16" name="Google Shape;16;p2"/>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20;p2"/>
          <p:cNvSpPr txBox="1">
            <a:spLocks noGrp="1"/>
          </p:cNvSpPr>
          <p:nvPr>
            <p:ph type="ctrTitle"/>
          </p:nvPr>
        </p:nvSpPr>
        <p:spPr>
          <a:xfrm flipH="1">
            <a:off x="1813500" y="2562948"/>
            <a:ext cx="5517000" cy="66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ar-SA"/>
              <a:t>انقر لتحرير نمط عنوان الشكل الرئيسي</a:t>
            </a:r>
            <a:endParaRPr/>
          </a:p>
        </p:txBody>
      </p:sp>
      <p:sp>
        <p:nvSpPr>
          <p:cNvPr id="21" name="Google Shape;21;p2"/>
          <p:cNvSpPr txBox="1">
            <a:spLocks noGrp="1"/>
          </p:cNvSpPr>
          <p:nvPr>
            <p:ph type="subTitle" idx="1"/>
          </p:nvPr>
        </p:nvSpPr>
        <p:spPr>
          <a:xfrm flipH="1">
            <a:off x="1813475" y="3367575"/>
            <a:ext cx="55170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rgbClr val="43434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ar-SA"/>
              <a:t>انقر لتحرير نمط العنوان الفرعي للشكل الرئيسي</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19900" y="1393725"/>
            <a:ext cx="7704300" cy="3084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rgbClr val="EDB390"/>
              </a:buClr>
              <a:buSzPts val="1000"/>
              <a:buChar char="●"/>
              <a:defRPr sz="1200">
                <a:solidFill>
                  <a:schemeClr val="accent1"/>
                </a:solidFill>
              </a:defRPr>
            </a:lvl1pPr>
            <a:lvl2pPr marL="914400" lvl="1" indent="-317500">
              <a:spcBef>
                <a:spcPts val="0"/>
              </a:spcBef>
              <a:spcAft>
                <a:spcPts val="0"/>
              </a:spcAft>
              <a:buClr>
                <a:schemeClr val="accent1"/>
              </a:buClr>
              <a:buSzPts val="1400"/>
              <a:buFont typeface="Josefin Slab SemiBold"/>
              <a:buChar char="○"/>
              <a:defRPr>
                <a:solidFill>
                  <a:schemeClr val="accent1"/>
                </a:solidFill>
              </a:defRPr>
            </a:lvl2pPr>
            <a:lvl3pPr marL="1371600" lvl="2" indent="-317500">
              <a:spcBef>
                <a:spcPts val="1600"/>
              </a:spcBef>
              <a:spcAft>
                <a:spcPts val="0"/>
              </a:spcAft>
              <a:buClr>
                <a:schemeClr val="accent1"/>
              </a:buClr>
              <a:buSzPts val="1400"/>
              <a:buFont typeface="Josefin Slab SemiBold"/>
              <a:buChar char="■"/>
              <a:defRPr>
                <a:solidFill>
                  <a:schemeClr val="accent1"/>
                </a:solidFill>
              </a:defRPr>
            </a:lvl3pPr>
            <a:lvl4pPr marL="1828800" lvl="3" indent="-317500">
              <a:spcBef>
                <a:spcPts val="1600"/>
              </a:spcBef>
              <a:spcAft>
                <a:spcPts val="0"/>
              </a:spcAft>
              <a:buClr>
                <a:schemeClr val="accent1"/>
              </a:buClr>
              <a:buSzPts val="1400"/>
              <a:buFont typeface="Josefin Slab SemiBold"/>
              <a:buChar char="●"/>
              <a:defRPr>
                <a:solidFill>
                  <a:schemeClr val="accent1"/>
                </a:solidFill>
              </a:defRPr>
            </a:lvl4pPr>
            <a:lvl5pPr marL="2286000" lvl="4" indent="-317500">
              <a:spcBef>
                <a:spcPts val="1600"/>
              </a:spcBef>
              <a:spcAft>
                <a:spcPts val="0"/>
              </a:spcAft>
              <a:buClr>
                <a:schemeClr val="accent1"/>
              </a:buClr>
              <a:buSzPts val="1400"/>
              <a:buFont typeface="Josefin Slab SemiBold"/>
              <a:buChar char="○"/>
              <a:defRPr>
                <a:solidFill>
                  <a:schemeClr val="accent1"/>
                </a:solidFill>
              </a:defRPr>
            </a:lvl5pPr>
            <a:lvl6pPr marL="2743200" lvl="5" indent="-317500">
              <a:spcBef>
                <a:spcPts val="1600"/>
              </a:spcBef>
              <a:spcAft>
                <a:spcPts val="0"/>
              </a:spcAft>
              <a:buClr>
                <a:schemeClr val="accent1"/>
              </a:buClr>
              <a:buSzPts val="1400"/>
              <a:buFont typeface="Josefin Slab SemiBold"/>
              <a:buChar char="■"/>
              <a:defRPr>
                <a:solidFill>
                  <a:schemeClr val="accent1"/>
                </a:solidFill>
              </a:defRPr>
            </a:lvl6pPr>
            <a:lvl7pPr marL="3200400" lvl="6" indent="-317500">
              <a:spcBef>
                <a:spcPts val="1600"/>
              </a:spcBef>
              <a:spcAft>
                <a:spcPts val="0"/>
              </a:spcAft>
              <a:buClr>
                <a:schemeClr val="accent1"/>
              </a:buClr>
              <a:buSzPts val="1400"/>
              <a:buFont typeface="Josefin Slab SemiBold"/>
              <a:buChar char="●"/>
              <a:defRPr>
                <a:solidFill>
                  <a:schemeClr val="accent1"/>
                </a:solidFill>
              </a:defRPr>
            </a:lvl7pPr>
            <a:lvl8pPr marL="3657600" lvl="7" indent="-317500">
              <a:spcBef>
                <a:spcPts val="1600"/>
              </a:spcBef>
              <a:spcAft>
                <a:spcPts val="0"/>
              </a:spcAft>
              <a:buClr>
                <a:schemeClr val="accent1"/>
              </a:buClr>
              <a:buSzPts val="1400"/>
              <a:buFont typeface="Josefin Slab SemiBold"/>
              <a:buChar char="○"/>
              <a:defRPr>
                <a:solidFill>
                  <a:schemeClr val="accent1"/>
                </a:solidFill>
              </a:defRPr>
            </a:lvl8pPr>
            <a:lvl9pPr marL="4114800" lvl="8" indent="-317500">
              <a:spcBef>
                <a:spcPts val="1600"/>
              </a:spcBef>
              <a:spcAft>
                <a:spcPts val="1600"/>
              </a:spcAft>
              <a:buClr>
                <a:schemeClr val="accent1"/>
              </a:buClr>
              <a:buSzPts val="1400"/>
              <a:buFont typeface="Josefin Slab SemiBold"/>
              <a:buChar char="■"/>
              <a:defRPr>
                <a:solidFill>
                  <a:schemeClr val="accent1"/>
                </a:solidFill>
              </a:defRPr>
            </a:lvl9pPr>
          </a:lstStyle>
          <a:p>
            <a:pPr lvl="0"/>
            <a:r>
              <a:rPr lang="ar-SA"/>
              <a:t>انقر لتحرير أنماط نص الشكل الرئيسي</a:t>
            </a:r>
          </a:p>
        </p:txBody>
      </p:sp>
      <p:sp>
        <p:nvSpPr>
          <p:cNvPr id="33" name="Google Shape;33;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ar-SA"/>
              <a:t>انقر لتحرير نمط عنوان الشكل الرئيسي</a:t>
            </a:r>
            <a:endParaRPr/>
          </a:p>
        </p:txBody>
      </p:sp>
      <p:grpSp>
        <p:nvGrpSpPr>
          <p:cNvPr id="34" name="Google Shape;34;p4"/>
          <p:cNvGrpSpPr/>
          <p:nvPr/>
        </p:nvGrpSpPr>
        <p:grpSpPr>
          <a:xfrm rot="10800000" flipH="1">
            <a:off x="-9072" y="2461644"/>
            <a:ext cx="1550700" cy="2699988"/>
            <a:chOff x="-1" y="-7424"/>
            <a:chExt cx="1550700" cy="2699988"/>
          </a:xfrm>
        </p:grpSpPr>
        <p:sp>
          <p:nvSpPr>
            <p:cNvPr id="35" name="Google Shape;35;p4"/>
            <p:cNvSpPr/>
            <p:nvPr/>
          </p:nvSpPr>
          <p:spPr>
            <a:xfrm rot="10800000" flipH="1">
              <a:off x="3873" y="-235"/>
              <a:ext cx="689700" cy="26928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flipH="1">
              <a:off x="-1" y="370"/>
              <a:ext cx="997800" cy="22800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flipH="1">
              <a:off x="-1" y="-7424"/>
              <a:ext cx="997800" cy="11661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0800000" flipH="1">
              <a:off x="0" y="-7121"/>
              <a:ext cx="1550700" cy="6168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flipH="1">
            <a:off x="7611442" y="-9070"/>
            <a:ext cx="1550700" cy="2699988"/>
            <a:chOff x="-1" y="-7424"/>
            <a:chExt cx="1550700" cy="2699988"/>
          </a:xfrm>
        </p:grpSpPr>
        <p:sp>
          <p:nvSpPr>
            <p:cNvPr id="40" name="Google Shape;40;p4"/>
            <p:cNvSpPr/>
            <p:nvPr/>
          </p:nvSpPr>
          <p:spPr>
            <a:xfrm rot="10800000" flipH="1">
              <a:off x="3873" y="-235"/>
              <a:ext cx="689700" cy="26928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flipH="1">
              <a:off x="-1" y="370"/>
              <a:ext cx="997800" cy="22800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10800000" flipH="1">
              <a:off x="-1" y="-7424"/>
              <a:ext cx="997800" cy="11661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0" y="-7121"/>
              <a:ext cx="1550700" cy="6168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62"/>
        <p:cNvGrpSpPr/>
        <p:nvPr/>
      </p:nvGrpSpPr>
      <p:grpSpPr>
        <a:xfrm>
          <a:off x="0" y="0"/>
          <a:ext cx="0" cy="0"/>
          <a:chOff x="0" y="0"/>
          <a:chExt cx="0" cy="0"/>
        </a:xfrm>
      </p:grpSpPr>
      <p:grpSp>
        <p:nvGrpSpPr>
          <p:cNvPr id="63" name="Google Shape;63;p7"/>
          <p:cNvGrpSpPr/>
          <p:nvPr/>
        </p:nvGrpSpPr>
        <p:grpSpPr>
          <a:xfrm rot="10800000">
            <a:off x="6176099" y="-22025"/>
            <a:ext cx="2967901" cy="5165325"/>
            <a:chOff x="-1" y="-22025"/>
            <a:chExt cx="2967901" cy="5165325"/>
          </a:xfrm>
        </p:grpSpPr>
        <p:sp>
          <p:nvSpPr>
            <p:cNvPr id="64" name="Google Shape;64;p7"/>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7"/>
          <p:cNvSpPr txBox="1">
            <a:spLocks noGrp="1"/>
          </p:cNvSpPr>
          <p:nvPr>
            <p:ph type="subTitle" idx="1"/>
          </p:nvPr>
        </p:nvSpPr>
        <p:spPr>
          <a:xfrm>
            <a:off x="720000" y="1215634"/>
            <a:ext cx="4167300" cy="144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800"/>
              <a:buNone/>
              <a:defRPr sz="18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r>
              <a:rPr lang="ar-SA"/>
              <a:t>انقر لتحرير نمط العنوان الفرعي للشكل الرئيسي</a:t>
            </a:r>
            <a:endParaRPr/>
          </a:p>
        </p:txBody>
      </p:sp>
      <p:sp>
        <p:nvSpPr>
          <p:cNvPr id="69" name="Google Shape;69;p7"/>
          <p:cNvSpPr txBox="1">
            <a:spLocks noGrp="1"/>
          </p:cNvSpPr>
          <p:nvPr>
            <p:ph type="title"/>
          </p:nvPr>
        </p:nvSpPr>
        <p:spPr>
          <a:xfrm>
            <a:off x="720000" y="2854434"/>
            <a:ext cx="5893800" cy="104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None/>
              <a:defRPr sz="600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72"/>
        <p:cNvGrpSpPr/>
        <p:nvPr/>
      </p:nvGrpSpPr>
      <p:grpSpPr>
        <a:xfrm>
          <a:off x="0" y="0"/>
          <a:ext cx="0" cy="0"/>
          <a:chOff x="0" y="0"/>
          <a:chExt cx="0" cy="0"/>
        </a:xfrm>
      </p:grpSpPr>
      <p:grpSp>
        <p:nvGrpSpPr>
          <p:cNvPr id="73" name="Google Shape;73;p9"/>
          <p:cNvGrpSpPr/>
          <p:nvPr/>
        </p:nvGrpSpPr>
        <p:grpSpPr>
          <a:xfrm flipH="1">
            <a:off x="6176099" y="-22025"/>
            <a:ext cx="2967901" cy="5165325"/>
            <a:chOff x="-1" y="-22025"/>
            <a:chExt cx="2967901" cy="5165325"/>
          </a:xfrm>
        </p:grpSpPr>
        <p:sp>
          <p:nvSpPr>
            <p:cNvPr id="74" name="Google Shape;74;p9"/>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flipH="1">
            <a:off x="726699" y="730923"/>
            <a:ext cx="4415700" cy="2893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ar-SA"/>
              <a:t>انقر لتحرير نمط عنوان الشكل الرئيسي</a:t>
            </a:r>
            <a:endParaRPr/>
          </a:p>
        </p:txBody>
      </p:sp>
      <p:sp>
        <p:nvSpPr>
          <p:cNvPr id="79" name="Google Shape;79;p9"/>
          <p:cNvSpPr txBox="1">
            <a:spLocks noGrp="1"/>
          </p:cNvSpPr>
          <p:nvPr>
            <p:ph type="subTitle" idx="1"/>
          </p:nvPr>
        </p:nvSpPr>
        <p:spPr>
          <a:xfrm flipH="1">
            <a:off x="726699" y="3609950"/>
            <a:ext cx="3333000" cy="8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atin typeface="Roboto Light"/>
                <a:ea typeface="Roboto Light"/>
                <a:cs typeface="Roboto Light"/>
                <a:sym typeface="Roboto Ligh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r>
              <a:rPr lang="ar-SA"/>
              <a:t>انقر لتحرير نمط العنوان الفرعي للشكل الرئيسي</a:t>
            </a:r>
            <a:endParaRPr/>
          </a:p>
        </p:txBody>
      </p:sp>
      <p:sp>
        <p:nvSpPr>
          <p:cNvPr id="80" name="Google Shape;80;p9"/>
          <p:cNvSpPr txBox="1">
            <a:spLocks noGrp="1"/>
          </p:cNvSpPr>
          <p:nvPr>
            <p:ph type="title" idx="2" hasCustomPrompt="1"/>
          </p:nvPr>
        </p:nvSpPr>
        <p:spPr>
          <a:xfrm flipH="1">
            <a:off x="6327899" y="1740997"/>
            <a:ext cx="2096100" cy="911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62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فارغ">
    <p:bg>
      <p:bgPr>
        <a:solidFill>
          <a:schemeClr val="dk1"/>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solidFill>
          <a:schemeClr val="dk1"/>
        </a:solidFill>
        <a:effectLst/>
      </p:bgPr>
    </p:bg>
    <p:spTree>
      <p:nvGrpSpPr>
        <p:cNvPr id="1" name="Shape 98"/>
        <p:cNvGrpSpPr/>
        <p:nvPr/>
      </p:nvGrpSpPr>
      <p:grpSpPr>
        <a:xfrm>
          <a:off x="0" y="0"/>
          <a:ext cx="0" cy="0"/>
          <a:chOff x="0" y="0"/>
          <a:chExt cx="0" cy="0"/>
        </a:xfrm>
      </p:grpSpPr>
      <p:grpSp>
        <p:nvGrpSpPr>
          <p:cNvPr id="99" name="Google Shape;99;p13"/>
          <p:cNvGrpSpPr/>
          <p:nvPr/>
        </p:nvGrpSpPr>
        <p:grpSpPr>
          <a:xfrm>
            <a:off x="-7550" y="-3275"/>
            <a:ext cx="9158950" cy="5146575"/>
            <a:chOff x="-7550" y="-3275"/>
            <a:chExt cx="9158950" cy="5146575"/>
          </a:xfrm>
        </p:grpSpPr>
        <p:sp>
          <p:nvSpPr>
            <p:cNvPr id="100" name="Google Shape;100;p13"/>
            <p:cNvSpPr/>
            <p:nvPr/>
          </p:nvSpPr>
          <p:spPr>
            <a:xfrm rot="10800000">
              <a:off x="25" y="-3225"/>
              <a:ext cx="9144000" cy="2815500"/>
            </a:xfrm>
            <a:prstGeom prst="rect">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 name="Google Shape;101;p13"/>
            <p:cNvSpPr/>
            <p:nvPr/>
          </p:nvSpPr>
          <p:spPr>
            <a:xfrm rot="10800000">
              <a:off x="-7500" y="-3275"/>
              <a:ext cx="9151500" cy="1170300"/>
            </a:xfrm>
            <a:prstGeom prst="round1Rect">
              <a:avLst>
                <a:gd name="adj" fmla="val 0"/>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10800000" flipH="1">
              <a:off x="-15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755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10800000">
              <a:off x="78267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10800000">
              <a:off x="724550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5970903" y="3665471"/>
            <a:ext cx="2453100" cy="421500"/>
          </a:xfrm>
          <a:prstGeom prst="rect">
            <a:avLst/>
          </a:prstGeom>
          <a:noFill/>
          <a:ln>
            <a:noFill/>
          </a:ln>
        </p:spPr>
        <p:txBody>
          <a:bodyPr spcFirstLastPara="1" wrap="square" lIns="0" tIns="0" rIns="0" bIns="0" anchor="t" anchorCtr="0">
            <a:noAutofit/>
          </a:bodyPr>
          <a:lstStyle>
            <a:lvl1pPr marR="72000" lvl="0" algn="ctr" rtl="0">
              <a:spcBef>
                <a:spcPts val="0"/>
              </a:spcBef>
              <a:spcAft>
                <a:spcPts val="0"/>
              </a:spcAft>
              <a:buClr>
                <a:schemeClr val="dk1"/>
              </a:buClr>
              <a:buSzPts val="1400"/>
              <a:buNone/>
              <a:defRPr sz="1600" i="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07" name="Google Shape;107;p13"/>
          <p:cNvSpPr txBox="1">
            <a:spLocks noGrp="1"/>
          </p:cNvSpPr>
          <p:nvPr>
            <p:ph type="subTitle" idx="1"/>
          </p:nvPr>
        </p:nvSpPr>
        <p:spPr>
          <a:xfrm>
            <a:off x="5970903" y="3992449"/>
            <a:ext cx="245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r>
              <a:rPr lang="ar-SA"/>
              <a:t>انقر لتحرير نمط العنوان الفرعي للشكل الرئيسي</a:t>
            </a:r>
            <a:endParaRPr/>
          </a:p>
        </p:txBody>
      </p:sp>
      <p:sp>
        <p:nvSpPr>
          <p:cNvPr id="108" name="Google Shape;108;p13"/>
          <p:cNvSpPr txBox="1">
            <a:spLocks noGrp="1"/>
          </p:cNvSpPr>
          <p:nvPr>
            <p:ph type="title" idx="2"/>
          </p:nvPr>
        </p:nvSpPr>
        <p:spPr>
          <a:xfrm>
            <a:off x="719997" y="3665466"/>
            <a:ext cx="2453100" cy="4215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1400"/>
              <a:buNone/>
              <a:defRPr sz="1600" i="0"/>
            </a:lvl1pPr>
            <a:lvl2pPr lvl="1" algn="r" rtl="0">
              <a:spcBef>
                <a:spcPts val="0"/>
              </a:spcBef>
              <a:spcAft>
                <a:spcPts val="0"/>
              </a:spcAft>
              <a:buClr>
                <a:schemeClr val="dk1"/>
              </a:buClr>
              <a:buSzPts val="1400"/>
              <a:buNone/>
              <a:defRPr sz="1400">
                <a:solidFill>
                  <a:schemeClr val="dk1"/>
                </a:solidFill>
              </a:defRPr>
            </a:lvl2pPr>
            <a:lvl3pPr lvl="2" algn="r" rtl="0">
              <a:spcBef>
                <a:spcPts val="0"/>
              </a:spcBef>
              <a:spcAft>
                <a:spcPts val="0"/>
              </a:spcAft>
              <a:buClr>
                <a:schemeClr val="dk1"/>
              </a:buClr>
              <a:buSzPts val="1400"/>
              <a:buNone/>
              <a:defRPr sz="1400">
                <a:solidFill>
                  <a:schemeClr val="dk1"/>
                </a:solidFill>
              </a:defRPr>
            </a:lvl3pPr>
            <a:lvl4pPr lvl="3" algn="r" rtl="0">
              <a:spcBef>
                <a:spcPts val="0"/>
              </a:spcBef>
              <a:spcAft>
                <a:spcPts val="0"/>
              </a:spcAft>
              <a:buClr>
                <a:schemeClr val="dk1"/>
              </a:buClr>
              <a:buSzPts val="1400"/>
              <a:buNone/>
              <a:defRPr sz="1400">
                <a:solidFill>
                  <a:schemeClr val="dk1"/>
                </a:solidFill>
              </a:defRPr>
            </a:lvl4pPr>
            <a:lvl5pPr lvl="4" algn="r" rtl="0">
              <a:spcBef>
                <a:spcPts val="0"/>
              </a:spcBef>
              <a:spcAft>
                <a:spcPts val="0"/>
              </a:spcAft>
              <a:buClr>
                <a:schemeClr val="dk1"/>
              </a:buClr>
              <a:buSzPts val="1400"/>
              <a:buNone/>
              <a:defRPr sz="1400">
                <a:solidFill>
                  <a:schemeClr val="dk1"/>
                </a:solidFill>
              </a:defRPr>
            </a:lvl5pPr>
            <a:lvl6pPr lvl="5" algn="r" rtl="0">
              <a:spcBef>
                <a:spcPts val="0"/>
              </a:spcBef>
              <a:spcAft>
                <a:spcPts val="0"/>
              </a:spcAft>
              <a:buClr>
                <a:schemeClr val="dk1"/>
              </a:buClr>
              <a:buSzPts val="1400"/>
              <a:buNone/>
              <a:defRPr sz="1400">
                <a:solidFill>
                  <a:schemeClr val="dk1"/>
                </a:solidFill>
              </a:defRPr>
            </a:lvl6pPr>
            <a:lvl7pPr lvl="6" algn="r" rtl="0">
              <a:spcBef>
                <a:spcPts val="0"/>
              </a:spcBef>
              <a:spcAft>
                <a:spcPts val="0"/>
              </a:spcAft>
              <a:buClr>
                <a:schemeClr val="dk1"/>
              </a:buClr>
              <a:buSzPts val="1400"/>
              <a:buNone/>
              <a:defRPr sz="1400">
                <a:solidFill>
                  <a:schemeClr val="dk1"/>
                </a:solidFill>
              </a:defRPr>
            </a:lvl7pPr>
            <a:lvl8pPr lvl="7" algn="r" rtl="0">
              <a:spcBef>
                <a:spcPts val="0"/>
              </a:spcBef>
              <a:spcAft>
                <a:spcPts val="0"/>
              </a:spcAft>
              <a:buClr>
                <a:schemeClr val="dk1"/>
              </a:buClr>
              <a:buSzPts val="1400"/>
              <a:buNone/>
              <a:defRPr sz="1400">
                <a:solidFill>
                  <a:schemeClr val="dk1"/>
                </a:solidFill>
              </a:defRPr>
            </a:lvl8pPr>
            <a:lvl9pPr lvl="8" algn="r"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09" name="Google Shape;109;p13"/>
          <p:cNvSpPr txBox="1">
            <a:spLocks noGrp="1"/>
          </p:cNvSpPr>
          <p:nvPr>
            <p:ph type="subTitle" idx="3"/>
          </p:nvPr>
        </p:nvSpPr>
        <p:spPr>
          <a:xfrm>
            <a:off x="719997" y="3992419"/>
            <a:ext cx="245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r>
              <a:rPr lang="ar-SA"/>
              <a:t>انقر لتحرير نمط العنوان الفرعي للشكل الرئيسي</a:t>
            </a:r>
            <a:endParaRPr/>
          </a:p>
        </p:txBody>
      </p:sp>
      <p:sp>
        <p:nvSpPr>
          <p:cNvPr id="110" name="Google Shape;110;p13"/>
          <p:cNvSpPr txBox="1">
            <a:spLocks noGrp="1"/>
          </p:cNvSpPr>
          <p:nvPr>
            <p:ph type="title" idx="4"/>
          </p:nvPr>
        </p:nvSpPr>
        <p:spPr>
          <a:xfrm>
            <a:off x="3345363" y="3665471"/>
            <a:ext cx="2453100" cy="421500"/>
          </a:xfrm>
          <a:prstGeom prst="rect">
            <a:avLst/>
          </a:prstGeom>
          <a:noFill/>
          <a:ln>
            <a:noFill/>
          </a:ln>
        </p:spPr>
        <p:txBody>
          <a:bodyPr spcFirstLastPara="1" wrap="square" lIns="0" tIns="0" rIns="0" bIns="0" anchor="t" anchorCtr="0">
            <a:noAutofit/>
          </a:bodyPr>
          <a:lstStyle>
            <a:lvl1pPr marR="72000" lvl="0" algn="ctr" rtl="0">
              <a:spcBef>
                <a:spcPts val="0"/>
              </a:spcBef>
              <a:spcAft>
                <a:spcPts val="0"/>
              </a:spcAft>
              <a:buClr>
                <a:schemeClr val="dk1"/>
              </a:buClr>
              <a:buSzPts val="1400"/>
              <a:buNone/>
              <a:defRPr sz="1600" i="0"/>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11" name="Google Shape;111;p13"/>
          <p:cNvSpPr txBox="1">
            <a:spLocks noGrp="1"/>
          </p:cNvSpPr>
          <p:nvPr>
            <p:ph type="subTitle" idx="5"/>
          </p:nvPr>
        </p:nvSpPr>
        <p:spPr>
          <a:xfrm>
            <a:off x="3345363" y="3992447"/>
            <a:ext cx="245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r>
              <a:rPr lang="ar-SA"/>
              <a:t>انقر لتحرير نمط العنوان الفرعي للشكل الرئيسي</a:t>
            </a:r>
            <a:endParaRPr/>
          </a:p>
        </p:txBody>
      </p:sp>
      <p:sp>
        <p:nvSpPr>
          <p:cNvPr id="112" name="Google Shape;112;p13"/>
          <p:cNvSpPr txBox="1">
            <a:spLocks noGrp="1"/>
          </p:cNvSpPr>
          <p:nvPr>
            <p:ph type="title" idx="6" hasCustomPrompt="1"/>
          </p:nvPr>
        </p:nvSpPr>
        <p:spPr>
          <a:xfrm>
            <a:off x="6851578" y="3144579"/>
            <a:ext cx="6915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113" name="Google Shape;113;p13"/>
          <p:cNvSpPr txBox="1">
            <a:spLocks noGrp="1"/>
          </p:cNvSpPr>
          <p:nvPr>
            <p:ph type="title" idx="7" hasCustomPrompt="1"/>
          </p:nvPr>
        </p:nvSpPr>
        <p:spPr>
          <a:xfrm>
            <a:off x="1538251" y="3144571"/>
            <a:ext cx="8166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114" name="Google Shape;114;p13"/>
          <p:cNvSpPr txBox="1">
            <a:spLocks noGrp="1"/>
          </p:cNvSpPr>
          <p:nvPr>
            <p:ph type="title" idx="8" hasCustomPrompt="1"/>
          </p:nvPr>
        </p:nvSpPr>
        <p:spPr>
          <a:xfrm>
            <a:off x="4226038" y="3144579"/>
            <a:ext cx="6915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115" name="Google Shape;115;p13"/>
          <p:cNvSpPr txBox="1">
            <a:spLocks noGrp="1"/>
          </p:cNvSpPr>
          <p:nvPr>
            <p:ph type="title" idx="9"/>
          </p:nvPr>
        </p:nvSpPr>
        <p:spPr>
          <a:xfrm>
            <a:off x="5970903" y="1238929"/>
            <a:ext cx="2453100" cy="421500"/>
          </a:xfrm>
          <a:prstGeom prst="rect">
            <a:avLst/>
          </a:prstGeom>
          <a:noFill/>
          <a:ln>
            <a:noFill/>
          </a:ln>
        </p:spPr>
        <p:txBody>
          <a:bodyPr spcFirstLastPara="1" wrap="square" lIns="0" tIns="0" rIns="0" bIns="0" anchor="t" anchorCtr="0">
            <a:noAutofit/>
          </a:bodyPr>
          <a:lstStyle>
            <a:lvl1pPr marR="72000" lvl="0" algn="ctr" rtl="0">
              <a:spcBef>
                <a:spcPts val="0"/>
              </a:spcBef>
              <a:spcAft>
                <a:spcPts val="0"/>
              </a:spcAft>
              <a:buClr>
                <a:schemeClr val="dk1"/>
              </a:buClr>
              <a:buSzPts val="1400"/>
              <a:buNone/>
              <a:defRPr sz="1600" i="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16" name="Google Shape;116;p13"/>
          <p:cNvSpPr txBox="1">
            <a:spLocks noGrp="1"/>
          </p:cNvSpPr>
          <p:nvPr>
            <p:ph type="subTitle" idx="13"/>
          </p:nvPr>
        </p:nvSpPr>
        <p:spPr>
          <a:xfrm>
            <a:off x="5970903" y="1565907"/>
            <a:ext cx="245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r>
              <a:rPr lang="ar-SA"/>
              <a:t>انقر لتحرير نمط العنوان الفرعي للشكل الرئيسي</a:t>
            </a:r>
            <a:endParaRPr/>
          </a:p>
        </p:txBody>
      </p:sp>
      <p:sp>
        <p:nvSpPr>
          <p:cNvPr id="117" name="Google Shape;117;p13"/>
          <p:cNvSpPr txBox="1">
            <a:spLocks noGrp="1"/>
          </p:cNvSpPr>
          <p:nvPr>
            <p:ph type="title" idx="14"/>
          </p:nvPr>
        </p:nvSpPr>
        <p:spPr>
          <a:xfrm>
            <a:off x="720144" y="1238929"/>
            <a:ext cx="2452800" cy="4215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1400"/>
              <a:buNone/>
              <a:defRPr sz="1600" i="0">
                <a:solidFill>
                  <a:schemeClr val="dk1"/>
                </a:solidFill>
              </a:defRPr>
            </a:lvl1pPr>
            <a:lvl2pPr lvl="1" algn="r" rtl="0">
              <a:spcBef>
                <a:spcPts val="0"/>
              </a:spcBef>
              <a:spcAft>
                <a:spcPts val="0"/>
              </a:spcAft>
              <a:buClr>
                <a:schemeClr val="dk1"/>
              </a:buClr>
              <a:buSzPts val="1400"/>
              <a:buNone/>
              <a:defRPr sz="1400">
                <a:solidFill>
                  <a:schemeClr val="dk1"/>
                </a:solidFill>
              </a:defRPr>
            </a:lvl2pPr>
            <a:lvl3pPr lvl="2" algn="r" rtl="0">
              <a:spcBef>
                <a:spcPts val="0"/>
              </a:spcBef>
              <a:spcAft>
                <a:spcPts val="0"/>
              </a:spcAft>
              <a:buClr>
                <a:schemeClr val="dk1"/>
              </a:buClr>
              <a:buSzPts val="1400"/>
              <a:buNone/>
              <a:defRPr sz="1400">
                <a:solidFill>
                  <a:schemeClr val="dk1"/>
                </a:solidFill>
              </a:defRPr>
            </a:lvl3pPr>
            <a:lvl4pPr lvl="3" algn="r" rtl="0">
              <a:spcBef>
                <a:spcPts val="0"/>
              </a:spcBef>
              <a:spcAft>
                <a:spcPts val="0"/>
              </a:spcAft>
              <a:buClr>
                <a:schemeClr val="dk1"/>
              </a:buClr>
              <a:buSzPts val="1400"/>
              <a:buNone/>
              <a:defRPr sz="1400">
                <a:solidFill>
                  <a:schemeClr val="dk1"/>
                </a:solidFill>
              </a:defRPr>
            </a:lvl4pPr>
            <a:lvl5pPr lvl="4" algn="r" rtl="0">
              <a:spcBef>
                <a:spcPts val="0"/>
              </a:spcBef>
              <a:spcAft>
                <a:spcPts val="0"/>
              </a:spcAft>
              <a:buClr>
                <a:schemeClr val="dk1"/>
              </a:buClr>
              <a:buSzPts val="1400"/>
              <a:buNone/>
              <a:defRPr sz="1400">
                <a:solidFill>
                  <a:schemeClr val="dk1"/>
                </a:solidFill>
              </a:defRPr>
            </a:lvl5pPr>
            <a:lvl6pPr lvl="5" algn="r" rtl="0">
              <a:spcBef>
                <a:spcPts val="0"/>
              </a:spcBef>
              <a:spcAft>
                <a:spcPts val="0"/>
              </a:spcAft>
              <a:buClr>
                <a:schemeClr val="dk1"/>
              </a:buClr>
              <a:buSzPts val="1400"/>
              <a:buNone/>
              <a:defRPr sz="1400">
                <a:solidFill>
                  <a:schemeClr val="dk1"/>
                </a:solidFill>
              </a:defRPr>
            </a:lvl6pPr>
            <a:lvl7pPr lvl="6" algn="r" rtl="0">
              <a:spcBef>
                <a:spcPts val="0"/>
              </a:spcBef>
              <a:spcAft>
                <a:spcPts val="0"/>
              </a:spcAft>
              <a:buClr>
                <a:schemeClr val="dk1"/>
              </a:buClr>
              <a:buSzPts val="1400"/>
              <a:buNone/>
              <a:defRPr sz="1400">
                <a:solidFill>
                  <a:schemeClr val="dk1"/>
                </a:solidFill>
              </a:defRPr>
            </a:lvl7pPr>
            <a:lvl8pPr lvl="7" algn="r" rtl="0">
              <a:spcBef>
                <a:spcPts val="0"/>
              </a:spcBef>
              <a:spcAft>
                <a:spcPts val="0"/>
              </a:spcAft>
              <a:buClr>
                <a:schemeClr val="dk1"/>
              </a:buClr>
              <a:buSzPts val="1400"/>
              <a:buNone/>
              <a:defRPr sz="1400">
                <a:solidFill>
                  <a:schemeClr val="dk1"/>
                </a:solidFill>
              </a:defRPr>
            </a:lvl8pPr>
            <a:lvl9pPr lvl="8" algn="r"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18" name="Google Shape;118;p13"/>
          <p:cNvSpPr txBox="1">
            <a:spLocks noGrp="1"/>
          </p:cNvSpPr>
          <p:nvPr>
            <p:ph type="subTitle" idx="15"/>
          </p:nvPr>
        </p:nvSpPr>
        <p:spPr>
          <a:xfrm>
            <a:off x="720144" y="1565880"/>
            <a:ext cx="24528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r>
              <a:rPr lang="ar-SA"/>
              <a:t>انقر لتحرير نمط العنوان الفرعي للشكل الرئيسي</a:t>
            </a:r>
            <a:endParaRPr/>
          </a:p>
        </p:txBody>
      </p:sp>
      <p:sp>
        <p:nvSpPr>
          <p:cNvPr id="119" name="Google Shape;119;p13"/>
          <p:cNvSpPr txBox="1">
            <a:spLocks noGrp="1"/>
          </p:cNvSpPr>
          <p:nvPr>
            <p:ph type="title" idx="16"/>
          </p:nvPr>
        </p:nvSpPr>
        <p:spPr>
          <a:xfrm>
            <a:off x="3345363" y="1238929"/>
            <a:ext cx="2453100" cy="421500"/>
          </a:xfrm>
          <a:prstGeom prst="rect">
            <a:avLst/>
          </a:prstGeom>
          <a:noFill/>
          <a:ln>
            <a:noFill/>
          </a:ln>
        </p:spPr>
        <p:txBody>
          <a:bodyPr spcFirstLastPara="1" wrap="square" lIns="0" tIns="0" rIns="0" bIns="0" anchor="t" anchorCtr="0">
            <a:noAutofit/>
          </a:bodyPr>
          <a:lstStyle>
            <a:lvl1pPr marR="72000" lvl="0" algn="ctr" rtl="0">
              <a:spcBef>
                <a:spcPts val="0"/>
              </a:spcBef>
              <a:spcAft>
                <a:spcPts val="0"/>
              </a:spcAft>
              <a:buClr>
                <a:schemeClr val="dk1"/>
              </a:buClr>
              <a:buSzPts val="1400"/>
              <a:buNone/>
              <a:defRPr sz="1600" i="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r>
              <a:rPr lang="ar-SA"/>
              <a:t>انقر لتحرير نمط عنوان الشكل الرئيسي</a:t>
            </a:r>
            <a:endParaRPr/>
          </a:p>
        </p:txBody>
      </p:sp>
      <p:sp>
        <p:nvSpPr>
          <p:cNvPr id="120" name="Google Shape;120;p13"/>
          <p:cNvSpPr txBox="1">
            <a:spLocks noGrp="1"/>
          </p:cNvSpPr>
          <p:nvPr>
            <p:ph type="subTitle" idx="17"/>
          </p:nvPr>
        </p:nvSpPr>
        <p:spPr>
          <a:xfrm>
            <a:off x="3345363" y="1565905"/>
            <a:ext cx="245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r>
              <a:rPr lang="ar-SA"/>
              <a:t>انقر لتحرير نمط العنوان الفرعي للشكل الرئيسي</a:t>
            </a:r>
            <a:endParaRPr/>
          </a:p>
        </p:txBody>
      </p:sp>
      <p:sp>
        <p:nvSpPr>
          <p:cNvPr id="121" name="Google Shape;121;p13"/>
          <p:cNvSpPr txBox="1">
            <a:spLocks noGrp="1"/>
          </p:cNvSpPr>
          <p:nvPr>
            <p:ph type="title" idx="18" hasCustomPrompt="1"/>
          </p:nvPr>
        </p:nvSpPr>
        <p:spPr>
          <a:xfrm>
            <a:off x="6851578" y="712374"/>
            <a:ext cx="6915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solidFill>
                  <a:schemeClr val="dk1"/>
                </a:solidFill>
              </a:defRPr>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122" name="Google Shape;122;p13"/>
          <p:cNvSpPr txBox="1">
            <a:spLocks noGrp="1"/>
          </p:cNvSpPr>
          <p:nvPr>
            <p:ph type="title" idx="19" hasCustomPrompt="1"/>
          </p:nvPr>
        </p:nvSpPr>
        <p:spPr>
          <a:xfrm>
            <a:off x="1600672" y="712375"/>
            <a:ext cx="6915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solidFill>
                  <a:schemeClr val="dk1"/>
                </a:solidFill>
              </a:defRPr>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123" name="Google Shape;123;p13"/>
          <p:cNvSpPr txBox="1">
            <a:spLocks noGrp="1"/>
          </p:cNvSpPr>
          <p:nvPr>
            <p:ph type="title" idx="20" hasCustomPrompt="1"/>
          </p:nvPr>
        </p:nvSpPr>
        <p:spPr>
          <a:xfrm>
            <a:off x="4226038" y="712375"/>
            <a:ext cx="691500" cy="510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Thin"/>
              <a:buNone/>
              <a:defRPr sz="2400">
                <a:solidFill>
                  <a:schemeClr val="dk1"/>
                </a:solidFill>
              </a:defRPr>
            </a:lvl1pPr>
            <a:lvl2pPr lvl="1"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algn="ctr" rtl="0">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1">
    <p:bg>
      <p:bgPr>
        <a:solidFill>
          <a:schemeClr val="dk1"/>
        </a:solidFill>
        <a:effectLst/>
      </p:bgPr>
    </p:bg>
    <p:spTree>
      <p:nvGrpSpPr>
        <p:cNvPr id="1" name="Shape 228"/>
        <p:cNvGrpSpPr/>
        <p:nvPr/>
      </p:nvGrpSpPr>
      <p:grpSpPr>
        <a:xfrm>
          <a:off x="0" y="0"/>
          <a:ext cx="0" cy="0"/>
          <a:chOff x="0" y="0"/>
          <a:chExt cx="0" cy="0"/>
        </a:xfrm>
      </p:grpSpPr>
      <p:grpSp>
        <p:nvGrpSpPr>
          <p:cNvPr id="229" name="Google Shape;229;p24"/>
          <p:cNvGrpSpPr/>
          <p:nvPr/>
        </p:nvGrpSpPr>
        <p:grpSpPr>
          <a:xfrm>
            <a:off x="0" y="-22024"/>
            <a:ext cx="9144000" cy="5165524"/>
            <a:chOff x="0" y="-22024"/>
            <a:chExt cx="9144000" cy="5165524"/>
          </a:xfrm>
        </p:grpSpPr>
        <p:grpSp>
          <p:nvGrpSpPr>
            <p:cNvPr id="230" name="Google Shape;230;p24"/>
            <p:cNvGrpSpPr/>
            <p:nvPr/>
          </p:nvGrpSpPr>
          <p:grpSpPr>
            <a:xfrm>
              <a:off x="0" y="-22024"/>
              <a:ext cx="2512922" cy="4373481"/>
              <a:chOff x="-1" y="-22025"/>
              <a:chExt cx="2967901" cy="5165325"/>
            </a:xfrm>
          </p:grpSpPr>
          <p:sp>
            <p:nvSpPr>
              <p:cNvPr id="231" name="Google Shape;231;p24"/>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4"/>
            <p:cNvGrpSpPr/>
            <p:nvPr/>
          </p:nvGrpSpPr>
          <p:grpSpPr>
            <a:xfrm rot="10800000">
              <a:off x="6631079" y="770019"/>
              <a:ext cx="2512922" cy="4373481"/>
              <a:chOff x="-1" y="-22025"/>
              <a:chExt cx="2967901" cy="5165325"/>
            </a:xfrm>
          </p:grpSpPr>
          <p:sp>
            <p:nvSpPr>
              <p:cNvPr id="236" name="Google Shape;236;p24"/>
              <p:cNvSpPr/>
              <p:nvPr/>
            </p:nvSpPr>
            <p:spPr>
              <a:xfrm rot="10800000" flipH="1">
                <a:off x="7400" y="-200"/>
                <a:ext cx="1317300" cy="51435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10800000" flipH="1">
                <a:off x="0" y="567"/>
                <a:ext cx="1905900" cy="4355400"/>
              </a:xfrm>
              <a:prstGeom prst="round1Rect">
                <a:avLst>
                  <a:gd name="adj" fmla="val 16667"/>
                </a:avLst>
              </a:prstGeom>
              <a:gradFill>
                <a:gsLst>
                  <a:gs pos="0">
                    <a:srgbClr val="0098C5">
                      <a:alpha val="31372"/>
                    </a:srgbClr>
                  </a:gs>
                  <a:gs pos="81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10800000" flipH="1">
                <a:off x="-1" y="-22025"/>
                <a:ext cx="1909500" cy="28344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10800000" flipH="1">
                <a:off x="0" y="-21825"/>
                <a:ext cx="2967900" cy="1180500"/>
              </a:xfrm>
              <a:prstGeom prst="round1Rect">
                <a:avLst>
                  <a:gd name="adj" fmla="val 19965"/>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 name="Google Shape;240;p24"/>
          <p:cNvSpPr txBox="1">
            <a:spLocks noGrp="1"/>
          </p:cNvSpPr>
          <p:nvPr>
            <p:ph type="ctrTitle"/>
          </p:nvPr>
        </p:nvSpPr>
        <p:spPr>
          <a:xfrm>
            <a:off x="1790100" y="885550"/>
            <a:ext cx="5563800" cy="91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200"/>
              <a:buNone/>
              <a:defRPr sz="6000"/>
            </a:lvl1pPr>
            <a:lvl2pPr lvl="1" algn="r" rtl="0">
              <a:spcBef>
                <a:spcPts val="0"/>
              </a:spcBef>
              <a:spcAft>
                <a:spcPts val="0"/>
              </a:spcAft>
              <a:buClr>
                <a:schemeClr val="dk1"/>
              </a:buClr>
              <a:buSzPts val="5200"/>
              <a:buNone/>
              <a:defRPr sz="5200">
                <a:solidFill>
                  <a:schemeClr val="dk1"/>
                </a:solidFill>
              </a:defRPr>
            </a:lvl2pPr>
            <a:lvl3pPr lvl="2" algn="r" rtl="0">
              <a:spcBef>
                <a:spcPts val="0"/>
              </a:spcBef>
              <a:spcAft>
                <a:spcPts val="0"/>
              </a:spcAft>
              <a:buClr>
                <a:schemeClr val="dk1"/>
              </a:buClr>
              <a:buSzPts val="5200"/>
              <a:buNone/>
              <a:defRPr sz="5200">
                <a:solidFill>
                  <a:schemeClr val="dk1"/>
                </a:solidFill>
              </a:defRPr>
            </a:lvl3pPr>
            <a:lvl4pPr lvl="3" algn="r" rtl="0">
              <a:spcBef>
                <a:spcPts val="0"/>
              </a:spcBef>
              <a:spcAft>
                <a:spcPts val="0"/>
              </a:spcAft>
              <a:buClr>
                <a:schemeClr val="dk1"/>
              </a:buClr>
              <a:buSzPts val="5200"/>
              <a:buNone/>
              <a:defRPr sz="5200">
                <a:solidFill>
                  <a:schemeClr val="dk1"/>
                </a:solidFill>
              </a:defRPr>
            </a:lvl4pPr>
            <a:lvl5pPr lvl="4" algn="r" rtl="0">
              <a:spcBef>
                <a:spcPts val="0"/>
              </a:spcBef>
              <a:spcAft>
                <a:spcPts val="0"/>
              </a:spcAft>
              <a:buClr>
                <a:schemeClr val="dk1"/>
              </a:buClr>
              <a:buSzPts val="5200"/>
              <a:buNone/>
              <a:defRPr sz="5200">
                <a:solidFill>
                  <a:schemeClr val="dk1"/>
                </a:solidFill>
              </a:defRPr>
            </a:lvl5pPr>
            <a:lvl6pPr lvl="5" algn="r" rtl="0">
              <a:spcBef>
                <a:spcPts val="0"/>
              </a:spcBef>
              <a:spcAft>
                <a:spcPts val="0"/>
              </a:spcAft>
              <a:buClr>
                <a:schemeClr val="dk1"/>
              </a:buClr>
              <a:buSzPts val="5200"/>
              <a:buNone/>
              <a:defRPr sz="5200">
                <a:solidFill>
                  <a:schemeClr val="dk1"/>
                </a:solidFill>
              </a:defRPr>
            </a:lvl6pPr>
            <a:lvl7pPr lvl="6" algn="r" rtl="0">
              <a:spcBef>
                <a:spcPts val="0"/>
              </a:spcBef>
              <a:spcAft>
                <a:spcPts val="0"/>
              </a:spcAft>
              <a:buClr>
                <a:schemeClr val="dk1"/>
              </a:buClr>
              <a:buSzPts val="5200"/>
              <a:buNone/>
              <a:defRPr sz="5200">
                <a:solidFill>
                  <a:schemeClr val="dk1"/>
                </a:solidFill>
              </a:defRPr>
            </a:lvl7pPr>
            <a:lvl8pPr lvl="7" algn="r" rtl="0">
              <a:spcBef>
                <a:spcPts val="0"/>
              </a:spcBef>
              <a:spcAft>
                <a:spcPts val="0"/>
              </a:spcAft>
              <a:buClr>
                <a:schemeClr val="dk1"/>
              </a:buClr>
              <a:buSzPts val="5200"/>
              <a:buNone/>
              <a:defRPr sz="5200">
                <a:solidFill>
                  <a:schemeClr val="dk1"/>
                </a:solidFill>
              </a:defRPr>
            </a:lvl8pPr>
            <a:lvl9pPr lvl="8" algn="r" rtl="0">
              <a:spcBef>
                <a:spcPts val="0"/>
              </a:spcBef>
              <a:spcAft>
                <a:spcPts val="0"/>
              </a:spcAft>
              <a:buClr>
                <a:schemeClr val="dk1"/>
              </a:buClr>
              <a:buSzPts val="5200"/>
              <a:buNone/>
              <a:defRPr sz="5200">
                <a:solidFill>
                  <a:schemeClr val="dk1"/>
                </a:solidFill>
              </a:defRPr>
            </a:lvl9pPr>
          </a:lstStyle>
          <a:p>
            <a:r>
              <a:rPr lang="ar-SA"/>
              <a:t>انقر لتحرير نمط عنوان الشكل الرئيسي</a:t>
            </a:r>
            <a:endParaRPr/>
          </a:p>
        </p:txBody>
      </p:sp>
      <p:sp>
        <p:nvSpPr>
          <p:cNvPr id="241" name="Google Shape;241;p24"/>
          <p:cNvSpPr txBox="1">
            <a:spLocks noGrp="1"/>
          </p:cNvSpPr>
          <p:nvPr>
            <p:ph type="subTitle" idx="1"/>
          </p:nvPr>
        </p:nvSpPr>
        <p:spPr>
          <a:xfrm>
            <a:off x="1790100" y="2238800"/>
            <a:ext cx="5563800" cy="13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ar-SA"/>
              <a:t>انقر لتحرير نمط العنوان الفرعي للشكل الرئيسي</a:t>
            </a:r>
            <a:endParaRPr/>
          </a:p>
        </p:txBody>
      </p:sp>
      <p:sp>
        <p:nvSpPr>
          <p:cNvPr id="242" name="Google Shape;242;p24"/>
          <p:cNvSpPr txBox="1"/>
          <p:nvPr/>
        </p:nvSpPr>
        <p:spPr>
          <a:xfrm>
            <a:off x="2813250"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accent1"/>
                </a:solidFill>
                <a:latin typeface="Didact Gothic"/>
                <a:ea typeface="Didact Gothic"/>
                <a:cs typeface="Didact Gothic"/>
                <a:sym typeface="Didact Gothic"/>
              </a:rPr>
              <a:t>CREDITS: This presentation template was created by </a:t>
            </a:r>
            <a:r>
              <a:rPr lang="en" sz="900">
                <a:solidFill>
                  <a:schemeClr val="accent1"/>
                </a:solidFill>
                <a:uFill>
                  <a:noFill/>
                </a:uFill>
                <a:latin typeface="Didact Gothic"/>
                <a:ea typeface="Didact Gothic"/>
                <a:cs typeface="Didact Gothic"/>
                <a:sym typeface="Didact Gothic"/>
                <a:hlinkClick r:id="rId2"/>
              </a:rPr>
              <a:t>Slidesgo</a:t>
            </a:r>
            <a:r>
              <a:rPr lang="en" sz="900">
                <a:solidFill>
                  <a:schemeClr val="accent1"/>
                </a:solidFill>
                <a:latin typeface="Didact Gothic"/>
                <a:ea typeface="Didact Gothic"/>
                <a:cs typeface="Didact Gothic"/>
                <a:sym typeface="Didact Gothic"/>
              </a:rPr>
              <a:t>, including icons by </a:t>
            </a:r>
            <a:r>
              <a:rPr lang="en" sz="900">
                <a:solidFill>
                  <a:schemeClr val="accent1"/>
                </a:solidFill>
                <a:uFill>
                  <a:noFill/>
                </a:uFill>
                <a:latin typeface="Didact Gothic"/>
                <a:ea typeface="Didact Gothic"/>
                <a:cs typeface="Didact Gothic"/>
                <a:sym typeface="Didact Gothic"/>
                <a:hlinkClick r:id="rId3"/>
              </a:rPr>
              <a:t>Flaticon</a:t>
            </a:r>
            <a:r>
              <a:rPr lang="en" sz="900">
                <a:solidFill>
                  <a:schemeClr val="accent1"/>
                </a:solidFill>
                <a:latin typeface="Didact Gothic"/>
                <a:ea typeface="Didact Gothic"/>
                <a:cs typeface="Didact Gothic"/>
                <a:sym typeface="Didact Gothic"/>
              </a:rPr>
              <a:t>, and infographics &amp; images by </a:t>
            </a:r>
            <a:r>
              <a:rPr lang="en" sz="900">
                <a:solidFill>
                  <a:schemeClr val="accent1"/>
                </a:solidFill>
                <a:uFill>
                  <a:noFill/>
                </a:uFill>
                <a:latin typeface="Didact Gothic"/>
                <a:ea typeface="Didact Gothic"/>
                <a:cs typeface="Didact Gothic"/>
                <a:sym typeface="Didact Gothic"/>
                <a:hlinkClick r:id="rId4"/>
              </a:rPr>
              <a:t>Freepik</a:t>
            </a:r>
            <a:r>
              <a:rPr lang="en" sz="900">
                <a:solidFill>
                  <a:schemeClr val="accent1"/>
                </a:solidFill>
                <a:latin typeface="Didact Gothic"/>
                <a:ea typeface="Didact Gothic"/>
                <a:cs typeface="Didact Gothic"/>
                <a:sym typeface="Didact Gothic"/>
              </a:rPr>
              <a:t>. </a:t>
            </a:r>
            <a:endParaRPr sz="900">
              <a:solidFill>
                <a:schemeClr val="accent1"/>
              </a:solidFill>
              <a:latin typeface="Didact Gothic"/>
              <a:ea typeface="Didact Gothic"/>
              <a:cs typeface="Didact Gothic"/>
              <a:sym typeface="Didact Gothic"/>
            </a:endParaRPr>
          </a:p>
          <a:p>
            <a:pPr marL="0" lvl="0" indent="0" algn="ctr" rtl="0">
              <a:spcBef>
                <a:spcPts val="300"/>
              </a:spcBef>
              <a:spcAft>
                <a:spcPts val="0"/>
              </a:spcAft>
              <a:buNone/>
            </a:pPr>
            <a:endParaRPr sz="900">
              <a:solidFill>
                <a:schemeClr val="accent1"/>
              </a:solidFill>
              <a:latin typeface="Didact Gothic"/>
              <a:ea typeface="Didact Gothic"/>
              <a:cs typeface="Didact Gothic"/>
              <a:sym typeface="Didact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dk1"/>
        </a:solidFill>
        <a:effectLst/>
      </p:bgPr>
    </p:bg>
    <p:spTree>
      <p:nvGrpSpPr>
        <p:cNvPr id="1" name="Shape 2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1pPr>
            <a:lvl2pPr lvl="1">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2pPr>
            <a:lvl3pPr lvl="2">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3pPr>
            <a:lvl4pPr lvl="3">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4pPr>
            <a:lvl5pPr lvl="4">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5pPr>
            <a:lvl6pPr lvl="5">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6pPr>
            <a:lvl7pPr lvl="6">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7pPr>
            <a:lvl8pPr lvl="7">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8pPr>
            <a:lvl9pPr lvl="8">
              <a:spcBef>
                <a:spcPts val="0"/>
              </a:spcBef>
              <a:spcAft>
                <a:spcPts val="0"/>
              </a:spcAft>
              <a:buClr>
                <a:schemeClr val="accent1"/>
              </a:buClr>
              <a:buSzPts val="2800"/>
              <a:buFont typeface="Barlow Semi Condensed"/>
              <a:buNone/>
              <a:defRPr sz="2800" b="1">
                <a:solidFill>
                  <a:schemeClr val="accent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1"/>
              </a:buClr>
              <a:buSzPts val="1400"/>
              <a:buFont typeface="Didact Gothic"/>
              <a:buChar char="■"/>
              <a:defRPr>
                <a:solidFill>
                  <a:schemeClr val="accent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70" r:id="rId7"/>
    <p:sldLayoutId id="2147483671" r:id="rId8"/>
  </p:sldLayoutIdLst>
  <p:hf sldNum="0" hdr="0" ftr="0" dt="0"/>
  <p:txStyles>
    <p:titleStyle>
      <a:defPPr marR="0" lvl="0" algn="l" rtl="0">
        <a:lnSpc>
          <a:spcPct val="100000"/>
        </a:lnSpc>
        <a:spcBef>
          <a:spcPts val="0"/>
        </a:spcBef>
        <a:spcAft>
          <a:spcPts val="0"/>
        </a:spcAft>
      </a:defPPr>
      <a:lvl1pPr marR="0" lvl="0"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ctrTitle"/>
          </p:nvPr>
        </p:nvSpPr>
        <p:spPr>
          <a:xfrm flipH="1">
            <a:off x="1235421" y="2512324"/>
            <a:ext cx="6514712" cy="662700"/>
          </a:xfrm>
          <a:prstGeom prst="rect">
            <a:avLst/>
          </a:prstGeom>
        </p:spPr>
        <p:txBody>
          <a:bodyPr spcFirstLastPara="1" wrap="square" lIns="91425" tIns="91425" rIns="91425" bIns="91425" anchor="ctr" anchorCtr="0">
            <a:noAutofit/>
          </a:bodyPr>
          <a:lstStyle/>
          <a:p>
            <a:r>
              <a:rPr lang="en" dirty="0">
                <a:solidFill>
                  <a:schemeClr val="bg2">
                    <a:lumMod val="75000"/>
                  </a:schemeClr>
                </a:solidFill>
              </a:rPr>
              <a:t>Stroke Prediction </a:t>
            </a:r>
          </a:p>
        </p:txBody>
      </p:sp>
      <p:sp>
        <p:nvSpPr>
          <p:cNvPr id="254" name="Google Shape;254;p28"/>
          <p:cNvSpPr/>
          <p:nvPr/>
        </p:nvSpPr>
        <p:spPr>
          <a:xfrm>
            <a:off x="10676168" y="-1773746"/>
            <a:ext cx="5462555" cy="1534150"/>
          </a:xfrm>
          <a:custGeom>
            <a:avLst/>
            <a:gdLst/>
            <a:ahLst/>
            <a:cxnLst/>
            <a:rect l="l" t="t" r="r" b="b"/>
            <a:pathLst>
              <a:path w="122575" h="34425" extrusionOk="0">
                <a:moveTo>
                  <a:pt x="0" y="0"/>
                </a:moveTo>
                <a:lnTo>
                  <a:pt x="0" y="34425"/>
                </a:lnTo>
                <a:lnTo>
                  <a:pt x="79175" y="34425"/>
                </a:lnTo>
                <a:cubicBezTo>
                  <a:pt x="86541" y="34425"/>
                  <a:pt x="93606" y="31264"/>
                  <a:pt x="98813" y="25644"/>
                </a:cubicBezTo>
                <a:lnTo>
                  <a:pt x="122574" y="0"/>
                </a:lnTo>
                <a:close/>
              </a:path>
            </a:pathLst>
          </a:cu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8"/>
          <p:cNvGrpSpPr/>
          <p:nvPr/>
        </p:nvGrpSpPr>
        <p:grpSpPr>
          <a:xfrm>
            <a:off x="4241993" y="1637396"/>
            <a:ext cx="660012" cy="676731"/>
            <a:chOff x="723299" y="1857575"/>
            <a:chExt cx="2699437" cy="2767815"/>
          </a:xfrm>
        </p:grpSpPr>
        <p:sp>
          <p:nvSpPr>
            <p:cNvPr id="256" name="Google Shape;256;p28"/>
            <p:cNvSpPr/>
            <p:nvPr/>
          </p:nvSpPr>
          <p:spPr>
            <a:xfrm>
              <a:off x="723309" y="1857590"/>
              <a:ext cx="2699400" cy="2767800"/>
            </a:xfrm>
            <a:prstGeom prst="roundRect">
              <a:avLst>
                <a:gd name="adj" fmla="val 13172"/>
              </a:avLst>
            </a:prstGeom>
            <a:gradFill>
              <a:gsLst>
                <a:gs pos="0">
                  <a:srgbClr val="2B508D">
                    <a:alpha val="88235"/>
                  </a:srgbClr>
                </a:gs>
                <a:gs pos="100000">
                  <a:srgbClr val="3FE9DB">
                    <a:alpha val="7686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10800000">
              <a:off x="2709854" y="1857575"/>
              <a:ext cx="708900" cy="2767800"/>
            </a:xfrm>
            <a:prstGeom prst="round2SameRect">
              <a:avLst>
                <a:gd name="adj1" fmla="val 50000"/>
                <a:gd name="adj2" fmla="val 0"/>
              </a:avLst>
            </a:prstGeom>
            <a:gradFill>
              <a:gsLst>
                <a:gs pos="0">
                  <a:srgbClr val="0098C5">
                    <a:alpha val="31372"/>
                  </a:srgbClr>
                </a:gs>
                <a:gs pos="72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10800000">
              <a:off x="2397036" y="1858107"/>
              <a:ext cx="1025700" cy="2343600"/>
            </a:xfrm>
            <a:prstGeom prst="round1Rect">
              <a:avLst>
                <a:gd name="adj" fmla="val 50000"/>
              </a:avLst>
            </a:prstGeom>
            <a:gradFill>
              <a:gsLst>
                <a:gs pos="0">
                  <a:srgbClr val="0098C5">
                    <a:alpha val="31372"/>
                  </a:srgbClr>
                </a:gs>
                <a:gs pos="72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727281" y="1857575"/>
              <a:ext cx="708900" cy="2767800"/>
            </a:xfrm>
            <a:prstGeom prst="round2SameRect">
              <a:avLst>
                <a:gd name="adj1" fmla="val 50000"/>
                <a:gd name="adj2" fmla="val 0"/>
              </a:avLst>
            </a:prstGeom>
            <a:gradFill>
              <a:gsLst>
                <a:gs pos="0">
                  <a:srgbClr val="0098C5">
                    <a:alpha val="31372"/>
                  </a:srgbClr>
                </a:gs>
                <a:gs pos="72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723299" y="2281243"/>
              <a:ext cx="1025700" cy="2343600"/>
            </a:xfrm>
            <a:prstGeom prst="round1Rect">
              <a:avLst>
                <a:gd name="adj" fmla="val 50000"/>
              </a:avLst>
            </a:prstGeom>
            <a:gradFill>
              <a:gsLst>
                <a:gs pos="0">
                  <a:srgbClr val="0098C5">
                    <a:alpha val="31372"/>
                  </a:srgbClr>
                </a:gs>
                <a:gs pos="72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D262F23-2AD5-424A-9518-ECE7BB3E8EF3}"/>
              </a:ext>
            </a:extLst>
          </p:cNvPr>
          <p:cNvSpPr>
            <a:spLocks noGrp="1"/>
          </p:cNvSpPr>
          <p:nvPr>
            <p:ph type="subTitle" idx="1"/>
          </p:nvPr>
        </p:nvSpPr>
        <p:spPr/>
        <p:txBody>
          <a:bodyPr/>
          <a:lstStyle/>
          <a:p>
            <a:r>
              <a:rPr lang="en-US" dirty="0">
                <a:solidFill>
                  <a:schemeClr val="bg2">
                    <a:lumMod val="75000"/>
                  </a:schemeClr>
                </a:solidFill>
              </a:rPr>
              <a:t>Sumaya Al </a:t>
            </a:r>
            <a:r>
              <a:rPr lang="en-US" dirty="0" err="1">
                <a:solidFill>
                  <a:schemeClr val="bg2">
                    <a:lumMod val="75000"/>
                  </a:schemeClr>
                </a:solidFill>
              </a:rPr>
              <a:t>Muhannah</a:t>
            </a:r>
            <a:endParaRPr lang="en-US" dirty="0">
              <a:solidFill>
                <a:schemeClr val="bg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52"/>
          <p:cNvSpPr txBox="1">
            <a:spLocks noGrp="1"/>
          </p:cNvSpPr>
          <p:nvPr>
            <p:ph type="title"/>
          </p:nvPr>
        </p:nvSpPr>
        <p:spPr>
          <a:xfrm>
            <a:off x="530319" y="207901"/>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Clean data</a:t>
            </a:r>
            <a:endParaRPr/>
          </a:p>
        </p:txBody>
      </p:sp>
      <p:sp>
        <p:nvSpPr>
          <p:cNvPr id="4" name="Google Shape;941;p52">
            <a:extLst>
              <a:ext uri="{FF2B5EF4-FFF2-40B4-BE49-F238E27FC236}">
                <a16:creationId xmlns:a16="http://schemas.microsoft.com/office/drawing/2014/main" id="{B79310B7-7232-4718-A30E-2EB33544F010}"/>
              </a:ext>
            </a:extLst>
          </p:cNvPr>
          <p:cNvSpPr txBox="1">
            <a:spLocks/>
          </p:cNvSpPr>
          <p:nvPr/>
        </p:nvSpPr>
        <p:spPr>
          <a:xfrm>
            <a:off x="720000" y="115393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arlow Semi Condensed"/>
              <a:buNone/>
              <a:defRPr sz="2400" b="1"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9pPr>
          </a:lstStyle>
          <a:p>
            <a:pPr algn="l"/>
            <a:r>
              <a:rPr lang="en-US" b="0" dirty="0"/>
              <a:t>Fill  null values.  </a:t>
            </a:r>
          </a:p>
        </p:txBody>
      </p:sp>
      <p:pic>
        <p:nvPicPr>
          <p:cNvPr id="3" name="صورة 2">
            <a:extLst>
              <a:ext uri="{FF2B5EF4-FFF2-40B4-BE49-F238E27FC236}">
                <a16:creationId xmlns:a16="http://schemas.microsoft.com/office/drawing/2014/main" id="{CE517D72-8C93-634E-BE37-2890BA3246A6}"/>
              </a:ext>
            </a:extLst>
          </p:cNvPr>
          <p:cNvPicPr>
            <a:picLocks noChangeAspect="1"/>
          </p:cNvPicPr>
          <p:nvPr/>
        </p:nvPicPr>
        <p:blipFill>
          <a:blip r:embed="rId3"/>
          <a:stretch>
            <a:fillRect/>
          </a:stretch>
        </p:blipFill>
        <p:spPr>
          <a:xfrm>
            <a:off x="1020535" y="2281127"/>
            <a:ext cx="7102929" cy="939800"/>
          </a:xfrm>
          <a:prstGeom prst="rect">
            <a:avLst/>
          </a:prstGeom>
        </p:spPr>
      </p:pic>
    </p:spTree>
    <p:extLst>
      <p:ext uri="{BB962C8B-B14F-4D97-AF65-F5344CB8AC3E}">
        <p14:creationId xmlns:p14="http://schemas.microsoft.com/office/powerpoint/2010/main" val="113622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52"/>
          <p:cNvSpPr txBox="1">
            <a:spLocks noGrp="1"/>
          </p:cNvSpPr>
          <p:nvPr>
            <p:ph type="title"/>
          </p:nvPr>
        </p:nvSpPr>
        <p:spPr>
          <a:xfrm>
            <a:off x="306032" y="216527"/>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Data Analysis  </a:t>
            </a:r>
            <a:endParaRPr/>
          </a:p>
        </p:txBody>
      </p:sp>
      <p:sp>
        <p:nvSpPr>
          <p:cNvPr id="3" name="Google Shape;941;p52">
            <a:extLst>
              <a:ext uri="{FF2B5EF4-FFF2-40B4-BE49-F238E27FC236}">
                <a16:creationId xmlns:a16="http://schemas.microsoft.com/office/drawing/2014/main" id="{7F001B8B-AEEB-46E6-9453-2C9750D60AB5}"/>
              </a:ext>
            </a:extLst>
          </p:cNvPr>
          <p:cNvSpPr txBox="1">
            <a:spLocks/>
          </p:cNvSpPr>
          <p:nvPr/>
        </p:nvSpPr>
        <p:spPr>
          <a:xfrm>
            <a:off x="368491" y="1013504"/>
            <a:ext cx="70591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arlow Semi Condensed"/>
              <a:buNone/>
              <a:defRPr sz="2400" b="1"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9pPr>
          </a:lstStyle>
          <a:p>
            <a:pPr algn="l"/>
            <a:r>
              <a:rPr lang="en-US" sz="1400" b="0" i="1" dirty="0"/>
              <a:t>See the correlation between attributes to see the relation between them</a:t>
            </a:r>
            <a:endParaRPr lang="en-US" sz="1400" b="0" dirty="0"/>
          </a:p>
        </p:txBody>
      </p:sp>
      <p:pic>
        <p:nvPicPr>
          <p:cNvPr id="5" name="صورة 4">
            <a:extLst>
              <a:ext uri="{FF2B5EF4-FFF2-40B4-BE49-F238E27FC236}">
                <a16:creationId xmlns:a16="http://schemas.microsoft.com/office/drawing/2014/main" id="{9DA827DE-A584-DD42-85D2-4B34C63EC9B8}"/>
              </a:ext>
            </a:extLst>
          </p:cNvPr>
          <p:cNvPicPr>
            <a:picLocks noChangeAspect="1"/>
          </p:cNvPicPr>
          <p:nvPr/>
        </p:nvPicPr>
        <p:blipFill>
          <a:blip r:embed="rId3"/>
          <a:stretch>
            <a:fillRect/>
          </a:stretch>
        </p:blipFill>
        <p:spPr>
          <a:xfrm>
            <a:off x="2318607" y="1586204"/>
            <a:ext cx="3646765" cy="3055655"/>
          </a:xfrm>
          <a:prstGeom prst="rect">
            <a:avLst/>
          </a:prstGeom>
        </p:spPr>
      </p:pic>
    </p:spTree>
    <p:extLst>
      <p:ext uri="{BB962C8B-B14F-4D97-AF65-F5344CB8AC3E}">
        <p14:creationId xmlns:p14="http://schemas.microsoft.com/office/powerpoint/2010/main" val="363262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720000" y="2854434"/>
            <a:ext cx="5893800" cy="1047300"/>
          </a:xfrm>
          <a:prstGeom prst="rect">
            <a:avLst/>
          </a:prstGeom>
        </p:spPr>
        <p:txBody>
          <a:bodyPr spcFirstLastPara="1" wrap="square" lIns="91425" tIns="91425" rIns="91425" bIns="91425" anchor="t" anchorCtr="0">
            <a:noAutofit/>
          </a:bodyPr>
          <a:lstStyle/>
          <a:p>
            <a:r>
              <a:rPr lang="en" dirty="0"/>
              <a:t>MODELING </a:t>
            </a:r>
            <a:br>
              <a:rPr lang="en" dirty="0"/>
            </a:br>
            <a:r>
              <a:rPr lang="en-US" dirty="0"/>
              <a:t> </a:t>
            </a:r>
            <a:endParaRPr dirty="0"/>
          </a:p>
        </p:txBody>
      </p:sp>
    </p:spTree>
    <p:extLst>
      <p:ext uri="{BB962C8B-B14F-4D97-AF65-F5344CB8AC3E}">
        <p14:creationId xmlns:p14="http://schemas.microsoft.com/office/powerpoint/2010/main" val="339677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فرعي 1">
            <a:extLst>
              <a:ext uri="{FF2B5EF4-FFF2-40B4-BE49-F238E27FC236}">
                <a16:creationId xmlns:a16="http://schemas.microsoft.com/office/drawing/2014/main" id="{3EC34147-1F7B-CD4A-B413-2AF9820113DD}"/>
              </a:ext>
            </a:extLst>
          </p:cNvPr>
          <p:cNvSpPr>
            <a:spLocks noGrp="1"/>
          </p:cNvSpPr>
          <p:nvPr>
            <p:ph type="subTitle" idx="1"/>
          </p:nvPr>
        </p:nvSpPr>
        <p:spPr/>
        <p:txBody>
          <a:bodyPr/>
          <a:lstStyle/>
          <a:p>
            <a:endParaRPr lang="ar-SA"/>
          </a:p>
        </p:txBody>
      </p:sp>
      <p:pic>
        <p:nvPicPr>
          <p:cNvPr id="5" name="صورة 4">
            <a:extLst>
              <a:ext uri="{FF2B5EF4-FFF2-40B4-BE49-F238E27FC236}">
                <a16:creationId xmlns:a16="http://schemas.microsoft.com/office/drawing/2014/main" id="{EC541AEB-CB3F-8E49-AC52-7EE6E7D94456}"/>
              </a:ext>
            </a:extLst>
          </p:cNvPr>
          <p:cNvPicPr>
            <a:picLocks noChangeAspect="1"/>
          </p:cNvPicPr>
          <p:nvPr/>
        </p:nvPicPr>
        <p:blipFill>
          <a:blip r:embed="rId2"/>
          <a:stretch>
            <a:fillRect/>
          </a:stretch>
        </p:blipFill>
        <p:spPr>
          <a:xfrm>
            <a:off x="467148" y="469356"/>
            <a:ext cx="5669688" cy="3458510"/>
          </a:xfrm>
          <a:prstGeom prst="rect">
            <a:avLst/>
          </a:prstGeom>
        </p:spPr>
      </p:pic>
    </p:spTree>
    <p:extLst>
      <p:ext uri="{BB962C8B-B14F-4D97-AF65-F5344CB8AC3E}">
        <p14:creationId xmlns:p14="http://schemas.microsoft.com/office/powerpoint/2010/main" val="312345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720000" y="2854434"/>
            <a:ext cx="5893800" cy="1047300"/>
          </a:xfrm>
          <a:prstGeom prst="rect">
            <a:avLst/>
          </a:prstGeom>
        </p:spPr>
        <p:txBody>
          <a:bodyPr spcFirstLastPara="1" wrap="square" lIns="91425" tIns="91425" rIns="91425" bIns="91425" anchor="t" anchorCtr="0">
            <a:noAutofit/>
          </a:bodyPr>
          <a:lstStyle/>
          <a:p>
            <a:r>
              <a:rPr lang="en-US" dirty="0"/>
              <a:t>CONCLUSIONS</a:t>
            </a:r>
            <a:br>
              <a:rPr lang="en-US" dirty="0"/>
            </a:br>
            <a:endParaRPr lang="en-US" dirty="0"/>
          </a:p>
        </p:txBody>
      </p:sp>
      <p:sp>
        <p:nvSpPr>
          <p:cNvPr id="3" name="Subtitle 2">
            <a:extLst>
              <a:ext uri="{FF2B5EF4-FFF2-40B4-BE49-F238E27FC236}">
                <a16:creationId xmlns:a16="http://schemas.microsoft.com/office/drawing/2014/main" id="{5F01D893-DA9D-43E5-9616-8EEF2C5A2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451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52"/>
          <p:cNvSpPr txBox="1">
            <a:spLocks noGrp="1"/>
          </p:cNvSpPr>
          <p:nvPr>
            <p:ph type="title"/>
          </p:nvPr>
        </p:nvSpPr>
        <p:spPr>
          <a:xfrm>
            <a:off x="1184795" y="1529156"/>
            <a:ext cx="6625080" cy="572700"/>
          </a:xfrm>
          <a:prstGeom prst="rect">
            <a:avLst/>
          </a:prstGeom>
        </p:spPr>
        <p:txBody>
          <a:bodyPr spcFirstLastPara="1" wrap="square" lIns="91425" tIns="91425" rIns="91425" bIns="91425" anchor="t" anchorCtr="0">
            <a:noAutofit/>
          </a:bodyPr>
          <a:lstStyle/>
          <a:p>
            <a:pPr lvl="0" algn="l"/>
            <a:r>
              <a:rPr lang="en-US" sz="1800" b="0" dirty="0"/>
              <a:t>Naive Bayes model before handling imbalance yields a good performance as indicated by the model F1 score which was found to be 0.23. After handling imbalance using under sampling Logistic Regression model yields a good performance as indicated by the model accuracy which was found to be 0.76. After handling imbalance using over sampling KNN model yields a good performance as indicated by the model accuracy which was found to be 0.86. It is clear from the above table that the accuracy is better after handling imbalance using over sampling. </a:t>
            </a:r>
          </a:p>
        </p:txBody>
      </p:sp>
    </p:spTree>
    <p:extLst>
      <p:ext uri="{BB962C8B-B14F-4D97-AF65-F5344CB8AC3E}">
        <p14:creationId xmlns:p14="http://schemas.microsoft.com/office/powerpoint/2010/main" val="250385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7"/>
        <p:cNvGrpSpPr/>
        <p:nvPr/>
      </p:nvGrpSpPr>
      <p:grpSpPr>
        <a:xfrm>
          <a:off x="0" y="0"/>
          <a:ext cx="0" cy="0"/>
          <a:chOff x="0" y="0"/>
          <a:chExt cx="0" cy="0"/>
        </a:xfrm>
      </p:grpSpPr>
      <p:sp>
        <p:nvSpPr>
          <p:cNvPr id="918" name="Google Shape;918;p50"/>
          <p:cNvSpPr txBox="1">
            <a:spLocks noGrp="1"/>
          </p:cNvSpPr>
          <p:nvPr>
            <p:ph type="ctrTitle"/>
          </p:nvPr>
        </p:nvSpPr>
        <p:spPr>
          <a:xfrm>
            <a:off x="1790100" y="885550"/>
            <a:ext cx="5563800" cy="91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930" name="Google Shape;930;p50"/>
          <p:cNvSpPr txBox="1"/>
          <p:nvPr/>
        </p:nvSpPr>
        <p:spPr>
          <a:xfrm>
            <a:off x="2331047" y="3472247"/>
            <a:ext cx="4214015" cy="955748"/>
          </a:xfrm>
          <a:prstGeom prst="rect">
            <a:avLst/>
          </a:prstGeom>
          <a:solidFill>
            <a:schemeClr val="accent6"/>
          </a:solidFill>
          <a:ln>
            <a:noFill/>
          </a:ln>
        </p:spPr>
        <p:txBody>
          <a:bodyPr spcFirstLastPara="1" wrap="square" lIns="91425" tIns="91425" rIns="91425" bIns="91425" anchor="t" anchorCtr="0">
            <a:noAutofit/>
          </a:bodyPr>
          <a:lstStyle/>
          <a:p>
            <a:pPr algn="ctr">
              <a:spcBef>
                <a:spcPts val="300"/>
              </a:spcBef>
            </a:pPr>
            <a:r>
              <a:rPr lang="en" sz="3200" dirty="0">
                <a:solidFill>
                  <a:schemeClr val="accent1"/>
                </a:solidFill>
                <a:latin typeface="Arial Black"/>
                <a:ea typeface="Didact Gothic"/>
                <a:cs typeface="Didact Gothic"/>
              </a:rPr>
              <a:t>Any questions?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
        <p:cNvGrpSpPr/>
        <p:nvPr/>
      </p:nvGrpSpPr>
      <p:grpSpPr>
        <a:xfrm>
          <a:off x="0" y="0"/>
          <a:ext cx="0" cy="0"/>
          <a:chOff x="0" y="0"/>
          <a:chExt cx="0" cy="0"/>
        </a:xfrm>
      </p:grpSpPr>
      <p:sp>
        <p:nvSpPr>
          <p:cNvPr id="272" name="Google Shape;272;p30"/>
          <p:cNvSpPr txBox="1">
            <a:spLocks noGrp="1"/>
          </p:cNvSpPr>
          <p:nvPr>
            <p:ph type="title" idx="9"/>
          </p:nvPr>
        </p:nvSpPr>
        <p:spPr>
          <a:xfrm>
            <a:off x="5970903" y="1238929"/>
            <a:ext cx="2453100" cy="421500"/>
          </a:xfrm>
          <a:prstGeom prst="rect">
            <a:avLst/>
          </a:prstGeom>
        </p:spPr>
        <p:txBody>
          <a:bodyPr spcFirstLastPara="1" wrap="square" lIns="91425" tIns="91425" rIns="91425" bIns="91425" anchor="t" anchorCtr="0">
            <a:noAutofit/>
          </a:bodyPr>
          <a:lstStyle/>
          <a:p>
            <a:r>
              <a:rPr lang="en" dirty="0"/>
              <a:t>DATA PROCESSING</a:t>
            </a:r>
            <a:endParaRPr dirty="0"/>
          </a:p>
        </p:txBody>
      </p:sp>
      <p:sp>
        <p:nvSpPr>
          <p:cNvPr id="274" name="Google Shape;274;p30"/>
          <p:cNvSpPr txBox="1">
            <a:spLocks noGrp="1"/>
          </p:cNvSpPr>
          <p:nvPr>
            <p:ph type="title" idx="14"/>
          </p:nvPr>
        </p:nvSpPr>
        <p:spPr>
          <a:xfrm>
            <a:off x="720144" y="1238929"/>
            <a:ext cx="24528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INTROUDUCTION </a:t>
            </a:r>
            <a:endParaRPr dirty="0"/>
          </a:p>
        </p:txBody>
      </p:sp>
      <p:sp>
        <p:nvSpPr>
          <p:cNvPr id="276" name="Google Shape;276;p30"/>
          <p:cNvSpPr txBox="1">
            <a:spLocks noGrp="1"/>
          </p:cNvSpPr>
          <p:nvPr>
            <p:ph type="title" idx="16"/>
          </p:nvPr>
        </p:nvSpPr>
        <p:spPr>
          <a:xfrm>
            <a:off x="3345363" y="1238929"/>
            <a:ext cx="2453100" cy="421500"/>
          </a:xfrm>
          <a:prstGeom prst="rect">
            <a:avLst/>
          </a:prstGeom>
        </p:spPr>
        <p:txBody>
          <a:bodyPr spcFirstLastPara="1" wrap="square" lIns="91425" tIns="91425" rIns="91425" bIns="91425" anchor="t" anchorCtr="0">
            <a:noAutofit/>
          </a:bodyPr>
          <a:lstStyle/>
          <a:p>
            <a:r>
              <a:rPr lang="en" dirty="0"/>
              <a:t>DATASET</a:t>
            </a:r>
            <a:br>
              <a:rPr lang="en" dirty="0"/>
            </a:br>
            <a:br>
              <a:rPr lang="en" dirty="0"/>
            </a:br>
            <a:br>
              <a:rPr lang="en" dirty="0"/>
            </a:br>
            <a:endParaRPr dirty="0"/>
          </a:p>
        </p:txBody>
      </p:sp>
      <p:sp>
        <p:nvSpPr>
          <p:cNvPr id="285" name="Google Shape;285;p30"/>
          <p:cNvSpPr txBox="1">
            <a:spLocks noGrp="1"/>
          </p:cNvSpPr>
          <p:nvPr>
            <p:ph type="title" idx="7"/>
          </p:nvPr>
        </p:nvSpPr>
        <p:spPr>
          <a:xfrm>
            <a:off x="2591313" y="3227622"/>
            <a:ext cx="816600" cy="5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287" name="Google Shape;287;p30"/>
          <p:cNvSpPr txBox="1">
            <a:spLocks noGrp="1"/>
          </p:cNvSpPr>
          <p:nvPr>
            <p:ph type="title" idx="18"/>
          </p:nvPr>
        </p:nvSpPr>
        <p:spPr>
          <a:xfrm>
            <a:off x="6851703" y="712374"/>
            <a:ext cx="691500" cy="5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88" name="Google Shape;288;p30"/>
          <p:cNvSpPr txBox="1">
            <a:spLocks noGrp="1"/>
          </p:cNvSpPr>
          <p:nvPr>
            <p:ph type="title" idx="19"/>
          </p:nvPr>
        </p:nvSpPr>
        <p:spPr>
          <a:xfrm>
            <a:off x="1600672" y="712375"/>
            <a:ext cx="691500" cy="5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289" name="Google Shape;289;p30"/>
          <p:cNvSpPr txBox="1">
            <a:spLocks noGrp="1"/>
          </p:cNvSpPr>
          <p:nvPr>
            <p:ph type="title" idx="20"/>
          </p:nvPr>
        </p:nvSpPr>
        <p:spPr>
          <a:xfrm>
            <a:off x="4226163" y="712375"/>
            <a:ext cx="691500" cy="5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 name="Title 2">
            <a:extLst>
              <a:ext uri="{FF2B5EF4-FFF2-40B4-BE49-F238E27FC236}">
                <a16:creationId xmlns:a16="http://schemas.microsoft.com/office/drawing/2014/main" id="{1231090C-C393-4288-982C-F328B663CCA7}"/>
              </a:ext>
            </a:extLst>
          </p:cNvPr>
          <p:cNvSpPr>
            <a:spLocks noGrp="1"/>
          </p:cNvSpPr>
          <p:nvPr>
            <p:ph type="title" idx="2"/>
          </p:nvPr>
        </p:nvSpPr>
        <p:spPr>
          <a:xfrm>
            <a:off x="4549868" y="3770978"/>
            <a:ext cx="2453100" cy="421500"/>
          </a:xfrm>
        </p:spPr>
        <p:txBody>
          <a:bodyPr/>
          <a:lstStyle/>
          <a:p>
            <a:r>
              <a:rPr lang="en-US" dirty="0"/>
              <a:t>CONCLUSIONS</a:t>
            </a:r>
            <a:br>
              <a:rPr lang="en-US" dirty="0"/>
            </a:br>
            <a:endParaRPr lang="en-US" dirty="0"/>
          </a:p>
        </p:txBody>
      </p:sp>
      <p:sp>
        <p:nvSpPr>
          <p:cNvPr id="10" name="Title 2">
            <a:extLst>
              <a:ext uri="{FF2B5EF4-FFF2-40B4-BE49-F238E27FC236}">
                <a16:creationId xmlns:a16="http://schemas.microsoft.com/office/drawing/2014/main" id="{519A9025-A037-6A41-ACEB-E9F058C4FC0D}"/>
              </a:ext>
            </a:extLst>
          </p:cNvPr>
          <p:cNvSpPr txBox="1">
            <a:spLocks/>
          </p:cNvSpPr>
          <p:nvPr/>
        </p:nvSpPr>
        <p:spPr>
          <a:xfrm>
            <a:off x="1773063" y="3760394"/>
            <a:ext cx="2453100" cy="42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1400"/>
              <a:buFont typeface="Barlow Semi Condensed"/>
              <a:buNone/>
              <a:defRPr sz="1600" b="1" i="0" u="none" strike="noStrike" cap="none">
                <a:solidFill>
                  <a:schemeClr val="accent1"/>
                </a:solidFill>
                <a:latin typeface="Barlow Semi Condensed"/>
                <a:ea typeface="Barlow Semi Condensed"/>
                <a:cs typeface="Barlow Semi Condensed"/>
                <a:sym typeface="Barlow Semi Condensed"/>
              </a:defRPr>
            </a:lvl1pPr>
            <a:lvl2pPr marR="0" lvl="1"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2pPr>
            <a:lvl3pPr marR="0" lvl="2"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3pPr>
            <a:lvl4pPr marR="0" lvl="3"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4pPr>
            <a:lvl5pPr marR="0" lvl="4"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5pPr>
            <a:lvl6pPr marR="0" lvl="5"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6pPr>
            <a:lvl7pPr marR="0" lvl="6"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7pPr>
            <a:lvl8pPr marR="0" lvl="7"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8pPr>
            <a:lvl9pPr marR="0" lvl="8" algn="r" rtl="0" eaLnBrk="1" hangingPunct="1">
              <a:lnSpc>
                <a:spcPct val="100000"/>
              </a:lnSpc>
              <a:spcBef>
                <a:spcPts val="0"/>
              </a:spcBef>
              <a:spcAft>
                <a:spcPts val="0"/>
              </a:spcAft>
              <a:buClr>
                <a:schemeClr val="dk1"/>
              </a:buClr>
              <a:buSzPts val="1400"/>
              <a:buFont typeface="Barlow Semi Condensed"/>
              <a:buNone/>
              <a:defRPr sz="1400" b="1" i="0" u="none" strike="noStrike" cap="none">
                <a:solidFill>
                  <a:schemeClr val="dk1"/>
                </a:solidFill>
                <a:latin typeface="Barlow Semi Condensed"/>
                <a:ea typeface="Barlow Semi Condensed"/>
                <a:cs typeface="Barlow Semi Condensed"/>
                <a:sym typeface="Barlow Semi Condensed"/>
              </a:defRPr>
            </a:lvl9pPr>
          </a:lstStyle>
          <a:p>
            <a:r>
              <a:rPr lang="en" dirty="0"/>
              <a:t>MODELING</a:t>
            </a:r>
            <a:br>
              <a:rPr lang="en-US" dirty="0"/>
            </a:br>
            <a:endParaRPr lang="en-US" dirty="0"/>
          </a:p>
        </p:txBody>
      </p:sp>
      <p:sp>
        <p:nvSpPr>
          <p:cNvPr id="11" name="Google Shape;285;p30">
            <a:extLst>
              <a:ext uri="{FF2B5EF4-FFF2-40B4-BE49-F238E27FC236}">
                <a16:creationId xmlns:a16="http://schemas.microsoft.com/office/drawing/2014/main" id="{D80F910F-4763-F647-A0D8-6ABEB5E8EA84}"/>
              </a:ext>
            </a:extLst>
          </p:cNvPr>
          <p:cNvSpPr txBox="1">
            <a:spLocks/>
          </p:cNvSpPr>
          <p:nvPr/>
        </p:nvSpPr>
        <p:spPr>
          <a:xfrm>
            <a:off x="5327789" y="3227622"/>
            <a:ext cx="816600" cy="51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accent1"/>
                </a:solidFill>
                <a:latin typeface="Barlow Semi Condensed"/>
                <a:ea typeface="Barlow Semi Condensed"/>
                <a:cs typeface="Barlow Semi Condensed"/>
                <a:sym typeface="Barlow Semi Condensed"/>
              </a:defRPr>
            </a:lvl1pPr>
            <a:lvl2pPr marR="0" lvl="1"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2pPr>
            <a:lvl3pPr marR="0" lvl="2"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3pPr>
            <a:lvl4pPr marR="0" lvl="3"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4pPr>
            <a:lvl5pPr marR="0" lvl="4"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5pPr>
            <a:lvl6pPr marR="0" lvl="5"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6pPr>
            <a:lvl7pPr marR="0" lvl="6"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7pPr>
            <a:lvl8pPr marR="0" lvl="7"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8pPr>
            <a:lvl9pPr marR="0" lvl="8" algn="ctr" rtl="0" eaLnBrk="1" hangingPunct="1">
              <a:lnSpc>
                <a:spcPct val="100000"/>
              </a:lnSpc>
              <a:spcBef>
                <a:spcPts val="0"/>
              </a:spcBef>
              <a:spcAft>
                <a:spcPts val="0"/>
              </a:spcAft>
              <a:buClr>
                <a:schemeClr val="dk1"/>
              </a:buClr>
              <a:buSzPts val="2400"/>
              <a:buFont typeface="Josefin Sans Thin"/>
              <a:buNone/>
              <a:defRPr sz="2400" b="1" i="0" u="none" strike="noStrike" cap="none">
                <a:solidFill>
                  <a:schemeClr val="dk1"/>
                </a:solidFill>
                <a:latin typeface="Josefin Sans Thin"/>
                <a:ea typeface="Josefin Sans Thin"/>
                <a:cs typeface="Josefin Sans Thin"/>
                <a:sym typeface="Josefin Sans Thin"/>
              </a:defRPr>
            </a:lvl9pPr>
          </a:lstStyle>
          <a:p>
            <a:r>
              <a:rPr lang="en" dirty="0"/>
              <a:t>0</a:t>
            </a:r>
            <a:r>
              <a:rPr lang="en-US" dirty="0"/>
              <a:t>5</a:t>
            </a:r>
            <a:endParaRPr lang="e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720000" y="2854434"/>
            <a:ext cx="5893800" cy="10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52"/>
          <p:cNvSpPr txBox="1">
            <a:spLocks noGrp="1"/>
          </p:cNvSpPr>
          <p:nvPr>
            <p:ph type="title"/>
          </p:nvPr>
        </p:nvSpPr>
        <p:spPr>
          <a:xfrm>
            <a:off x="2081952" y="1506655"/>
            <a:ext cx="5514602" cy="2130190"/>
          </a:xfrm>
          <a:prstGeom prst="rect">
            <a:avLst/>
          </a:prstGeom>
        </p:spPr>
        <p:txBody>
          <a:bodyPr spcFirstLastPara="1" wrap="square" lIns="91425" tIns="91425" rIns="91425" bIns="91425" anchor="t" anchorCtr="0">
            <a:noAutofit/>
          </a:bodyPr>
          <a:lstStyle/>
          <a:p>
            <a:pPr algn="l"/>
            <a:r>
              <a:rPr lang="en-US" b="0" i="1" dirty="0"/>
              <a:t>Stroke is the sudden death of some brain cells due to lack of oxygen when the blood flow to the brain is lost by blockage or rupture of an artery to the brain, it is also a leading cause of dementia and depression.</a:t>
            </a:r>
            <a:br>
              <a:rPr lang="en-US" b="0" dirty="0"/>
            </a:br>
            <a:endParaRPr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DA51F872-5849-9841-B506-B338CDE3BF1C}"/>
              </a:ext>
            </a:extLst>
          </p:cNvPr>
          <p:cNvSpPr>
            <a:spLocks noGrp="1"/>
          </p:cNvSpPr>
          <p:nvPr>
            <p:ph type="title"/>
          </p:nvPr>
        </p:nvSpPr>
        <p:spPr/>
        <p:txBody>
          <a:bodyPr/>
          <a:lstStyle/>
          <a:p>
            <a:r>
              <a:rPr lang="en" dirty="0"/>
              <a:t>DATASET</a:t>
            </a:r>
            <a:endParaRPr lang="ar-SA" dirty="0"/>
          </a:p>
        </p:txBody>
      </p:sp>
    </p:spTree>
    <p:extLst>
      <p:ext uri="{BB962C8B-B14F-4D97-AF65-F5344CB8AC3E}">
        <p14:creationId xmlns:p14="http://schemas.microsoft.com/office/powerpoint/2010/main" val="402503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فرعي 1">
            <a:extLst>
              <a:ext uri="{FF2B5EF4-FFF2-40B4-BE49-F238E27FC236}">
                <a16:creationId xmlns:a16="http://schemas.microsoft.com/office/drawing/2014/main" id="{945C2EEA-3779-2A4D-A36F-A71D972B1B7C}"/>
              </a:ext>
            </a:extLst>
          </p:cNvPr>
          <p:cNvSpPr>
            <a:spLocks noGrp="1"/>
          </p:cNvSpPr>
          <p:nvPr>
            <p:ph type="subTitle" idx="1"/>
          </p:nvPr>
        </p:nvSpPr>
        <p:spPr>
          <a:xfrm>
            <a:off x="755169" y="1667210"/>
            <a:ext cx="5425823" cy="1809080"/>
          </a:xfrm>
        </p:spPr>
        <p:txBody>
          <a:bodyPr/>
          <a:lstStyle/>
          <a:p>
            <a:pPr algn="l"/>
            <a:r>
              <a:rPr lang="en"/>
              <a:t>      Dataset </a:t>
            </a:r>
            <a:r>
              <a:rPr lang="en" dirty="0"/>
              <a:t>is used to predict whether a </a:t>
            </a:r>
            <a:r>
              <a:rPr lang="en-US" dirty="0"/>
              <a:t> person </a:t>
            </a:r>
            <a:r>
              <a:rPr lang="en" dirty="0"/>
              <a:t> is likely to get stroke based on the input parameters like gender, age, various diseases, and smoking status </a:t>
            </a:r>
          </a:p>
          <a:p>
            <a:endParaRPr lang="ar-SA" dirty="0"/>
          </a:p>
        </p:txBody>
      </p:sp>
    </p:spTree>
    <p:extLst>
      <p:ext uri="{BB962C8B-B14F-4D97-AF65-F5344CB8AC3E}">
        <p14:creationId xmlns:p14="http://schemas.microsoft.com/office/powerpoint/2010/main" val="190436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720000" y="2854434"/>
            <a:ext cx="6076454" cy="1047300"/>
          </a:xfrm>
          <a:prstGeom prst="rect">
            <a:avLst/>
          </a:prstGeom>
        </p:spPr>
        <p:txBody>
          <a:bodyPr spcFirstLastPara="1" wrap="square" lIns="91425" tIns="91425" rIns="91425" bIns="91425" anchor="t" anchorCtr="0">
            <a:noAutofit/>
          </a:bodyPr>
          <a:lstStyle/>
          <a:p>
            <a:r>
              <a:rPr lang="en" dirty="0"/>
              <a:t>DATA PROCESSING</a:t>
            </a:r>
            <a:endParaRPr dirty="0"/>
          </a:p>
        </p:txBody>
      </p:sp>
    </p:spTree>
    <p:extLst>
      <p:ext uri="{BB962C8B-B14F-4D97-AF65-F5344CB8AC3E}">
        <p14:creationId xmlns:p14="http://schemas.microsoft.com/office/powerpoint/2010/main" val="41623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a:extLst>
              <a:ext uri="{FF2B5EF4-FFF2-40B4-BE49-F238E27FC236}">
                <a16:creationId xmlns:a16="http://schemas.microsoft.com/office/drawing/2014/main" id="{43D01CBE-E5A2-6C49-986B-84CC8A2C613F}"/>
              </a:ext>
            </a:extLst>
          </p:cNvPr>
          <p:cNvSpPr>
            <a:spLocks noGrp="1"/>
          </p:cNvSpPr>
          <p:nvPr>
            <p:ph type="body" idx="1"/>
          </p:nvPr>
        </p:nvSpPr>
        <p:spPr/>
        <p:txBody>
          <a:bodyPr/>
          <a:lstStyle/>
          <a:p>
            <a:endParaRPr lang="ar-SA" dirty="0"/>
          </a:p>
        </p:txBody>
      </p:sp>
      <p:sp>
        <p:nvSpPr>
          <p:cNvPr id="3" name="عنوان 2">
            <a:extLst>
              <a:ext uri="{FF2B5EF4-FFF2-40B4-BE49-F238E27FC236}">
                <a16:creationId xmlns:a16="http://schemas.microsoft.com/office/drawing/2014/main" id="{C97BA94A-2B04-7549-9C43-5E804C0AA681}"/>
              </a:ext>
            </a:extLst>
          </p:cNvPr>
          <p:cNvSpPr>
            <a:spLocks noGrp="1"/>
          </p:cNvSpPr>
          <p:nvPr>
            <p:ph type="title"/>
          </p:nvPr>
        </p:nvSpPr>
        <p:spPr/>
        <p:txBody>
          <a:bodyPr/>
          <a:lstStyle/>
          <a:p>
            <a:endParaRPr lang="ar-SA"/>
          </a:p>
        </p:txBody>
      </p:sp>
      <p:pic>
        <p:nvPicPr>
          <p:cNvPr id="5" name="صورة 4">
            <a:extLst>
              <a:ext uri="{FF2B5EF4-FFF2-40B4-BE49-F238E27FC236}">
                <a16:creationId xmlns:a16="http://schemas.microsoft.com/office/drawing/2014/main" id="{3AF921B7-D0CE-5A4F-AE06-8D2D24A833E6}"/>
              </a:ext>
            </a:extLst>
          </p:cNvPr>
          <p:cNvPicPr>
            <a:picLocks noChangeAspect="1"/>
          </p:cNvPicPr>
          <p:nvPr/>
        </p:nvPicPr>
        <p:blipFill>
          <a:blip r:embed="rId2"/>
          <a:stretch>
            <a:fillRect/>
          </a:stretch>
        </p:blipFill>
        <p:spPr>
          <a:xfrm>
            <a:off x="1285857" y="540764"/>
            <a:ext cx="4853686" cy="3114543"/>
          </a:xfrm>
          <a:prstGeom prst="rect">
            <a:avLst/>
          </a:prstGeom>
        </p:spPr>
      </p:pic>
      <p:pic>
        <p:nvPicPr>
          <p:cNvPr id="7" name="صورة 6">
            <a:extLst>
              <a:ext uri="{FF2B5EF4-FFF2-40B4-BE49-F238E27FC236}">
                <a16:creationId xmlns:a16="http://schemas.microsoft.com/office/drawing/2014/main" id="{0A456031-09D3-E647-9790-B94B1F3E2D12}"/>
              </a:ext>
            </a:extLst>
          </p:cNvPr>
          <p:cNvPicPr>
            <a:picLocks noChangeAspect="1"/>
          </p:cNvPicPr>
          <p:nvPr/>
        </p:nvPicPr>
        <p:blipFill>
          <a:blip r:embed="rId3"/>
          <a:stretch>
            <a:fillRect/>
          </a:stretch>
        </p:blipFill>
        <p:spPr>
          <a:xfrm>
            <a:off x="1779814" y="3676441"/>
            <a:ext cx="3365500" cy="762000"/>
          </a:xfrm>
          <a:prstGeom prst="rect">
            <a:avLst/>
          </a:prstGeom>
        </p:spPr>
      </p:pic>
      <p:pic>
        <p:nvPicPr>
          <p:cNvPr id="9" name="صورة 8">
            <a:extLst>
              <a:ext uri="{FF2B5EF4-FFF2-40B4-BE49-F238E27FC236}">
                <a16:creationId xmlns:a16="http://schemas.microsoft.com/office/drawing/2014/main" id="{00682D44-B303-894F-B31D-D8678C0CF2D6}"/>
              </a:ext>
            </a:extLst>
          </p:cNvPr>
          <p:cNvPicPr>
            <a:picLocks noChangeAspect="1"/>
          </p:cNvPicPr>
          <p:nvPr/>
        </p:nvPicPr>
        <p:blipFill>
          <a:blip r:embed="rId4"/>
          <a:stretch>
            <a:fillRect/>
          </a:stretch>
        </p:blipFill>
        <p:spPr>
          <a:xfrm>
            <a:off x="1779814" y="4459575"/>
            <a:ext cx="6324600" cy="584200"/>
          </a:xfrm>
          <a:prstGeom prst="rect">
            <a:avLst/>
          </a:prstGeom>
        </p:spPr>
      </p:pic>
    </p:spTree>
    <p:extLst>
      <p:ext uri="{BB962C8B-B14F-4D97-AF65-F5344CB8AC3E}">
        <p14:creationId xmlns:p14="http://schemas.microsoft.com/office/powerpoint/2010/main" val="87024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0"/>
        <p:cNvGrpSpPr/>
        <p:nvPr/>
      </p:nvGrpSpPr>
      <p:grpSpPr>
        <a:xfrm>
          <a:off x="0" y="0"/>
          <a:ext cx="0" cy="0"/>
          <a:chOff x="0" y="0"/>
          <a:chExt cx="0" cy="0"/>
        </a:xfrm>
      </p:grpSpPr>
      <p:sp>
        <p:nvSpPr>
          <p:cNvPr id="941" name="Google Shape;941;p52"/>
          <p:cNvSpPr txBox="1">
            <a:spLocks noGrp="1"/>
          </p:cNvSpPr>
          <p:nvPr>
            <p:ph type="title"/>
          </p:nvPr>
        </p:nvSpPr>
        <p:spPr>
          <a:xfrm>
            <a:off x="530319" y="207901"/>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Clean data</a:t>
            </a:r>
            <a:endParaRPr/>
          </a:p>
        </p:txBody>
      </p:sp>
      <p:sp>
        <p:nvSpPr>
          <p:cNvPr id="4" name="Google Shape;941;p52">
            <a:extLst>
              <a:ext uri="{FF2B5EF4-FFF2-40B4-BE49-F238E27FC236}">
                <a16:creationId xmlns:a16="http://schemas.microsoft.com/office/drawing/2014/main" id="{B79310B7-7232-4718-A30E-2EB33544F010}"/>
              </a:ext>
            </a:extLst>
          </p:cNvPr>
          <p:cNvSpPr txBox="1">
            <a:spLocks/>
          </p:cNvSpPr>
          <p:nvPr/>
        </p:nvSpPr>
        <p:spPr>
          <a:xfrm>
            <a:off x="720000" y="115393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arlow Semi Condensed"/>
              <a:buNone/>
              <a:defRPr sz="2400" b="1"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accent1"/>
              </a:buClr>
              <a:buSzPts val="1800"/>
              <a:buFont typeface="Barlow Semi Condensed"/>
              <a:buNone/>
              <a:defRPr sz="1800" b="1" i="0" u="none" strike="noStrike" cap="none">
                <a:solidFill>
                  <a:schemeClr val="accent1"/>
                </a:solidFill>
                <a:latin typeface="Barlow Semi Condensed"/>
                <a:ea typeface="Barlow Semi Condensed"/>
                <a:cs typeface="Barlow Semi Condensed"/>
                <a:sym typeface="Barlow Semi Condensed"/>
              </a:defRPr>
            </a:lvl9pPr>
          </a:lstStyle>
          <a:p>
            <a:pPr algn="l"/>
            <a:r>
              <a:rPr lang="en-US" b="0" dirty="0"/>
              <a:t>Checking for null values.  </a:t>
            </a:r>
          </a:p>
        </p:txBody>
      </p:sp>
      <p:pic>
        <p:nvPicPr>
          <p:cNvPr id="7" name="صورة 6">
            <a:extLst>
              <a:ext uri="{FF2B5EF4-FFF2-40B4-BE49-F238E27FC236}">
                <a16:creationId xmlns:a16="http://schemas.microsoft.com/office/drawing/2014/main" id="{C2C31083-6656-8644-A04C-E966B7F3E08E}"/>
              </a:ext>
            </a:extLst>
          </p:cNvPr>
          <p:cNvPicPr>
            <a:picLocks noChangeAspect="1"/>
          </p:cNvPicPr>
          <p:nvPr/>
        </p:nvPicPr>
        <p:blipFill>
          <a:blip r:embed="rId3"/>
          <a:stretch>
            <a:fillRect/>
          </a:stretch>
        </p:blipFill>
        <p:spPr>
          <a:xfrm>
            <a:off x="1416957" y="1726631"/>
            <a:ext cx="5854700" cy="2530264"/>
          </a:xfrm>
          <a:prstGeom prst="rect">
            <a:avLst/>
          </a:prstGeom>
        </p:spPr>
      </p:pic>
    </p:spTree>
    <p:extLst>
      <p:ext uri="{BB962C8B-B14F-4D97-AF65-F5344CB8AC3E}">
        <p14:creationId xmlns:p14="http://schemas.microsoft.com/office/powerpoint/2010/main" val="401275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yme Disease by Slidesgo">
  <a:themeElements>
    <a:clrScheme name="Simple Light">
      <a:dk1>
        <a:srgbClr val="F3F3F3"/>
      </a:dk1>
      <a:lt1>
        <a:srgbClr val="2B508D"/>
      </a:lt1>
      <a:dk2>
        <a:srgbClr val="0098C5"/>
      </a:dk2>
      <a:lt2>
        <a:srgbClr val="3FE9DB"/>
      </a:lt2>
      <a:accent1>
        <a:srgbClr val="434343"/>
      </a:accent1>
      <a:accent2>
        <a:srgbClr val="F3F3F3"/>
      </a:accent2>
      <a:accent3>
        <a:srgbClr val="2B508D"/>
      </a:accent3>
      <a:accent4>
        <a:srgbClr val="0098C5"/>
      </a:accent4>
      <a:accent5>
        <a:srgbClr val="3FE9DB"/>
      </a:accent5>
      <a:accent6>
        <a:srgbClr val="F8F8F6"/>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yme Disease by Slidesgo 2" id="{D0772FA3-C81F-C944-AC02-77184D94D25E}" vid="{F2A69ED7-9C53-6941-A0F1-AEDDA1222F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D29940DBB7C488636FF095A70A932" ma:contentTypeVersion="7" ma:contentTypeDescription="Create a new document." ma:contentTypeScope="" ma:versionID="927998b09cefff434c3aa2debf435c6a">
  <xsd:schema xmlns:xsd="http://www.w3.org/2001/XMLSchema" xmlns:xs="http://www.w3.org/2001/XMLSchema" xmlns:p="http://schemas.microsoft.com/office/2006/metadata/properties" xmlns:ns3="7d9db001-6b78-4b8b-a95a-04d97e89f754" xmlns:ns4="64fc6510-d692-46a4-b53b-e919796f13de" targetNamespace="http://schemas.microsoft.com/office/2006/metadata/properties" ma:root="true" ma:fieldsID="4b04ec00cbee6327b43763559beeb6cc" ns3:_="" ns4:_="">
    <xsd:import namespace="7d9db001-6b78-4b8b-a95a-04d97e89f754"/>
    <xsd:import namespace="64fc6510-d692-46a4-b53b-e919796f13d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9db001-6b78-4b8b-a95a-04d97e89f7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fc6510-d692-46a4-b53b-e919796f13d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B7375A-30E7-4AC3-ADCC-BFF0F05E4546}">
  <ds:schemaRefs>
    <ds:schemaRef ds:uri="64fc6510-d692-46a4-b53b-e919796f13de"/>
    <ds:schemaRef ds:uri="7d9db001-6b78-4b8b-a95a-04d97e89f7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C4A484-F558-4016-80ED-0501F813C8D9}">
  <ds:schemaRefs>
    <ds:schemaRef ds:uri="64fc6510-d692-46a4-b53b-e919796f13de"/>
    <ds:schemaRef ds:uri="http://purl.org/dc/elements/1.1/"/>
    <ds:schemaRef ds:uri="http://schemas.microsoft.com/office/2006/metadata/properties"/>
    <ds:schemaRef ds:uri="7d9db001-6b78-4b8b-a95a-04d97e89f754"/>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660E1FC0-05B4-46BB-BC38-C3FE2F9844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Lyme Disease by Slidesgo</Template>
  <TotalTime>32</TotalTime>
  <Words>232</Words>
  <Application>Microsoft Macintosh PowerPoint</Application>
  <PresentationFormat>عرض على الشاشة (16:9)</PresentationFormat>
  <Paragraphs>28</Paragraphs>
  <Slides>16</Slides>
  <Notes>12</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16</vt:i4>
      </vt:variant>
    </vt:vector>
  </HeadingPairs>
  <TitlesOfParts>
    <vt:vector size="24" baseType="lpstr">
      <vt:lpstr>Didact Gothic</vt:lpstr>
      <vt:lpstr>Josefin Slab SemiBold</vt:lpstr>
      <vt:lpstr>Arial Black</vt:lpstr>
      <vt:lpstr>Arial</vt:lpstr>
      <vt:lpstr>Barlow Semi Condensed</vt:lpstr>
      <vt:lpstr>Josefin Sans Thin</vt:lpstr>
      <vt:lpstr>Roboto Light</vt:lpstr>
      <vt:lpstr>Lyme Disease by Slidesgo</vt:lpstr>
      <vt:lpstr>Stroke Prediction </vt:lpstr>
      <vt:lpstr>DATA PROCESSING</vt:lpstr>
      <vt:lpstr>INTRODUCTION</vt:lpstr>
      <vt:lpstr>Stroke is the sudden death of some brain cells due to lack of oxygen when the blood flow to the brain is lost by blockage or rupture of an artery to the brain, it is also a leading cause of dementia and depression. </vt:lpstr>
      <vt:lpstr>DATASET</vt:lpstr>
      <vt:lpstr>عرض تقديمي في PowerPoint</vt:lpstr>
      <vt:lpstr>DATA PROCESSING</vt:lpstr>
      <vt:lpstr>عرض تقديمي في PowerPoint</vt:lpstr>
      <vt:lpstr>Clean data</vt:lpstr>
      <vt:lpstr>Clean data</vt:lpstr>
      <vt:lpstr>Data Analysis  </vt:lpstr>
      <vt:lpstr>MODELING   </vt:lpstr>
      <vt:lpstr>عرض تقديمي في PowerPoint</vt:lpstr>
      <vt:lpstr>CONCLUSIONS </vt:lpstr>
      <vt:lpstr>Naive Bayes model before handling imbalance yields a good performance as indicated by the model F1 score which was found to be 0.23. After handling imbalance using under sampling Logistic Regression model yields a good performance as indicated by the model accuracy which was found to be 0.76. After handling imbalance using over sampling KNN model yields a good performance as indicated by the model accuracy which was found to be 0.86. It is clear from the above table that the accuracy is better after handling imbalance using over sampling.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dc:title>
  <dc:creator>سميه مهنا</dc:creator>
  <cp:lastModifiedBy>سميه مهنا</cp:lastModifiedBy>
  <cp:revision>2</cp:revision>
  <dcterms:created xsi:type="dcterms:W3CDTF">2021-12-16T12:51:21Z</dcterms:created>
  <dcterms:modified xsi:type="dcterms:W3CDTF">2021-12-16T13:24:51Z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0x010100956D29940DBB7C488636FF095A70A932</vt:lpwstr>
  </property>
</Properties>
</file>