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4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1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0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C72B-B860-4F0B-94E1-403B87BE229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36BA1-662B-45AA-BEDA-3611CA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77334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Fourcc</a:t>
            </a:r>
            <a:r>
              <a:rPr lang="en-US" b="1" dirty="0"/>
              <a:t> </a:t>
            </a:r>
            <a:r>
              <a:rPr lang="en-US" b="1" dirty="0" smtClean="0"/>
              <a:t>Codec</a:t>
            </a:r>
            <a:r>
              <a:rPr lang="en-US" dirty="0" smtClean="0"/>
              <a:t>: DIVX, XVID, MJPG, X264, WMV1, WMV2, FMP4, mp4v, avc1, I420,  IYUV, Mpg1, H264, vp80, vp90, avc1</a:t>
            </a:r>
          </a:p>
          <a:p>
            <a:endParaRPr lang="en-US" dirty="0"/>
          </a:p>
          <a:p>
            <a:r>
              <a:rPr lang="en-US" b="1" dirty="0" smtClean="0"/>
              <a:t>Container Compatibility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40350"/>
              </p:ext>
            </p:extLst>
          </p:nvPr>
        </p:nvGraphicFramePr>
        <p:xfrm>
          <a:off x="304800" y="19812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Container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Fourcc</a:t>
                      </a:r>
                      <a:r>
                        <a:rPr lang="en-US" b="1" baseline="0" dirty="0" smtClean="0"/>
                        <a:t> Codec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mp4v, avc1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except fmp4 and h264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DIVX, XVID ,avc1,mp4v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vp80,vp90,avc1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vp80,vp90, avc1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x264, avc1, h264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31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Converted raw video to desired codec and compatible container using video_convert.py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Then in </a:t>
            </a:r>
            <a:r>
              <a:rPr lang="en-US" dirty="0" smtClean="0"/>
              <a:t>main.py </a:t>
            </a:r>
            <a:r>
              <a:rPr lang="en-US" dirty="0" smtClean="0"/>
              <a:t>, compensated frame are saved with same codec and container and that reduced in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9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102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</dc:creator>
  <cp:lastModifiedBy>mc</cp:lastModifiedBy>
  <cp:revision>13</cp:revision>
  <dcterms:created xsi:type="dcterms:W3CDTF">2024-03-01T14:27:36Z</dcterms:created>
  <dcterms:modified xsi:type="dcterms:W3CDTF">2024-04-15T05:22:25Z</dcterms:modified>
</cp:coreProperties>
</file>