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B07B7-677F-45EA-89DC-D575907A75E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D9D7EC1A-09BB-4D9F-A39A-E4183570F3A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3C3AD8BC-EC77-4D2B-A719-EB9E04B738B2}" type="parTrans" cxnId="{89F36A64-D3D7-4AA8-BACD-57869C3C5A05}">
      <dgm:prSet/>
      <dgm:spPr/>
      <dgm:t>
        <a:bodyPr/>
        <a:lstStyle/>
        <a:p>
          <a:endParaRPr lang="en-US"/>
        </a:p>
      </dgm:t>
    </dgm:pt>
    <dgm:pt modelId="{AC417478-07FB-4C14-9804-63628534ED64}" type="sibTrans" cxnId="{89F36A64-D3D7-4AA8-BACD-57869C3C5A05}">
      <dgm:prSet/>
      <dgm:spPr/>
      <dgm:t>
        <a:bodyPr/>
        <a:lstStyle/>
        <a:p>
          <a:endParaRPr lang="en-US"/>
        </a:p>
      </dgm:t>
    </dgm:pt>
    <dgm:pt modelId="{6DDDD519-398C-47BD-AD8B-48D56491720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F5AE47-8359-4B20-BDF8-24A31BD30674}" type="parTrans" cxnId="{D20CB2A8-B90B-4EC4-87D6-D46C520C2282}">
      <dgm:prSet/>
      <dgm:spPr/>
      <dgm:t>
        <a:bodyPr/>
        <a:lstStyle/>
        <a:p>
          <a:endParaRPr lang="en-US"/>
        </a:p>
      </dgm:t>
    </dgm:pt>
    <dgm:pt modelId="{E4D81343-6A77-4A7A-9980-4AFF466882FB}" type="sibTrans" cxnId="{D20CB2A8-B90B-4EC4-87D6-D46C520C2282}">
      <dgm:prSet/>
      <dgm:spPr/>
      <dgm:t>
        <a:bodyPr/>
        <a:lstStyle/>
        <a:p>
          <a:endParaRPr lang="en-US"/>
        </a:p>
      </dgm:t>
    </dgm:pt>
    <dgm:pt modelId="{78253C07-DEEF-40C9-9D80-D15187C6DEAF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FB493115-5696-4A07-AB3E-59A3F6C85B7A}" type="sibTrans" cxnId="{1EE3C14C-43A7-41F5-A529-2B3CB9DD43C3}">
      <dgm:prSet/>
      <dgm:spPr/>
      <dgm:t>
        <a:bodyPr/>
        <a:lstStyle/>
        <a:p>
          <a:endParaRPr lang="en-US"/>
        </a:p>
      </dgm:t>
    </dgm:pt>
    <dgm:pt modelId="{19BDE68B-0ABE-49A9-8FC0-680486AAA0BF}" type="parTrans" cxnId="{1EE3C14C-43A7-41F5-A529-2B3CB9DD43C3}">
      <dgm:prSet/>
      <dgm:spPr/>
      <dgm:t>
        <a:bodyPr/>
        <a:lstStyle/>
        <a:p>
          <a:endParaRPr lang="en-US"/>
        </a:p>
      </dgm:t>
    </dgm:pt>
    <dgm:pt modelId="{B7699C46-CB8A-4762-B974-88B3BDB21435}" type="pres">
      <dgm:prSet presAssocID="{AF4B07B7-677F-45EA-89DC-D575907A75EA}" presName="root" presStyleCnt="0">
        <dgm:presLayoutVars>
          <dgm:dir/>
          <dgm:resizeHandles val="exact"/>
        </dgm:presLayoutVars>
      </dgm:prSet>
      <dgm:spPr/>
    </dgm:pt>
    <dgm:pt modelId="{F02F5BB6-B8D2-49B3-86A3-3E1DAACF732F}" type="pres">
      <dgm:prSet presAssocID="{78253C07-DEEF-40C9-9D80-D15187C6DEAF}" presName="compNode" presStyleCnt="0"/>
      <dgm:spPr/>
    </dgm:pt>
    <dgm:pt modelId="{745295F6-BA26-4B27-BD96-E76B08B5FA95}" type="pres">
      <dgm:prSet presAssocID="{78253C07-DEEF-40C9-9D80-D15187C6DEA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18F9DF-7AF4-440B-A3CC-C812455BF9EC}" type="pres">
      <dgm:prSet presAssocID="{78253C07-DEEF-40C9-9D80-D15187C6DE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B03B9A-3AA5-4ACD-9BD6-DC8DA0AD47E8}" type="pres">
      <dgm:prSet presAssocID="{78253C07-DEEF-40C9-9D80-D15187C6DEAF}" presName="spaceRect" presStyleCnt="0"/>
      <dgm:spPr/>
    </dgm:pt>
    <dgm:pt modelId="{D9623167-CDAB-4AB7-AC72-3E46868E6745}" type="pres">
      <dgm:prSet presAssocID="{78253C07-DEEF-40C9-9D80-D15187C6DEAF}" presName="textRect" presStyleLbl="revTx" presStyleIdx="0" presStyleCnt="3" custLinFactY="100000" custLinFactNeighborX="-2762" custLinFactNeighborY="125641">
        <dgm:presLayoutVars>
          <dgm:chMax val="1"/>
          <dgm:chPref val="1"/>
        </dgm:presLayoutVars>
      </dgm:prSet>
      <dgm:spPr/>
    </dgm:pt>
    <dgm:pt modelId="{2FBC3B11-0CD7-4F8A-AFC5-6AC1CBCB8F8C}" type="pres">
      <dgm:prSet presAssocID="{FB493115-5696-4A07-AB3E-59A3F6C85B7A}" presName="sibTrans" presStyleCnt="0"/>
      <dgm:spPr/>
    </dgm:pt>
    <dgm:pt modelId="{0B8747CB-7845-49B0-8786-68F3ABA9250C}" type="pres">
      <dgm:prSet presAssocID="{D9D7EC1A-09BB-4D9F-A39A-E4183570F3A0}" presName="compNode" presStyleCnt="0"/>
      <dgm:spPr/>
    </dgm:pt>
    <dgm:pt modelId="{E7F36C25-2708-4A7E-A6E9-D35157AD49B3}" type="pres">
      <dgm:prSet presAssocID="{D9D7EC1A-09BB-4D9F-A39A-E4183570F3A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C3EB7A1-C9DB-480C-B4BF-DCBDF9F5832D}" type="pres">
      <dgm:prSet presAssocID="{D9D7EC1A-09BB-4D9F-A39A-E4183570F3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B401206-C096-4489-88C4-28F25D82C203}" type="pres">
      <dgm:prSet presAssocID="{D9D7EC1A-09BB-4D9F-A39A-E4183570F3A0}" presName="spaceRect" presStyleCnt="0"/>
      <dgm:spPr/>
    </dgm:pt>
    <dgm:pt modelId="{506315A6-206B-4F46-8D0E-AAC70BA480B7}" type="pres">
      <dgm:prSet presAssocID="{D9D7EC1A-09BB-4D9F-A39A-E4183570F3A0}" presName="textRect" presStyleLbl="revTx" presStyleIdx="1" presStyleCnt="3" custLinFactNeighborX="-373">
        <dgm:presLayoutVars>
          <dgm:chMax val="1"/>
          <dgm:chPref val="1"/>
        </dgm:presLayoutVars>
      </dgm:prSet>
      <dgm:spPr/>
    </dgm:pt>
    <dgm:pt modelId="{A2C29CA9-E15D-412A-9E58-11981EE3A1FC}" type="pres">
      <dgm:prSet presAssocID="{AC417478-07FB-4C14-9804-63628534ED64}" presName="sibTrans" presStyleCnt="0"/>
      <dgm:spPr/>
    </dgm:pt>
    <dgm:pt modelId="{55EBA72A-1C73-43CE-8B51-7AC5646A5BFB}" type="pres">
      <dgm:prSet presAssocID="{6DDDD519-398C-47BD-AD8B-48D564917200}" presName="compNode" presStyleCnt="0"/>
      <dgm:spPr/>
    </dgm:pt>
    <dgm:pt modelId="{05688F28-3406-4278-B6A0-7C090F39ABB9}" type="pres">
      <dgm:prSet presAssocID="{6DDDD519-398C-47BD-AD8B-48D56491720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E846AB-5A91-44A4-9B3C-8AE9588CB295}" type="pres">
      <dgm:prSet presAssocID="{6DDDD519-398C-47BD-AD8B-48D5649172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DDBD1A-6864-42A5-B9D9-8B73069BEF1E}" type="pres">
      <dgm:prSet presAssocID="{6DDDD519-398C-47BD-AD8B-48D564917200}" presName="spaceRect" presStyleCnt="0"/>
      <dgm:spPr/>
    </dgm:pt>
    <dgm:pt modelId="{3E743F0C-80EF-40CC-B7B8-5C576D5E6E75}" type="pres">
      <dgm:prSet presAssocID="{6DDDD519-398C-47BD-AD8B-48D5649172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F72841-9284-4B3B-85E3-706C5C2B37A5}" type="presOf" srcId="{D9D7EC1A-09BB-4D9F-A39A-E4183570F3A0}" destId="{506315A6-206B-4F46-8D0E-AAC70BA480B7}" srcOrd="0" destOrd="0" presId="urn:microsoft.com/office/officeart/2018/5/layout/IconLeafLabelList"/>
    <dgm:cxn modelId="{89F36A64-D3D7-4AA8-BACD-57869C3C5A05}" srcId="{AF4B07B7-677F-45EA-89DC-D575907A75EA}" destId="{D9D7EC1A-09BB-4D9F-A39A-E4183570F3A0}" srcOrd="1" destOrd="0" parTransId="{3C3AD8BC-EC77-4D2B-A719-EB9E04B738B2}" sibTransId="{AC417478-07FB-4C14-9804-63628534ED64}"/>
    <dgm:cxn modelId="{1EE3C14C-43A7-41F5-A529-2B3CB9DD43C3}" srcId="{AF4B07B7-677F-45EA-89DC-D575907A75EA}" destId="{78253C07-DEEF-40C9-9D80-D15187C6DEAF}" srcOrd="0" destOrd="0" parTransId="{19BDE68B-0ABE-49A9-8FC0-680486AAA0BF}" sibTransId="{FB493115-5696-4A07-AB3E-59A3F6C85B7A}"/>
    <dgm:cxn modelId="{CF51BCA5-44DC-4499-A907-DCB10FA0555C}" type="presOf" srcId="{AF4B07B7-677F-45EA-89DC-D575907A75EA}" destId="{B7699C46-CB8A-4762-B974-88B3BDB21435}" srcOrd="0" destOrd="0" presId="urn:microsoft.com/office/officeart/2018/5/layout/IconLeafLabelList"/>
    <dgm:cxn modelId="{D20CB2A8-B90B-4EC4-87D6-D46C520C2282}" srcId="{AF4B07B7-677F-45EA-89DC-D575907A75EA}" destId="{6DDDD519-398C-47BD-AD8B-48D564917200}" srcOrd="2" destOrd="0" parTransId="{52F5AE47-8359-4B20-BDF8-24A31BD30674}" sibTransId="{E4D81343-6A77-4A7A-9980-4AFF466882FB}"/>
    <dgm:cxn modelId="{BC6DC4C0-11DE-4B2A-8DCC-B20ABD34FF43}" type="presOf" srcId="{6DDDD519-398C-47BD-AD8B-48D564917200}" destId="{3E743F0C-80EF-40CC-B7B8-5C576D5E6E75}" srcOrd="0" destOrd="0" presId="urn:microsoft.com/office/officeart/2018/5/layout/IconLeafLabelList"/>
    <dgm:cxn modelId="{6049E6C3-9125-477F-8CB3-275DA22943D0}" type="presOf" srcId="{78253C07-DEEF-40C9-9D80-D15187C6DEAF}" destId="{D9623167-CDAB-4AB7-AC72-3E46868E6745}" srcOrd="0" destOrd="0" presId="urn:microsoft.com/office/officeart/2018/5/layout/IconLeafLabelList"/>
    <dgm:cxn modelId="{4998BF85-B4F1-4751-B753-3636D6BC44FF}" type="presParOf" srcId="{B7699C46-CB8A-4762-B974-88B3BDB21435}" destId="{F02F5BB6-B8D2-49B3-86A3-3E1DAACF732F}" srcOrd="0" destOrd="0" presId="urn:microsoft.com/office/officeart/2018/5/layout/IconLeafLabelList"/>
    <dgm:cxn modelId="{1B685A22-000B-4816-BF30-8237A9D77768}" type="presParOf" srcId="{F02F5BB6-B8D2-49B3-86A3-3E1DAACF732F}" destId="{745295F6-BA26-4B27-BD96-E76B08B5FA95}" srcOrd="0" destOrd="0" presId="urn:microsoft.com/office/officeart/2018/5/layout/IconLeafLabelList"/>
    <dgm:cxn modelId="{85EFDE0C-8C9F-471B-AF07-FF930B498F67}" type="presParOf" srcId="{F02F5BB6-B8D2-49B3-86A3-3E1DAACF732F}" destId="{FA18F9DF-7AF4-440B-A3CC-C812455BF9EC}" srcOrd="1" destOrd="0" presId="urn:microsoft.com/office/officeart/2018/5/layout/IconLeafLabelList"/>
    <dgm:cxn modelId="{25CDF81B-1ECE-4C69-BC2F-A92C6A5B096C}" type="presParOf" srcId="{F02F5BB6-B8D2-49B3-86A3-3E1DAACF732F}" destId="{D4B03B9A-3AA5-4ACD-9BD6-DC8DA0AD47E8}" srcOrd="2" destOrd="0" presId="urn:microsoft.com/office/officeart/2018/5/layout/IconLeafLabelList"/>
    <dgm:cxn modelId="{766E8ED5-A9C1-4882-8D76-A24B6D274D15}" type="presParOf" srcId="{F02F5BB6-B8D2-49B3-86A3-3E1DAACF732F}" destId="{D9623167-CDAB-4AB7-AC72-3E46868E6745}" srcOrd="3" destOrd="0" presId="urn:microsoft.com/office/officeart/2018/5/layout/IconLeafLabelList"/>
    <dgm:cxn modelId="{C1999C92-D282-4982-8FED-780FE22C7B2E}" type="presParOf" srcId="{B7699C46-CB8A-4762-B974-88B3BDB21435}" destId="{2FBC3B11-0CD7-4F8A-AFC5-6AC1CBCB8F8C}" srcOrd="1" destOrd="0" presId="urn:microsoft.com/office/officeart/2018/5/layout/IconLeafLabelList"/>
    <dgm:cxn modelId="{D2C8525A-4BFC-4B32-98BF-149304C50114}" type="presParOf" srcId="{B7699C46-CB8A-4762-B974-88B3BDB21435}" destId="{0B8747CB-7845-49B0-8786-68F3ABA9250C}" srcOrd="2" destOrd="0" presId="urn:microsoft.com/office/officeart/2018/5/layout/IconLeafLabelList"/>
    <dgm:cxn modelId="{AB18E2B0-7798-40A9-AB04-43A4E983FA43}" type="presParOf" srcId="{0B8747CB-7845-49B0-8786-68F3ABA9250C}" destId="{E7F36C25-2708-4A7E-A6E9-D35157AD49B3}" srcOrd="0" destOrd="0" presId="urn:microsoft.com/office/officeart/2018/5/layout/IconLeafLabelList"/>
    <dgm:cxn modelId="{5E089721-B6EC-405D-9BDC-F593DF8F95C4}" type="presParOf" srcId="{0B8747CB-7845-49B0-8786-68F3ABA9250C}" destId="{3C3EB7A1-C9DB-480C-B4BF-DCBDF9F5832D}" srcOrd="1" destOrd="0" presId="urn:microsoft.com/office/officeart/2018/5/layout/IconLeafLabelList"/>
    <dgm:cxn modelId="{428867B9-107F-4464-A2AD-5A2626637015}" type="presParOf" srcId="{0B8747CB-7845-49B0-8786-68F3ABA9250C}" destId="{EB401206-C096-4489-88C4-28F25D82C203}" srcOrd="2" destOrd="0" presId="urn:microsoft.com/office/officeart/2018/5/layout/IconLeafLabelList"/>
    <dgm:cxn modelId="{8987CFED-F609-450A-9658-19019D00370A}" type="presParOf" srcId="{0B8747CB-7845-49B0-8786-68F3ABA9250C}" destId="{506315A6-206B-4F46-8D0E-AAC70BA480B7}" srcOrd="3" destOrd="0" presId="urn:microsoft.com/office/officeart/2018/5/layout/IconLeafLabelList"/>
    <dgm:cxn modelId="{E949A038-2EDC-427E-9227-FF0683D5E37B}" type="presParOf" srcId="{B7699C46-CB8A-4762-B974-88B3BDB21435}" destId="{A2C29CA9-E15D-412A-9E58-11981EE3A1FC}" srcOrd="3" destOrd="0" presId="urn:microsoft.com/office/officeart/2018/5/layout/IconLeafLabelList"/>
    <dgm:cxn modelId="{04684D3F-D824-4FB7-9FFC-F01FDB681370}" type="presParOf" srcId="{B7699C46-CB8A-4762-B974-88B3BDB21435}" destId="{55EBA72A-1C73-43CE-8B51-7AC5646A5BFB}" srcOrd="4" destOrd="0" presId="urn:microsoft.com/office/officeart/2018/5/layout/IconLeafLabelList"/>
    <dgm:cxn modelId="{C9A9ED64-BD62-4C0F-B63B-400C5AA35239}" type="presParOf" srcId="{55EBA72A-1C73-43CE-8B51-7AC5646A5BFB}" destId="{05688F28-3406-4278-B6A0-7C090F39ABB9}" srcOrd="0" destOrd="0" presId="urn:microsoft.com/office/officeart/2018/5/layout/IconLeafLabelList"/>
    <dgm:cxn modelId="{3E0FCDBD-5487-4CA4-A7A1-7B8146EF0E6C}" type="presParOf" srcId="{55EBA72A-1C73-43CE-8B51-7AC5646A5BFB}" destId="{E3E846AB-5A91-44A4-9B3C-8AE9588CB295}" srcOrd="1" destOrd="0" presId="urn:microsoft.com/office/officeart/2018/5/layout/IconLeafLabelList"/>
    <dgm:cxn modelId="{2E533D73-EA3F-49C2-B309-F7A94C85214E}" type="presParOf" srcId="{55EBA72A-1C73-43CE-8B51-7AC5646A5BFB}" destId="{83DDBD1A-6864-42A5-B9D9-8B73069BEF1E}" srcOrd="2" destOrd="0" presId="urn:microsoft.com/office/officeart/2018/5/layout/IconLeafLabelList"/>
    <dgm:cxn modelId="{323252C7-6F95-4155-AFE6-7DA523733499}" type="presParOf" srcId="{55EBA72A-1C73-43CE-8B51-7AC5646A5BFB}" destId="{3E743F0C-80EF-40CC-B7B8-5C576D5E6E7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95F6-BA26-4B27-BD96-E76B08B5FA95}">
      <dsp:nvSpPr>
        <dsp:cNvPr id="0" name=""/>
        <dsp:cNvSpPr/>
      </dsp:nvSpPr>
      <dsp:spPr>
        <a:xfrm>
          <a:off x="718664" y="41017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8F9DF-7AF4-440B-A3CC-C812455BF9EC}">
      <dsp:nvSpPr>
        <dsp:cNvPr id="0" name=""/>
        <dsp:cNvSpPr/>
      </dsp:nvSpPr>
      <dsp:spPr>
        <a:xfrm>
          <a:off x="1135476" y="8269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23167-CDAB-4AB7-AC72-3E46868E6745}">
      <dsp:nvSpPr>
        <dsp:cNvPr id="0" name=""/>
        <dsp:cNvSpPr/>
      </dsp:nvSpPr>
      <dsp:spPr>
        <a:xfrm>
          <a:off x="4889" y="338534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889" y="3385341"/>
        <a:ext cx="3206250" cy="720000"/>
      </dsp:txXfrm>
    </dsp:sp>
    <dsp:sp modelId="{E7F36C25-2708-4A7E-A6E9-D35157AD49B3}">
      <dsp:nvSpPr>
        <dsp:cNvPr id="0" name=""/>
        <dsp:cNvSpPr/>
      </dsp:nvSpPr>
      <dsp:spPr>
        <a:xfrm>
          <a:off x="4486008" y="41017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EB7A1-C9DB-480C-B4BF-DCBDF9F5832D}">
      <dsp:nvSpPr>
        <dsp:cNvPr id="0" name=""/>
        <dsp:cNvSpPr/>
      </dsp:nvSpPr>
      <dsp:spPr>
        <a:xfrm>
          <a:off x="4902820" y="8269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315A6-206B-4F46-8D0E-AAC70BA480B7}">
      <dsp:nvSpPr>
        <dsp:cNvPr id="0" name=""/>
        <dsp:cNvSpPr/>
      </dsp:nvSpPr>
      <dsp:spPr>
        <a:xfrm>
          <a:off x="3848830" y="29751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848830" y="2975170"/>
        <a:ext cx="3206250" cy="720000"/>
      </dsp:txXfrm>
    </dsp:sp>
    <dsp:sp modelId="{05688F28-3406-4278-B6A0-7C090F39ABB9}">
      <dsp:nvSpPr>
        <dsp:cNvPr id="0" name=""/>
        <dsp:cNvSpPr/>
      </dsp:nvSpPr>
      <dsp:spPr>
        <a:xfrm>
          <a:off x="8253352" y="41017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846AB-5A91-44A4-9B3C-8AE9588CB295}">
      <dsp:nvSpPr>
        <dsp:cNvPr id="0" name=""/>
        <dsp:cNvSpPr/>
      </dsp:nvSpPr>
      <dsp:spPr>
        <a:xfrm>
          <a:off x="8670164" y="8269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43F0C-80EF-40CC-B7B8-5C576D5E6E75}">
      <dsp:nvSpPr>
        <dsp:cNvPr id="0" name=""/>
        <dsp:cNvSpPr/>
      </dsp:nvSpPr>
      <dsp:spPr>
        <a:xfrm>
          <a:off x="7628133" y="29751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628133" y="2975170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2021-8408-4D8C-8D00-DCB2A466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0216C-6D4E-437D-BC26-4C4E12C4A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D56A-C9F3-4846-93AB-95D09B15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116A-B5E2-4EEA-9EDA-4715D5C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E4E7-94A1-4051-9721-A498907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F391-CDBD-45FB-AF46-38BF6D1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8794-9BD2-4E9C-9783-C6134174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F213-B41E-489A-AC8C-DEBE683E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0511-7459-4AB0-B87C-85B5D8FF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71A3-50DC-43A3-8FC4-5A221CE4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FB41-7878-4335-9282-A019CF0D3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C40C7-9BAA-438A-B741-23579EB2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E836-7AAF-4167-A79B-B05129F2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B7F5-0B7E-4D98-B4FD-4A3E70B0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6DBE-F8AE-4DD9-B882-EB2535A9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4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2875-9DE2-4F72-A056-75840610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F058-D253-40EF-9D97-973763D5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A13E-AB7A-40D3-B045-11204C21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041C-BFBE-4D7A-AD7F-A9A5883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960D-412C-40DF-B883-D71FA9DA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E5F8-C63F-4F16-A527-C16CF814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4045-EC83-4CF1-98D1-4AC13320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A710-AEE0-4965-99D2-6F4248F6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D532-391F-4720-9288-24D37625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F179-625D-4A74-8683-834163A0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19C3-82F1-41E9-8F9D-4585FC36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8A88-1BC8-460F-97F0-2EA18EB4C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426C-41E0-46F7-BF8A-FA02039D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41EA-5495-4709-BF10-B84131CE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0F10-6CBA-41FF-B274-65522938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E332-B81B-4123-AB33-49E687FC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D473-8980-4B44-8A9F-60C25EA4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4D591-2855-49E4-9B31-EBF6FCEA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1E9B-A77A-4BBD-86AD-BF8EFCA0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A2527-CDBE-404E-B7EB-9B7429415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7B450-9C2B-47E7-9B7C-46EE8DDBB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E41FF-3F15-4874-BBB3-998CD01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AC748-A776-4581-A73A-F4E73D8C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F31F-D358-4652-BE75-EC75419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DD99-FD08-4BD3-8BBF-3C9DB97B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2FDC-6118-479F-9C2E-98371078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FC3DC-43B2-4DF8-9E88-1363C557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C765A-B34E-4064-9823-67426D5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9093-F77D-48CC-8C20-2A4E5EA7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093CD-3E9E-49BE-9504-631140E7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4973C-2EF0-41F2-AF68-D8FC772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3B0E-AF53-45F8-BC5C-2F2EF200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26EE-2E0E-44F0-AE4E-0426C4AC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8552-7F4D-4BBF-BE8D-B002F1D1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223-8ED1-4457-9AD9-23D7B47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66A2-C163-4C51-8C29-21F778F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4653-72F2-4470-B33B-18BCB2D4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06B4-D481-4D5A-88B8-CF7A9981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7736B-EA9D-4991-8809-DA2A8BFD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3B65-0261-4C42-A4AE-8DAC7EA9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DCFB-E3CB-4661-98E5-B5E5DE80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E578-CF50-4C6C-881F-AB3274DE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89C0-0A10-41C1-94E8-D1223768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407A-1783-4649-92B8-D0B121CD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82A6-51AC-4698-BCCD-284A333E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6960-9850-48D8-B6A7-E9C3F9A28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1BB9-C85A-4E45-AED1-AE7DCE04FE4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CDDD-0BBB-45C3-B1FD-0B2B71B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5994-D560-48FA-9A92-B8687045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AB95-A20C-424B-A1F2-9A7EDAC5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1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bydesign.pressbooks.com/chapter/defin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ketplace Blockchain App Diagram">
            <a:extLst>
              <a:ext uri="{FF2B5EF4-FFF2-40B4-BE49-F238E27FC236}">
                <a16:creationId xmlns:a16="http://schemas.microsoft.com/office/drawing/2014/main" id="{90E43E2E-1606-4707-A45C-7371D2B7C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722" y="2722568"/>
            <a:ext cx="9240039" cy="3603614"/>
          </a:xfrm>
          <a:prstGeom prst="rect">
            <a:avLst/>
          </a:prstGeom>
          <a:noFill/>
        </p:spPr>
      </p:pic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272B-6D8A-4C2D-B679-D8DBDD11F55A}"/>
              </a:ext>
            </a:extLst>
          </p:cNvPr>
          <p:cNvSpPr txBox="1"/>
          <p:nvPr/>
        </p:nvSpPr>
        <p:spPr>
          <a:xfrm>
            <a:off x="1177261" y="157741"/>
            <a:ext cx="9334500" cy="181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b="1" spc="1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Going </a:t>
            </a:r>
            <a:r>
              <a:rPr lang="en-IN" sz="5400" b="1" spc="10" dirty="0">
                <a:solidFill>
                  <a:srgbClr val="00000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see What we have </a:t>
            </a:r>
            <a:r>
              <a:rPr lang="en-IN" sz="5400" b="1" spc="1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Build? </a:t>
            </a:r>
            <a:endParaRPr lang="en-IN" sz="54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1017-28F3-4823-8EBA-57A43BD9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937595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Block Chain</a:t>
            </a:r>
          </a:p>
        </p:txBody>
      </p:sp>
      <p:pic>
        <p:nvPicPr>
          <p:cNvPr id="4" name="Content Placeholder 3" descr="Blockchain Node Diagram">
            <a:extLst>
              <a:ext uri="{FF2B5EF4-FFF2-40B4-BE49-F238E27FC236}">
                <a16:creationId xmlns:a16="http://schemas.microsoft.com/office/drawing/2014/main" id="{208146BB-8728-48AD-9935-77F03C61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" r="-1" b="2428"/>
          <a:stretch/>
        </p:blipFill>
        <p:spPr bwMode="auto">
          <a:xfrm>
            <a:off x="5270341" y="805185"/>
            <a:ext cx="5494644" cy="547804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CB4BE5-ED82-43B2-A989-D7BC7275F34B}"/>
              </a:ext>
            </a:extLst>
          </p:cNvPr>
          <p:cNvCxnSpPr>
            <a:cxnSpLocks/>
          </p:cNvCxnSpPr>
          <p:nvPr/>
        </p:nvCxnSpPr>
        <p:spPr>
          <a:xfrm flipV="1">
            <a:off x="9886950" y="3143250"/>
            <a:ext cx="0" cy="820056"/>
          </a:xfrm>
          <a:prstGeom prst="straightConnector1">
            <a:avLst/>
          </a:prstGeom>
          <a:ln w="698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682A63-09FE-482A-8C0C-ABFBA1F86F7F}"/>
              </a:ext>
            </a:extLst>
          </p:cNvPr>
          <p:cNvCxnSpPr>
            <a:cxnSpLocks/>
          </p:cNvCxnSpPr>
          <p:nvPr/>
        </p:nvCxnSpPr>
        <p:spPr>
          <a:xfrm flipV="1">
            <a:off x="8715375" y="5091112"/>
            <a:ext cx="800100" cy="566737"/>
          </a:xfrm>
          <a:prstGeom prst="straightConnector1">
            <a:avLst/>
          </a:prstGeom>
          <a:ln w="698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207F7-92DF-4216-931C-B5EA3CCBDB7C}"/>
              </a:ext>
            </a:extLst>
          </p:cNvPr>
          <p:cNvCxnSpPr>
            <a:cxnSpLocks/>
          </p:cNvCxnSpPr>
          <p:nvPr/>
        </p:nvCxnSpPr>
        <p:spPr>
          <a:xfrm>
            <a:off x="6635565" y="5107780"/>
            <a:ext cx="770001" cy="550069"/>
          </a:xfrm>
          <a:prstGeom prst="straightConnector1">
            <a:avLst/>
          </a:prstGeom>
          <a:ln w="698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1BF555-470E-47B6-B868-4E820FE56F8B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1590675"/>
            <a:ext cx="657225" cy="419100"/>
          </a:xfrm>
          <a:prstGeom prst="straightConnector1">
            <a:avLst/>
          </a:prstGeom>
          <a:ln w="698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1B91E9-1640-41BD-92C5-27DF10FA5D88}"/>
              </a:ext>
            </a:extLst>
          </p:cNvPr>
          <p:cNvSpPr/>
          <p:nvPr/>
        </p:nvSpPr>
        <p:spPr>
          <a:xfrm>
            <a:off x="5214926" y="584002"/>
            <a:ext cx="5605473" cy="5920405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BC8-5E2F-49D0-9591-E9BF3DD2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spc="10">
                <a:solidFill>
                  <a:srgbClr val="FFFFFF"/>
                </a:solidFill>
                <a:latin typeface="Algerian" panose="04020705040A02060702" pitchFamily="82" charset="0"/>
                <a:ea typeface="Times New Roman" panose="02020603050405020304" pitchFamily="18" charset="0"/>
              </a:rPr>
              <a:t>B</a:t>
            </a:r>
            <a:r>
              <a:rPr lang="en-IN" sz="4000" spc="10">
                <a:solidFill>
                  <a:srgbClr val="FFFFFF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lockchain in a few ways</a:t>
            </a:r>
            <a:endParaRPr lang="en-IN" sz="40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EB18A-FBBB-D6AD-6415-F77B77406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66184"/>
              </p:ext>
            </p:extLst>
          </p:nvPr>
        </p:nvGraphicFramePr>
        <p:xfrm>
          <a:off x="644056" y="2112579"/>
          <a:ext cx="10927829" cy="410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BA94EC-CCC2-4CA2-A924-FAB4D1184F97}"/>
              </a:ext>
            </a:extLst>
          </p:cNvPr>
          <p:cNvSpPr txBox="1"/>
          <p:nvPr/>
        </p:nvSpPr>
        <p:spPr>
          <a:xfrm>
            <a:off x="1371597" y="4735341"/>
            <a:ext cx="24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giant world-wide computer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056A-F6A6-47C3-B464-85689784A9D5}"/>
              </a:ext>
            </a:extLst>
          </p:cNvPr>
          <p:cNvSpPr txBox="1"/>
          <p:nvPr/>
        </p:nvSpPr>
        <p:spPr>
          <a:xfrm>
            <a:off x="5160141" y="4855642"/>
            <a:ext cx="162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53B13-02CB-44CF-93BC-17A35151BF94}"/>
              </a:ext>
            </a:extLst>
          </p:cNvPr>
          <p:cNvSpPr txBox="1"/>
          <p:nvPr/>
        </p:nvSpPr>
        <p:spPr>
          <a:xfrm>
            <a:off x="8984415" y="4735341"/>
            <a:ext cx="19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3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Arc 8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5F1D07E-5867-4C69-A83B-7CEA729AC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035" r="14627"/>
          <a:stretch/>
        </p:blipFill>
        <p:spPr>
          <a:xfrm>
            <a:off x="1177081" y="511293"/>
            <a:ext cx="382958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D79D2C-ABA4-48D1-8BDB-B7BFEA231B13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spc="10" dirty="0">
                <a:effectLst/>
              </a:rPr>
              <a:t>So how do you connect to blockchain and use it?</a:t>
            </a:r>
            <a:endParaRPr lang="en-US" sz="30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43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C1ACF-63E9-4706-A16B-733D292A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spc="10" dirty="0">
                <a:effectLst/>
              </a:rPr>
              <a:t>What Is A Smart Contract?</a:t>
            </a:r>
            <a:br>
              <a:rPr lang="en-US" sz="3700" dirty="0">
                <a:effectLst/>
              </a:rPr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are Smart Contracts? – Digitalogy">
            <a:extLst>
              <a:ext uri="{FF2B5EF4-FFF2-40B4-BE49-F238E27FC236}">
                <a16:creationId xmlns:a16="http://schemas.microsoft.com/office/drawing/2014/main" id="{FA0B6EDD-6537-479A-97D4-34E6E85E5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" b="-1"/>
          <a:stretch/>
        </p:blipFill>
        <p:spPr bwMode="auto">
          <a:xfrm>
            <a:off x="539249" y="822729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2C756-BFDF-400E-8D80-31DC2C3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2050" name="Picture 2" descr="Smart Contracts: Why are they important for GovTech innovations? | by Stat  Zero | Medium">
            <a:extLst>
              <a:ext uri="{FF2B5EF4-FFF2-40B4-BE49-F238E27FC236}">
                <a16:creationId xmlns:a16="http://schemas.microsoft.com/office/drawing/2014/main" id="{7B065220-6DF8-479B-9B27-DDE27777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96" y="2139351"/>
            <a:ext cx="11586258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D2BB5-0337-4D87-BAFE-9BCE3052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spc="1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How Does A Smart Contract Work </a:t>
            </a:r>
            <a:r>
              <a:rPr lang="en-US" sz="3000" b="1" spc="10" dirty="0">
                <a:solidFill>
                  <a:schemeClr val="bg1"/>
                </a:solidFill>
              </a:rPr>
              <a:t>In </a:t>
            </a:r>
            <a:r>
              <a:rPr lang="en-US" sz="3000" b="1" spc="10">
                <a:solidFill>
                  <a:schemeClr val="bg1"/>
                </a:solidFill>
              </a:rPr>
              <a:t>This Project</a:t>
            </a:r>
            <a:r>
              <a:rPr lang="en-US" sz="3000" b="1" kern="1200" spc="1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?</a:t>
            </a:r>
            <a:br>
              <a:rPr lang="en-US" sz="3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Maketplace Blockchain App Diagram">
            <a:extLst>
              <a:ext uri="{FF2B5EF4-FFF2-40B4-BE49-F238E27FC236}">
                <a16:creationId xmlns:a16="http://schemas.microsoft.com/office/drawing/2014/main" id="{D291ADCA-195F-4A39-AFD9-E55842661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52597"/>
            <a:ext cx="10515599" cy="3338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17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7339-7C91-4F04-A2ED-14E9008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05" y="3305094"/>
            <a:ext cx="10515600" cy="1325563"/>
          </a:xfrm>
        </p:spPr>
        <p:txBody>
          <a:bodyPr>
            <a:normAutofit fontScale="90000"/>
          </a:bodyPr>
          <a:lstStyle/>
          <a:p>
            <a:pPr marL="457200">
              <a:lnSpc>
                <a:spcPct val="107000"/>
              </a:lnSpc>
              <a:spcAft>
                <a:spcPts val="1200"/>
              </a:spcAft>
            </a:pPr>
            <a:r>
              <a:rPr lang="en-IN" sz="22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let's look at the truffle-config.js file: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require('babel-register');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require('babel-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polyfill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networks: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development: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host: "127.0.0.1",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port: 7545,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network_id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"*" // Match any network id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contracts_directory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'./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/contracts/',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contracts_build_directory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'./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abis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/',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compilers: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solc</a:t>
            </a: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optimizer: {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enabled: true,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runs: 200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392F-25AD-43AB-A59F-696F8E42D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27" y="1593899"/>
            <a:ext cx="4489337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 spc="1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Create a new file for the smart contract tests like this:</a:t>
            </a:r>
            <a:br>
              <a:rPr 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AB593-352D-4313-8734-638017E4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545349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b="1" spc="10" dirty="0">
                <a:effectLst/>
              </a:rPr>
              <a:t>&gt; touch test/Marketplace.test.js</a:t>
            </a:r>
            <a:endParaRPr lang="en-US" sz="1900" dirty="0">
              <a:effectLst/>
            </a:endParaRPr>
          </a:p>
          <a:p>
            <a:pPr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900" spc="10" dirty="0">
                <a:effectLst/>
              </a:rPr>
              <a:t>Inside this file, use the following code: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const Marketplace = </a:t>
            </a:r>
            <a:r>
              <a:rPr lang="en-US" sz="1900" spc="10" dirty="0" err="1">
                <a:effectLst/>
              </a:rPr>
              <a:t>artifacts.require</a:t>
            </a:r>
            <a:r>
              <a:rPr lang="en-US" sz="1900" spc="10" dirty="0">
                <a:effectLst/>
              </a:rPr>
              <a:t>('./</a:t>
            </a:r>
            <a:r>
              <a:rPr lang="en-US" sz="1900" spc="10" dirty="0" err="1">
                <a:effectLst/>
              </a:rPr>
              <a:t>Marketplace.sol</a:t>
            </a:r>
            <a:r>
              <a:rPr lang="en-US" sz="1900" spc="10" dirty="0">
                <a:effectLst/>
              </a:rPr>
              <a:t>')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 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contract('Marketplace', (accounts) =&gt; {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  let marketplace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 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  before(</a:t>
            </a:r>
            <a:r>
              <a:rPr lang="en-US" sz="1900" b="1" spc="10" dirty="0">
                <a:effectLst/>
              </a:rPr>
              <a:t>async</a:t>
            </a:r>
            <a:r>
              <a:rPr lang="en-US" sz="1900" spc="10" dirty="0">
                <a:effectLst/>
              </a:rPr>
              <a:t> () =&gt; {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    marketplace = </a:t>
            </a:r>
            <a:r>
              <a:rPr lang="en-US" sz="1900" b="1" spc="10" dirty="0">
                <a:effectLst/>
              </a:rPr>
              <a:t>await </a:t>
            </a:r>
            <a:r>
              <a:rPr lang="en-US" sz="1900" spc="10" dirty="0" err="1">
                <a:effectLst/>
              </a:rPr>
              <a:t>Marketplace.deployed</a:t>
            </a:r>
            <a:r>
              <a:rPr lang="en-US" sz="1900" spc="10" dirty="0">
                <a:effectLst/>
              </a:rPr>
              <a:t>()</a:t>
            </a:r>
            <a:endParaRPr lang="en-US" sz="1900" dirty="0"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spc="10" dirty="0">
                <a:effectLst/>
              </a:rPr>
              <a:t>  })</a:t>
            </a:r>
            <a:endParaRPr lang="en-US" sz="19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2019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Block Chain</vt:lpstr>
      <vt:lpstr>Blockchain in a few ways</vt:lpstr>
      <vt:lpstr>PowerPoint Presentation</vt:lpstr>
      <vt:lpstr>What Is A Smart Contract?  </vt:lpstr>
      <vt:lpstr>Example</vt:lpstr>
      <vt:lpstr>How Does A Smart Contract Work In This Project? </vt:lpstr>
      <vt:lpstr>Next let's look at the truffle-config.js file: require('babel-register'); require('babel-polyfill');   module.exports = {   networks: {     development: {       host: "127.0.0.1",       port: 7545,       network_id: "*" // Match any network id     },   },   contracts_directory: './src/contracts/',   contracts_build_directory: './src/abis/',   compilers: {     solc: {       optimizer: {         enabled: true,         runs: 200       }     }   } } </vt:lpstr>
      <vt:lpstr>Create a new file for the smart contract tests like this: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Sumayya Jamadar</dc:creator>
  <cp:lastModifiedBy>Sumayya Jamadar</cp:lastModifiedBy>
  <cp:revision>4</cp:revision>
  <dcterms:created xsi:type="dcterms:W3CDTF">2022-04-11T08:37:12Z</dcterms:created>
  <dcterms:modified xsi:type="dcterms:W3CDTF">2022-04-28T17:31:30Z</dcterms:modified>
</cp:coreProperties>
</file>