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89B3-9B79-C548-9D12-654016149735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D5E6-BAAD-6648-AB28-E591C450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Texture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813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8725" b="8725"/>
          <a:stretch>
            <a:fillRect/>
          </a:stretch>
        </p:blipFill>
        <p:spPr>
          <a:xfrm>
            <a:off x="355599" y="1102360"/>
            <a:ext cx="8581183" cy="4719320"/>
          </a:xfrm>
        </p:spPr>
      </p:pic>
    </p:spTree>
    <p:extLst>
      <p:ext uri="{BB962C8B-B14F-4D97-AF65-F5344CB8AC3E}">
        <p14:creationId xmlns:p14="http://schemas.microsoft.com/office/powerpoint/2010/main" val="155007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524" b="27524"/>
          <a:stretch>
            <a:fillRect/>
          </a:stretch>
        </p:blipFill>
        <p:spPr>
          <a:xfrm>
            <a:off x="2905761" y="2677161"/>
            <a:ext cx="2702559" cy="1486303"/>
          </a:xfrm>
        </p:spPr>
      </p:pic>
    </p:spTree>
    <p:extLst>
      <p:ext uri="{BB962C8B-B14F-4D97-AF65-F5344CB8AC3E}">
        <p14:creationId xmlns:p14="http://schemas.microsoft.com/office/powerpoint/2010/main" val="325297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524" b="27524"/>
          <a:stretch>
            <a:fillRect/>
          </a:stretch>
        </p:blipFill>
        <p:spPr>
          <a:xfrm>
            <a:off x="81281" y="1041401"/>
            <a:ext cx="8913715" cy="4902199"/>
          </a:xfrm>
        </p:spPr>
      </p:pic>
    </p:spTree>
    <p:extLst>
      <p:ext uri="{BB962C8B-B14F-4D97-AF65-F5344CB8AC3E}">
        <p14:creationId xmlns:p14="http://schemas.microsoft.com/office/powerpoint/2010/main" val="328782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475" b="13475"/>
          <a:stretch>
            <a:fillRect/>
          </a:stretch>
        </p:blipFill>
        <p:spPr>
          <a:xfrm>
            <a:off x="782320" y="1772921"/>
            <a:ext cx="7071360" cy="3888976"/>
          </a:xfrm>
        </p:spPr>
      </p:pic>
    </p:spTree>
    <p:extLst>
      <p:ext uri="{BB962C8B-B14F-4D97-AF65-F5344CB8AC3E}">
        <p14:creationId xmlns:p14="http://schemas.microsoft.com/office/powerpoint/2010/main" val="400946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Texture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</dc:title>
  <dc:creator>CTD-01</dc:creator>
  <cp:lastModifiedBy>CTD-01</cp:lastModifiedBy>
  <cp:revision>3</cp:revision>
  <dcterms:created xsi:type="dcterms:W3CDTF">2014-09-04T00:34:12Z</dcterms:created>
  <dcterms:modified xsi:type="dcterms:W3CDTF">2014-09-04T01:01:34Z</dcterms:modified>
</cp:coreProperties>
</file>