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9144000" cy="5143500" type="screen16x9"/>
  <p:notesSz cx="6858000" cy="9144000"/>
  <p:embeddedFontLst>
    <p:embeddedFont>
      <p:font typeface="Barlow Condensed" panose="00000506000000000000" pitchFamily="2" charset="0"/>
      <p:regular r:id="rId15"/>
      <p:bold r:id="rId16"/>
      <p:italic r:id="rId17"/>
      <p:boldItalic r:id="rId18"/>
    </p:embeddedFont>
    <p:embeddedFont>
      <p:font typeface="Barlow Condensed SemiBold" panose="00000706000000000000" pitchFamily="2" charset="0"/>
      <p:regular r:id="rId19"/>
      <p:bold r:id="rId20"/>
      <p:italic r:id="rId21"/>
      <p:boldItalic r:id="rId22"/>
    </p:embeddedFont>
    <p:embeddedFont>
      <p:font typeface="Hind Siliguri SemiBold" panose="02000000000000000000" pitchFamily="2" charset="0"/>
      <p:regular r:id="rId23"/>
      <p:bold r:id="rId24"/>
    </p:embeddedFont>
    <p:embeddedFont>
      <p:font typeface="Merriweather" panose="00000500000000000000" pitchFamily="2" charset="0"/>
      <p:regular r:id="rId25"/>
      <p:bold r:id="rId26"/>
      <p:italic r:id="rId27"/>
      <p:boldItalic r:id="rId28"/>
    </p:embeddedFont>
    <p:embeddedFont>
      <p:font typeface="Nunito Sans" pitchFamily="2" charset="0"/>
      <p:regular r:id="rId29"/>
      <p:bold r:id="rId30"/>
      <p:italic r:id="rId31"/>
      <p:boldItalic r:id="rId32"/>
    </p:embeddedFont>
    <p:embeddedFont>
      <p:font typeface="Permanent Marker" panose="020B0604020202020204" charset="0"/>
      <p:regular r:id="rId33"/>
    </p:embeddedFont>
    <p:embeddedFont>
      <p:font typeface="Prata"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B42B40-69C7-4AF5-9466-5A1A1ECDD2D5}">
  <a:tblStyle styleId="{67B42B40-69C7-4AF5-9466-5A1A1ECDD2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microsoft.com/office/2016/11/relationships/changesInfo" Target="changesInfos/changesInfo1.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Sumayyah" userId="3984bb1f-7d83-4912-87cb-574da9bbce85" providerId="ADAL" clId="{5F6A469E-5C39-4EC8-B6A6-197293710EB6}"/>
    <pc:docChg chg="modSld">
      <pc:chgData name="Ahmed, Sumayyah" userId="3984bb1f-7d83-4912-87cb-574da9bbce85" providerId="ADAL" clId="{5F6A469E-5C39-4EC8-B6A6-197293710EB6}" dt="2024-05-12T02:55:42.003" v="13" actId="20577"/>
      <pc:docMkLst>
        <pc:docMk/>
      </pc:docMkLst>
      <pc:sldChg chg="modSp mod">
        <pc:chgData name="Ahmed, Sumayyah" userId="3984bb1f-7d83-4912-87cb-574da9bbce85" providerId="ADAL" clId="{5F6A469E-5C39-4EC8-B6A6-197293710EB6}" dt="2024-05-12T02:52:49.449" v="6" actId="20577"/>
        <pc:sldMkLst>
          <pc:docMk/>
          <pc:sldMk cId="0" sldId="257"/>
        </pc:sldMkLst>
        <pc:spChg chg="mod">
          <ac:chgData name="Ahmed, Sumayyah" userId="3984bb1f-7d83-4912-87cb-574da9bbce85" providerId="ADAL" clId="{5F6A469E-5C39-4EC8-B6A6-197293710EB6}" dt="2024-05-12T02:52:49.449" v="6" actId="20577"/>
          <ac:spMkLst>
            <pc:docMk/>
            <pc:sldMk cId="0" sldId="257"/>
            <ac:spMk id="137" creationId="{00000000-0000-0000-0000-000000000000}"/>
          </ac:spMkLst>
        </pc:spChg>
      </pc:sldChg>
      <pc:sldChg chg="modSp mod">
        <pc:chgData name="Ahmed, Sumayyah" userId="3984bb1f-7d83-4912-87cb-574da9bbce85" providerId="ADAL" clId="{5F6A469E-5C39-4EC8-B6A6-197293710EB6}" dt="2024-05-12T02:55:42.003" v="13" actId="20577"/>
        <pc:sldMkLst>
          <pc:docMk/>
          <pc:sldMk cId="0" sldId="267"/>
        </pc:sldMkLst>
        <pc:spChg chg="mod">
          <ac:chgData name="Ahmed, Sumayyah" userId="3984bb1f-7d83-4912-87cb-574da9bbce85" providerId="ADAL" clId="{5F6A469E-5C39-4EC8-B6A6-197293710EB6}" dt="2024-05-12T02:55:42.003" v="13" actId="20577"/>
          <ac:spMkLst>
            <pc:docMk/>
            <pc:sldMk cId="0" sldId="267"/>
            <ac:spMk id="21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9618ab6bc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09618ab6bc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09618ab6bc_0_172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 social impact statement follows these guidelines: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a:t>Describe the new system and its benefits.</a:t>
            </a:r>
            <a:endParaRPr/>
          </a:p>
          <a:p>
            <a:pPr marL="457200" lvl="0" indent="-298450" algn="l" rtl="0">
              <a:lnSpc>
                <a:spcPct val="115000"/>
              </a:lnSpc>
              <a:spcBef>
                <a:spcPts val="1200"/>
              </a:spcBef>
              <a:spcAft>
                <a:spcPts val="0"/>
              </a:spcAft>
              <a:buClr>
                <a:schemeClr val="dk1"/>
              </a:buClr>
              <a:buSzPts val="1100"/>
              <a:buChar char="●"/>
            </a:pPr>
            <a:r>
              <a:rPr lang="en"/>
              <a:t>Convey the high-level goals of the new system.</a:t>
            </a:r>
            <a:endParaRPr/>
          </a:p>
          <a:p>
            <a:pPr marL="457200" lvl="0" indent="-298450" algn="l" rtl="0">
              <a:lnSpc>
                <a:spcPct val="115000"/>
              </a:lnSpc>
              <a:spcBef>
                <a:spcPts val="0"/>
              </a:spcBef>
              <a:spcAft>
                <a:spcPts val="0"/>
              </a:spcAft>
              <a:buClr>
                <a:schemeClr val="dk1"/>
              </a:buClr>
              <a:buSzPts val="1100"/>
              <a:buChar char="●"/>
            </a:pPr>
            <a:r>
              <a:rPr lang="en"/>
              <a:t>Identify the stakeholders.</a:t>
            </a:r>
            <a:endParaRPr/>
          </a:p>
          <a:p>
            <a:pPr marL="457200" lvl="0" indent="-298450" algn="l" rtl="0">
              <a:lnSpc>
                <a:spcPct val="115000"/>
              </a:lnSpc>
              <a:spcBef>
                <a:spcPts val="0"/>
              </a:spcBef>
              <a:spcAft>
                <a:spcPts val="0"/>
              </a:spcAft>
              <a:buClr>
                <a:schemeClr val="dk1"/>
              </a:buClr>
              <a:buSzPts val="1100"/>
              <a:buChar char="●"/>
            </a:pPr>
            <a:r>
              <a:rPr lang="en"/>
              <a:t>Identify specific benefits.</a:t>
            </a:r>
            <a:endParaRPr/>
          </a:p>
          <a:p>
            <a:pPr marL="0" lvl="0" indent="0" algn="l" rtl="0">
              <a:lnSpc>
                <a:spcPct val="115000"/>
              </a:lnSpc>
              <a:spcBef>
                <a:spcPts val="1200"/>
              </a:spcBef>
              <a:spcAft>
                <a:spcPts val="0"/>
              </a:spcAft>
              <a:buClr>
                <a:schemeClr val="dk1"/>
              </a:buClr>
              <a:buSzPts val="1100"/>
              <a:buFont typeface="Arial"/>
              <a:buNone/>
            </a:pPr>
            <a:r>
              <a:rPr lang="en"/>
              <a:t>Address concerns and potential barriers.</a:t>
            </a:r>
            <a:endParaRPr/>
          </a:p>
          <a:p>
            <a:pPr marL="457200" lvl="0" indent="-298450" algn="l" rtl="0">
              <a:lnSpc>
                <a:spcPct val="115000"/>
              </a:lnSpc>
              <a:spcBef>
                <a:spcPts val="1200"/>
              </a:spcBef>
              <a:spcAft>
                <a:spcPts val="0"/>
              </a:spcAft>
              <a:buClr>
                <a:schemeClr val="dk1"/>
              </a:buClr>
              <a:buSzPts val="1100"/>
              <a:buChar char="●"/>
            </a:pPr>
            <a:r>
              <a:rPr lang="en"/>
              <a:t>Anticipate changes in job functions and potential layoffs.</a:t>
            </a:r>
            <a:endParaRPr/>
          </a:p>
          <a:p>
            <a:pPr marL="457200" lvl="0" indent="-298450" algn="l" rtl="0">
              <a:lnSpc>
                <a:spcPct val="115000"/>
              </a:lnSpc>
              <a:spcBef>
                <a:spcPts val="0"/>
              </a:spcBef>
              <a:spcAft>
                <a:spcPts val="0"/>
              </a:spcAft>
              <a:buClr>
                <a:schemeClr val="dk1"/>
              </a:buClr>
              <a:buSzPts val="1100"/>
              <a:buChar char="●"/>
            </a:pPr>
            <a:r>
              <a:rPr lang="en"/>
              <a:t>Address security and privacy issues.</a:t>
            </a:r>
            <a:endParaRPr/>
          </a:p>
          <a:p>
            <a:pPr marL="457200" lvl="0" indent="-298450" algn="l" rtl="0">
              <a:lnSpc>
                <a:spcPct val="115000"/>
              </a:lnSpc>
              <a:spcBef>
                <a:spcPts val="0"/>
              </a:spcBef>
              <a:spcAft>
                <a:spcPts val="0"/>
              </a:spcAft>
              <a:buClr>
                <a:schemeClr val="dk1"/>
              </a:buClr>
              <a:buSzPts val="1100"/>
              <a:buChar char="●"/>
            </a:pPr>
            <a:r>
              <a:rPr lang="en"/>
              <a:t>Discuss accountability and responsibility for system misuse and failure.</a:t>
            </a:r>
            <a:endParaRPr/>
          </a:p>
          <a:p>
            <a:pPr marL="457200" lvl="0" indent="-298450" algn="l" rtl="0">
              <a:lnSpc>
                <a:spcPct val="115000"/>
              </a:lnSpc>
              <a:spcBef>
                <a:spcPts val="0"/>
              </a:spcBef>
              <a:spcAft>
                <a:spcPts val="0"/>
              </a:spcAft>
              <a:buClr>
                <a:schemeClr val="dk1"/>
              </a:buClr>
              <a:buSzPts val="1100"/>
              <a:buChar char="●"/>
            </a:pPr>
            <a:r>
              <a:rPr lang="en"/>
              <a:t>Avoid potential biases.</a:t>
            </a:r>
            <a:endParaRPr/>
          </a:p>
          <a:p>
            <a:pPr marL="457200" lvl="0" indent="-298450" algn="l" rtl="0">
              <a:lnSpc>
                <a:spcPct val="115000"/>
              </a:lnSpc>
              <a:spcBef>
                <a:spcPts val="0"/>
              </a:spcBef>
              <a:spcAft>
                <a:spcPts val="0"/>
              </a:spcAft>
              <a:buClr>
                <a:schemeClr val="dk1"/>
              </a:buClr>
              <a:buSzPts val="1100"/>
              <a:buChar char="●"/>
            </a:pPr>
            <a:r>
              <a:rPr lang="en"/>
              <a:t>Weigh individual rights versus societal benefits.</a:t>
            </a:r>
            <a:endParaRPr/>
          </a:p>
          <a:p>
            <a:pPr marL="457200" lvl="0" indent="-298450" algn="l" rtl="0">
              <a:lnSpc>
                <a:spcPct val="115000"/>
              </a:lnSpc>
              <a:spcBef>
                <a:spcPts val="0"/>
              </a:spcBef>
              <a:spcAft>
                <a:spcPts val="0"/>
              </a:spcAft>
              <a:buClr>
                <a:schemeClr val="dk1"/>
              </a:buClr>
              <a:buSzPts val="1100"/>
              <a:buChar char="●"/>
            </a:pPr>
            <a:r>
              <a:rPr lang="en"/>
              <a:t>Assess tradeoffs between centralization and decentralization.</a:t>
            </a:r>
            <a:endParaRPr/>
          </a:p>
          <a:p>
            <a:pPr marL="457200" lvl="0" indent="-298450" algn="l" rtl="0">
              <a:lnSpc>
                <a:spcPct val="115000"/>
              </a:lnSpc>
              <a:spcBef>
                <a:spcPts val="0"/>
              </a:spcBef>
              <a:spcAft>
                <a:spcPts val="0"/>
              </a:spcAft>
              <a:buClr>
                <a:schemeClr val="dk1"/>
              </a:buClr>
              <a:buSzPts val="1100"/>
              <a:buChar char="●"/>
            </a:pPr>
            <a:r>
              <a:rPr lang="en"/>
              <a:t>Preserve democratic principles.</a:t>
            </a:r>
            <a:endParaRPr/>
          </a:p>
          <a:p>
            <a:pPr marL="457200" lvl="0" indent="-298450" algn="l" rtl="0">
              <a:lnSpc>
                <a:spcPct val="115000"/>
              </a:lnSpc>
              <a:spcBef>
                <a:spcPts val="0"/>
              </a:spcBef>
              <a:spcAft>
                <a:spcPts val="0"/>
              </a:spcAft>
              <a:buClr>
                <a:schemeClr val="dk1"/>
              </a:buClr>
              <a:buSzPts val="1100"/>
              <a:buChar char="●"/>
            </a:pPr>
            <a:r>
              <a:rPr lang="en"/>
              <a:t>Ensure diverse access.</a:t>
            </a:r>
            <a:endParaRPr/>
          </a:p>
          <a:p>
            <a:pPr marL="457200" lvl="0" indent="-298450" algn="l" rtl="0">
              <a:lnSpc>
                <a:spcPct val="115000"/>
              </a:lnSpc>
              <a:spcBef>
                <a:spcPts val="0"/>
              </a:spcBef>
              <a:spcAft>
                <a:spcPts val="0"/>
              </a:spcAft>
              <a:buClr>
                <a:schemeClr val="dk1"/>
              </a:buClr>
              <a:buSzPts val="1100"/>
              <a:buChar char="●"/>
            </a:pPr>
            <a:r>
              <a:rPr lang="en"/>
              <a:t>Promote simplicity and preserve what works.</a:t>
            </a:r>
            <a:endParaRPr/>
          </a:p>
          <a:p>
            <a:pPr marL="0" lvl="0" indent="0" algn="l" rtl="0">
              <a:lnSpc>
                <a:spcPct val="115000"/>
              </a:lnSpc>
              <a:spcBef>
                <a:spcPts val="1200"/>
              </a:spcBef>
              <a:spcAft>
                <a:spcPts val="0"/>
              </a:spcAft>
              <a:buClr>
                <a:schemeClr val="dk1"/>
              </a:buClr>
              <a:buSzPts val="1100"/>
              <a:buFont typeface="Arial"/>
              <a:buNone/>
            </a:pPr>
            <a:r>
              <a:rPr lang="en"/>
              <a:t>Outline the development process.</a:t>
            </a:r>
            <a:endParaRPr/>
          </a:p>
          <a:p>
            <a:pPr marL="0" lvl="0" indent="0" algn="l" rtl="0">
              <a:lnSpc>
                <a:spcPct val="115000"/>
              </a:lnSpc>
              <a:spcBef>
                <a:spcPts val="0"/>
              </a:spcBef>
              <a:spcAft>
                <a:spcPts val="0"/>
              </a:spcAft>
              <a:buClr>
                <a:schemeClr val="dk1"/>
              </a:buClr>
              <a:buSzPts val="1100"/>
              <a:buFont typeface="Arial"/>
              <a:buNone/>
            </a:pPr>
            <a:endParaRPr/>
          </a:p>
          <a:p>
            <a:pPr marL="457200" lvl="0" indent="-298450" algn="l" rtl="0">
              <a:lnSpc>
                <a:spcPct val="115000"/>
              </a:lnSpc>
              <a:spcBef>
                <a:spcPts val="1200"/>
              </a:spcBef>
              <a:spcAft>
                <a:spcPts val="0"/>
              </a:spcAft>
              <a:buClr>
                <a:schemeClr val="dk1"/>
              </a:buClr>
              <a:buSzPts val="1100"/>
              <a:buChar char="●"/>
            </a:pPr>
            <a:r>
              <a:rPr lang="en"/>
              <a:t>Present an estimated project schedule.</a:t>
            </a:r>
            <a:endParaRPr/>
          </a:p>
          <a:p>
            <a:pPr marL="457200" lvl="0" indent="-298450" algn="l" rtl="0">
              <a:lnSpc>
                <a:spcPct val="115000"/>
              </a:lnSpc>
              <a:spcBef>
                <a:spcPts val="0"/>
              </a:spcBef>
              <a:spcAft>
                <a:spcPts val="0"/>
              </a:spcAft>
              <a:buClr>
                <a:schemeClr val="dk1"/>
              </a:buClr>
              <a:buSzPts val="1100"/>
              <a:buChar char="●"/>
            </a:pPr>
            <a:r>
              <a:rPr lang="en"/>
              <a:t>Propose a process for making decisions.</a:t>
            </a:r>
            <a:endParaRPr/>
          </a:p>
          <a:p>
            <a:pPr marL="457200" lvl="0" indent="-298450" algn="l" rtl="0">
              <a:lnSpc>
                <a:spcPct val="115000"/>
              </a:lnSpc>
              <a:spcBef>
                <a:spcPts val="0"/>
              </a:spcBef>
              <a:spcAft>
                <a:spcPts val="0"/>
              </a:spcAft>
              <a:buClr>
                <a:schemeClr val="dk1"/>
              </a:buClr>
              <a:buSzPts val="1100"/>
              <a:buChar char="●"/>
            </a:pPr>
            <a:r>
              <a:rPr lang="en"/>
              <a:t>Discuss expectations of how stakeholders will be involved.</a:t>
            </a:r>
            <a:endParaRPr/>
          </a:p>
          <a:p>
            <a:pPr marL="457200" lvl="0" indent="-298450" algn="l" rtl="0">
              <a:lnSpc>
                <a:spcPct val="115000"/>
              </a:lnSpc>
              <a:spcBef>
                <a:spcPts val="0"/>
              </a:spcBef>
              <a:spcAft>
                <a:spcPts val="0"/>
              </a:spcAft>
              <a:buClr>
                <a:schemeClr val="dk1"/>
              </a:buClr>
              <a:buSzPts val="1100"/>
              <a:buChar char="●"/>
            </a:pPr>
            <a:r>
              <a:rPr lang="en"/>
              <a:t>Recognize needs for more staff, training, and hardware.</a:t>
            </a:r>
            <a:endParaRPr/>
          </a:p>
          <a:p>
            <a:pPr marL="457200" lvl="0" indent="-298450" algn="l" rtl="0">
              <a:lnSpc>
                <a:spcPct val="115000"/>
              </a:lnSpc>
              <a:spcBef>
                <a:spcPts val="0"/>
              </a:spcBef>
              <a:spcAft>
                <a:spcPts val="0"/>
              </a:spcAft>
              <a:buClr>
                <a:schemeClr val="dk1"/>
              </a:buClr>
              <a:buSzPts val="1100"/>
              <a:buChar char="●"/>
            </a:pPr>
            <a:r>
              <a:rPr lang="en"/>
              <a:t>Propose a plan for backups of data and equipment.</a:t>
            </a:r>
            <a:endParaRPr/>
          </a:p>
          <a:p>
            <a:pPr marL="457200" lvl="0" indent="-298450" algn="l" rtl="0">
              <a:lnSpc>
                <a:spcPct val="115000"/>
              </a:lnSpc>
              <a:spcBef>
                <a:spcPts val="0"/>
              </a:spcBef>
              <a:spcAft>
                <a:spcPts val="0"/>
              </a:spcAft>
              <a:buClr>
                <a:schemeClr val="dk1"/>
              </a:buClr>
              <a:buSzPts val="1100"/>
              <a:buChar char="●"/>
            </a:pPr>
            <a:r>
              <a:rPr lang="en"/>
              <a:t>Outline a plan for migrating to the new system.</a:t>
            </a:r>
            <a:endParaRPr/>
          </a:p>
          <a:p>
            <a:pPr marL="457200" lvl="0" indent="-298450" algn="l" rtl="0">
              <a:lnSpc>
                <a:spcPct val="115000"/>
              </a:lnSpc>
              <a:spcBef>
                <a:spcPts val="0"/>
              </a:spcBef>
              <a:spcAft>
                <a:spcPts val="0"/>
              </a:spcAft>
              <a:buClr>
                <a:schemeClr val="dk1"/>
              </a:buClr>
              <a:buSzPts val="1100"/>
              <a:buChar char="●"/>
            </a:pPr>
            <a:r>
              <a:rPr lang="en"/>
              <a:t>Describe a plan for measuring the success of the new system.</a:t>
            </a:r>
            <a:endParaRPr/>
          </a:p>
          <a:p>
            <a:pPr marL="0" lvl="0" indent="0" algn="l" rtl="0">
              <a:spcBef>
                <a:spcPts val="1200"/>
              </a:spcBef>
              <a:spcAft>
                <a:spcPts val="0"/>
              </a:spcAft>
              <a:buNone/>
            </a:pPr>
            <a:endParaRPr/>
          </a:p>
        </p:txBody>
      </p:sp>
      <p:sp>
        <p:nvSpPr>
          <p:cNvPr id="203" name="Google Shape;203;g209618ab6bc_0_17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22115a540e_1_1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22115a540e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22115a540e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22115a540e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9618ab6b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09618ab6b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09618ab6bc_0_59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209618ab6bc_0_5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09618ab6bc_0_15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have reworded this just a little</a:t>
            </a:r>
            <a:endParaRPr/>
          </a:p>
          <a:p>
            <a:pPr marL="0" lvl="0" indent="0" algn="l" rtl="0">
              <a:spcBef>
                <a:spcPts val="0"/>
              </a:spcBef>
              <a:spcAft>
                <a:spcPts val="0"/>
              </a:spcAft>
              <a:buNone/>
            </a:pPr>
            <a:endParaRPr/>
          </a:p>
          <a:p>
            <a:pPr marL="0" lvl="0" indent="0" algn="l" rtl="0">
              <a:spcBef>
                <a:spcPts val="0"/>
              </a:spcBef>
              <a:spcAft>
                <a:spcPts val="0"/>
              </a:spcAft>
              <a:buNone/>
            </a:pPr>
            <a:r>
              <a:rPr lang="en"/>
              <a:t>What I would do is include the task descriptions right here as well instead of the next slide to have it make more sense. And it needs to be descriptive </a:t>
            </a:r>
            <a:endParaRPr/>
          </a:p>
          <a:p>
            <a:pPr marL="0" lvl="0" indent="0" algn="l" rtl="0">
              <a:spcBef>
                <a:spcPts val="0"/>
              </a:spcBef>
              <a:spcAft>
                <a:spcPts val="0"/>
              </a:spcAft>
              <a:buNone/>
            </a:pPr>
            <a:endParaRPr/>
          </a:p>
          <a:p>
            <a:pPr marL="0" lvl="0" indent="0" algn="l" rtl="0">
              <a:spcBef>
                <a:spcPts val="0"/>
              </a:spcBef>
              <a:spcAft>
                <a:spcPts val="0"/>
              </a:spcAft>
              <a:buNone/>
            </a:pPr>
            <a:r>
              <a:rPr lang="en"/>
              <a:t>Add grocery expense somewhere as well because that is necessary</a:t>
            </a:r>
            <a:endParaRPr/>
          </a:p>
          <a:p>
            <a:pPr marL="0" lvl="0" indent="0" algn="l" rtl="0">
              <a:spcBef>
                <a:spcPts val="0"/>
              </a:spcBef>
              <a:spcAft>
                <a:spcPts val="0"/>
              </a:spcAft>
              <a:buNone/>
            </a:pPr>
            <a:endParaRPr/>
          </a:p>
          <a:p>
            <a:pPr marL="0" lvl="0" indent="0" algn="l" rtl="0">
              <a:spcBef>
                <a:spcPts val="0"/>
              </a:spcBef>
              <a:spcAft>
                <a:spcPts val="0"/>
              </a:spcAft>
              <a:buNone/>
            </a:pPr>
            <a:r>
              <a:rPr lang="en"/>
              <a:t>I think the 3rd task is what we are helping to do as budget planning will help with savings that can be used for these things </a:t>
            </a:r>
            <a:endParaRPr/>
          </a:p>
          <a:p>
            <a:pPr marL="0" lvl="0" indent="0" algn="l" rtl="0">
              <a:spcBef>
                <a:spcPts val="0"/>
              </a:spcBef>
              <a:spcAft>
                <a:spcPts val="0"/>
              </a:spcAft>
              <a:buNone/>
            </a:pPr>
            <a:endParaRPr/>
          </a:p>
          <a:p>
            <a:pPr marL="0" lvl="0" indent="0" algn="l" rtl="0">
              <a:spcBef>
                <a:spcPts val="0"/>
              </a:spcBef>
              <a:spcAft>
                <a:spcPts val="0"/>
              </a:spcAft>
              <a:buNone/>
            </a:pPr>
            <a:r>
              <a:rPr lang="en"/>
              <a:t>For example on how to phrase the slide:</a:t>
            </a:r>
            <a:endParaRPr/>
          </a:p>
          <a:p>
            <a:pPr marL="0" lvl="0" indent="0" algn="l" rtl="0">
              <a:spcBef>
                <a:spcPts val="0"/>
              </a:spcBef>
              <a:spcAft>
                <a:spcPts val="0"/>
              </a:spcAft>
              <a:buNone/>
            </a:pPr>
            <a:r>
              <a:rPr lang="en"/>
              <a:t>Task 1: Get user income </a:t>
            </a:r>
            <a:endParaRPr/>
          </a:p>
          <a:p>
            <a:pPr marL="0" lvl="0" indent="0" algn="l" rtl="0">
              <a:spcBef>
                <a:spcPts val="0"/>
              </a:spcBef>
              <a:spcAft>
                <a:spcPts val="0"/>
              </a:spcAft>
              <a:buNone/>
            </a:pPr>
            <a:r>
              <a:rPr lang="en"/>
              <a:t>	This frist task would be to get the total income amount from the user </a:t>
            </a:r>
            <a:endParaRPr/>
          </a:p>
          <a:p>
            <a:pPr marL="0" lvl="0" indent="0" algn="l" rtl="0">
              <a:spcBef>
                <a:spcPts val="0"/>
              </a:spcBef>
              <a:spcAft>
                <a:spcPts val="0"/>
              </a:spcAft>
              <a:buNone/>
            </a:pPr>
            <a:r>
              <a:rPr lang="en"/>
              <a:t>Task 2: Get bills expenses amount from user</a:t>
            </a:r>
            <a:endParaRPr/>
          </a:p>
          <a:p>
            <a:pPr marL="0" lvl="0" indent="0" algn="l" rtl="0">
              <a:spcBef>
                <a:spcPts val="0"/>
              </a:spcBef>
              <a:spcAft>
                <a:spcPts val="0"/>
              </a:spcAft>
              <a:buNone/>
            </a:pPr>
            <a:r>
              <a:rPr lang="en"/>
              <a:t>	The second task would be to acquire the following information from the user…. This task would get information of all the bills the user has to pay in any given month.</a:t>
            </a:r>
            <a:endParaRPr/>
          </a:p>
          <a:p>
            <a:pPr marL="0" lvl="0" indent="0" algn="l" rtl="0">
              <a:spcBef>
                <a:spcPts val="0"/>
              </a:spcBef>
              <a:spcAft>
                <a:spcPts val="0"/>
              </a:spcAft>
              <a:buNone/>
            </a:pPr>
            <a:endParaRPr/>
          </a:p>
          <a:p>
            <a:pPr marL="0" lvl="0" indent="0" algn="l" rtl="0">
              <a:spcBef>
                <a:spcPts val="0"/>
              </a:spcBef>
              <a:spcAft>
                <a:spcPts val="0"/>
              </a:spcAft>
              <a:buNone/>
            </a:pPr>
            <a:r>
              <a:rPr lang="en"/>
              <a:t>Change 2nd task to remove everyday expenses..gas food</a:t>
            </a:r>
            <a:endParaRPr/>
          </a:p>
          <a:p>
            <a:pPr marL="0" lvl="0" indent="0" algn="l" rtl="0">
              <a:spcBef>
                <a:spcPts val="0"/>
              </a:spcBef>
              <a:spcAft>
                <a:spcPts val="0"/>
              </a:spcAft>
              <a:buNone/>
            </a:pPr>
            <a:r>
              <a:rPr lang="en"/>
              <a:t>Change 3rd task to gas/groceries</a:t>
            </a:r>
            <a:endParaRPr/>
          </a:p>
        </p:txBody>
      </p:sp>
      <p:sp>
        <p:nvSpPr>
          <p:cNvPr id="147" name="Google Shape;147;g209618ab6bc_0_15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f9a8ef41ff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f9a8ef41ff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09618ab6bc_0_11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keep this slide and in the video say how this is a visual representation of some of the information we will acquire from our second task</a:t>
            </a:r>
            <a:endParaRPr/>
          </a:p>
          <a:p>
            <a:pPr marL="0" lvl="0" indent="0" algn="l" rtl="0">
              <a:spcBef>
                <a:spcPts val="0"/>
              </a:spcBef>
              <a:spcAft>
                <a:spcPts val="0"/>
              </a:spcAft>
              <a:buNone/>
            </a:pPr>
            <a:endParaRPr/>
          </a:p>
        </p:txBody>
      </p:sp>
      <p:sp>
        <p:nvSpPr>
          <p:cNvPr id="159" name="Google Shape;159;g209618ab6bc_0_1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2115a540e_7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chemeClr val="dk1"/>
                </a:solidFill>
              </a:rPr>
              <a:t>Functional requirements</a:t>
            </a:r>
            <a:r>
              <a:rPr lang="en">
                <a:solidFill>
                  <a:schemeClr val="dk1"/>
                </a:solidFill>
              </a:rPr>
              <a:t> define specific behavior that the system should support (often captured in so-called </a:t>
            </a:r>
            <a:r>
              <a:rPr lang="en" i="1">
                <a:solidFill>
                  <a:schemeClr val="dk1"/>
                </a:solidFill>
              </a:rPr>
              <a:t>use cases</a:t>
            </a:r>
            <a:r>
              <a:rPr lang="en">
                <a:solidFill>
                  <a:schemeClr val="dk1"/>
                </a:solidFill>
              </a:rPr>
              <a:t>, see below);</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t>Examples:</a:t>
            </a:r>
            <a:endParaRPr/>
          </a:p>
          <a:p>
            <a:pPr marL="0" lvl="0" indent="0" algn="l" rtl="0">
              <a:spcBef>
                <a:spcPts val="0"/>
              </a:spcBef>
              <a:spcAft>
                <a:spcPts val="0"/>
              </a:spcAft>
              <a:buNone/>
            </a:pPr>
            <a:r>
              <a:rPr lang="en"/>
              <a:t>“The website shall allow users to purchase items and shall provide other, related merchandise based on past visits and purchases.”</a:t>
            </a:r>
            <a:endParaRPr/>
          </a:p>
          <a:p>
            <a:pPr marL="0" lvl="0" indent="0" algn="l" rtl="0">
              <a:spcBef>
                <a:spcPts val="0"/>
              </a:spcBef>
              <a:spcAft>
                <a:spcPts val="0"/>
              </a:spcAft>
              <a:buNone/>
            </a:pPr>
            <a:endParaRPr/>
          </a:p>
          <a:p>
            <a:pPr marL="0" lvl="0" indent="0" algn="l" rtl="0">
              <a:spcBef>
                <a:spcPts val="0"/>
              </a:spcBef>
              <a:spcAft>
                <a:spcPts val="0"/>
              </a:spcAft>
              <a:buNone/>
            </a:pPr>
            <a:r>
              <a:rPr lang="en"/>
              <a:t>In our case: The Budget planner site shall allow the user to enter their income and expenses related information in order to receive a budget plan that meets their needs.   Of course you can elaborate more….</a:t>
            </a:r>
            <a:endParaRPr/>
          </a:p>
          <a:p>
            <a:pPr marL="0" lvl="0" indent="0" algn="l" rtl="0">
              <a:spcBef>
                <a:spcPts val="0"/>
              </a:spcBef>
              <a:spcAft>
                <a:spcPts val="0"/>
              </a:spcAft>
              <a:buNone/>
            </a:pPr>
            <a:endParaRPr/>
          </a:p>
          <a:p>
            <a:pPr marL="0" lvl="0" indent="0" algn="l" rtl="0">
              <a:spcBef>
                <a:spcPts val="0"/>
              </a:spcBef>
              <a:spcAft>
                <a:spcPts val="0"/>
              </a:spcAft>
              <a:buNone/>
            </a:pPr>
            <a:r>
              <a:rPr lang="en"/>
              <a:t>I think we need 1 more functional</a:t>
            </a:r>
            <a:endParaRPr/>
          </a:p>
        </p:txBody>
      </p:sp>
      <p:sp>
        <p:nvSpPr>
          <p:cNvPr id="185" name="Google Shape;185;g222115a540e_7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2115a540e_6_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i="1">
                <a:solidFill>
                  <a:schemeClr val="dk1"/>
                </a:solidFill>
              </a:rPr>
              <a:t>Non-functional requirements</a:t>
            </a:r>
            <a:r>
              <a:rPr lang="en">
                <a:solidFill>
                  <a:schemeClr val="dk1"/>
                </a:solidFill>
              </a:rPr>
              <a:t> specify overall criteria governing the ­operation of the interactive system without being tied to a specific action or behavior (hardware, software, system performance, reliability, etc.); and</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t>Example: The website shall give users the ability to access their user account at all times, allowing them to view and modify name, mail address, e-mail address, phone, etc.</a:t>
            </a:r>
            <a:endParaRPr/>
          </a:p>
          <a:p>
            <a:pPr marL="0" lvl="0" indent="0" algn="l" rtl="0">
              <a:spcBef>
                <a:spcPts val="0"/>
              </a:spcBef>
              <a:spcAft>
                <a:spcPts val="0"/>
              </a:spcAft>
              <a:buNone/>
            </a:pPr>
            <a:endParaRPr/>
          </a:p>
          <a:p>
            <a:pPr marL="0" lvl="0" indent="0" algn="l" rtl="0">
              <a:spcBef>
                <a:spcPts val="0"/>
              </a:spcBef>
              <a:spcAft>
                <a:spcPts val="0"/>
              </a:spcAft>
              <a:buNone/>
            </a:pPr>
            <a:r>
              <a:rPr lang="en"/>
              <a:t>In our case: Maybe the user can access their account at all times and modify the income and expenses information as sometimes people may earn more through bonuses and sometimes expenses are more</a:t>
            </a:r>
            <a:endParaRPr/>
          </a:p>
        </p:txBody>
      </p:sp>
      <p:sp>
        <p:nvSpPr>
          <p:cNvPr id="191" name="Google Shape;191;g222115a540e_6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22115a540e_6_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i="1">
                <a:solidFill>
                  <a:schemeClr val="dk1"/>
                </a:solidFill>
              </a:rPr>
              <a:t>User experience requirements</a:t>
            </a:r>
            <a:r>
              <a:rPr lang="en">
                <a:solidFill>
                  <a:schemeClr val="dk1"/>
                </a:solidFill>
              </a:rPr>
              <a:t> explicitly specify non-functional requirements for the user interaction and user interface of the interactive system (navigation, input, colors, etc.).</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Example: The website shall always have a visible navigation menu in the same position on the screen.</a:t>
            </a:r>
            <a:endParaRPr/>
          </a:p>
          <a:p>
            <a:pPr marL="0" lvl="0" indent="0" algn="l" rtl="0">
              <a:spcBef>
                <a:spcPts val="0"/>
              </a:spcBef>
              <a:spcAft>
                <a:spcPts val="0"/>
              </a:spcAft>
              <a:buNone/>
            </a:pPr>
            <a:endParaRPr/>
          </a:p>
          <a:p>
            <a:pPr marL="0" lvl="0" indent="0" algn="l" rtl="0">
              <a:spcBef>
                <a:spcPts val="0"/>
              </a:spcBef>
              <a:spcAft>
                <a:spcPts val="0"/>
              </a:spcAft>
              <a:buNone/>
            </a:pPr>
            <a:r>
              <a:rPr lang="en"/>
              <a:t>In our case:</a:t>
            </a:r>
            <a:endParaRPr/>
          </a:p>
          <a:p>
            <a:pPr marL="0" lvl="0" indent="0" algn="l" rtl="0">
              <a:spcBef>
                <a:spcPts val="0"/>
              </a:spcBef>
              <a:spcAft>
                <a:spcPts val="0"/>
              </a:spcAft>
              <a:buNone/>
            </a:pPr>
            <a:r>
              <a:rPr lang="en"/>
              <a:t>The user experience specification for our budget planner site shall always have the same visible navigation for inputting information related to income and expenses. The same process will also always be followed as well to receive a specific budget planner. </a:t>
            </a:r>
            <a:endParaRPr/>
          </a:p>
          <a:p>
            <a:pPr marL="0" lvl="0" indent="0" algn="l" rtl="0">
              <a:spcBef>
                <a:spcPts val="0"/>
              </a:spcBef>
              <a:spcAft>
                <a:spcPts val="0"/>
              </a:spcAft>
              <a:buNone/>
            </a:pPr>
            <a:endParaRPr/>
          </a:p>
          <a:p>
            <a:pPr marL="0" lvl="0" indent="0" algn="l" rtl="0">
              <a:spcBef>
                <a:spcPts val="0"/>
              </a:spcBef>
              <a:spcAft>
                <a:spcPts val="0"/>
              </a:spcAft>
              <a:buNone/>
            </a:pPr>
            <a:r>
              <a:rPr lang="en"/>
              <a:t>You can elaborate more and fix this to the best of what you like</a:t>
            </a:r>
            <a:endParaRPr/>
          </a:p>
          <a:p>
            <a:pPr marL="0" lvl="0" indent="0" algn="l" rtl="0">
              <a:spcBef>
                <a:spcPts val="0"/>
              </a:spcBef>
              <a:spcAft>
                <a:spcPts val="0"/>
              </a:spcAft>
              <a:buNone/>
            </a:pPr>
            <a:endParaRPr/>
          </a:p>
          <a:p>
            <a:pPr marL="0" lvl="0" indent="0" algn="l" rtl="0">
              <a:spcBef>
                <a:spcPts val="0"/>
              </a:spcBef>
              <a:spcAft>
                <a:spcPts val="0"/>
              </a:spcAft>
              <a:buNone/>
            </a:pPr>
            <a:r>
              <a:rPr lang="en"/>
              <a:t>Page is fine</a:t>
            </a:r>
            <a:endParaRPr/>
          </a:p>
        </p:txBody>
      </p:sp>
      <p:sp>
        <p:nvSpPr>
          <p:cNvPr id="197" name="Google Shape;197;g222115a540e_6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50"/>
        <p:cNvGrpSpPr/>
        <p:nvPr/>
      </p:nvGrpSpPr>
      <p:grpSpPr>
        <a:xfrm>
          <a:off x="0" y="0"/>
          <a:ext cx="0" cy="0"/>
          <a:chOff x="0" y="0"/>
          <a:chExt cx="0" cy="0"/>
        </a:xfrm>
      </p:grpSpPr>
      <p:sp>
        <p:nvSpPr>
          <p:cNvPr id="51" name="Google Shape;51;p13"/>
          <p:cNvSpPr/>
          <p:nvPr/>
        </p:nvSpPr>
        <p:spPr>
          <a:xfrm>
            <a:off x="731650" y="536525"/>
            <a:ext cx="7680600" cy="40143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ctrTitle"/>
          </p:nvPr>
        </p:nvSpPr>
        <p:spPr>
          <a:xfrm>
            <a:off x="1210563" y="1824650"/>
            <a:ext cx="6723000" cy="12345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rgbClr val="FFFFFF"/>
              </a:buClr>
              <a:buSzPts val="7200"/>
              <a:buNone/>
              <a:defRPr sz="7900" b="0">
                <a:solidFill>
                  <a:srgbClr val="FFE599"/>
                </a:solidFill>
                <a:latin typeface="Prata"/>
                <a:ea typeface="Prata"/>
                <a:cs typeface="Prata"/>
                <a:sym typeface="Prata"/>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53" name="Google Shape;53;p13"/>
          <p:cNvSpPr txBox="1">
            <a:spLocks noGrp="1"/>
          </p:cNvSpPr>
          <p:nvPr>
            <p:ph type="subTitle" idx="1"/>
          </p:nvPr>
        </p:nvSpPr>
        <p:spPr>
          <a:xfrm>
            <a:off x="1210438" y="3059150"/>
            <a:ext cx="6723000" cy="428100"/>
          </a:xfrm>
          <a:prstGeom prst="rect">
            <a:avLst/>
          </a:prstGeom>
          <a:noFill/>
          <a:ln>
            <a:noFill/>
          </a:ln>
        </p:spPr>
        <p:txBody>
          <a:bodyPr spcFirstLastPara="1" wrap="square" lIns="68575" tIns="34275" rIns="68575" bIns="34275" anchor="ctr" anchorCtr="0">
            <a:normAutofit/>
          </a:bodyPr>
          <a:lstStyle>
            <a:lvl1pPr lvl="0" algn="ctr" rtl="0">
              <a:lnSpc>
                <a:spcPct val="90000"/>
              </a:lnSpc>
              <a:spcBef>
                <a:spcPts val="0"/>
              </a:spcBef>
              <a:spcAft>
                <a:spcPts val="0"/>
              </a:spcAft>
              <a:buClr>
                <a:srgbClr val="FFFFFF"/>
              </a:buClr>
              <a:buSzPts val="1200"/>
              <a:buNone/>
              <a:defRPr sz="1700">
                <a:latin typeface="Merriweather"/>
                <a:ea typeface="Merriweather"/>
                <a:cs typeface="Merriweather"/>
                <a:sym typeface="Merriweather"/>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1200"/>
              </a:spcBef>
              <a:spcAft>
                <a:spcPts val="0"/>
              </a:spcAft>
              <a:buClr>
                <a:schemeClr val="dk1"/>
              </a:buClr>
              <a:buSzPts val="1400"/>
              <a:buNone/>
              <a:defRPr sz="1400"/>
            </a:lvl3pPr>
            <a:lvl4pPr lvl="3" algn="ctr" rtl="0">
              <a:lnSpc>
                <a:spcPct val="90000"/>
              </a:lnSpc>
              <a:spcBef>
                <a:spcPts val="1200"/>
              </a:spcBef>
              <a:spcAft>
                <a:spcPts val="0"/>
              </a:spcAft>
              <a:buClr>
                <a:schemeClr val="dk1"/>
              </a:buClr>
              <a:buSzPts val="1200"/>
              <a:buNone/>
              <a:defRPr sz="1200"/>
            </a:lvl4pPr>
            <a:lvl5pPr lvl="4" algn="ctr" rtl="0">
              <a:lnSpc>
                <a:spcPct val="90000"/>
              </a:lnSpc>
              <a:spcBef>
                <a:spcPts val="1200"/>
              </a:spcBef>
              <a:spcAft>
                <a:spcPts val="0"/>
              </a:spcAft>
              <a:buClr>
                <a:schemeClr val="dk1"/>
              </a:buClr>
              <a:buSzPts val="1200"/>
              <a:buNone/>
              <a:defRPr sz="1200"/>
            </a:lvl5pPr>
            <a:lvl6pPr lvl="5" algn="ctr" rtl="0">
              <a:lnSpc>
                <a:spcPct val="90000"/>
              </a:lnSpc>
              <a:spcBef>
                <a:spcPts val="1200"/>
              </a:spcBef>
              <a:spcAft>
                <a:spcPts val="0"/>
              </a:spcAft>
              <a:buClr>
                <a:schemeClr val="dk1"/>
              </a:buClr>
              <a:buSzPts val="1200"/>
              <a:buNone/>
              <a:defRPr sz="1200"/>
            </a:lvl6pPr>
            <a:lvl7pPr lvl="6" algn="ctr" rtl="0">
              <a:lnSpc>
                <a:spcPct val="90000"/>
              </a:lnSpc>
              <a:spcBef>
                <a:spcPts val="1200"/>
              </a:spcBef>
              <a:spcAft>
                <a:spcPts val="0"/>
              </a:spcAft>
              <a:buClr>
                <a:schemeClr val="dk1"/>
              </a:buClr>
              <a:buSzPts val="1200"/>
              <a:buNone/>
              <a:defRPr sz="1200"/>
            </a:lvl7pPr>
            <a:lvl8pPr lvl="7" algn="ctr" rtl="0">
              <a:lnSpc>
                <a:spcPct val="90000"/>
              </a:lnSpc>
              <a:spcBef>
                <a:spcPts val="1200"/>
              </a:spcBef>
              <a:spcAft>
                <a:spcPts val="0"/>
              </a:spcAft>
              <a:buClr>
                <a:schemeClr val="dk1"/>
              </a:buClr>
              <a:buSzPts val="1200"/>
              <a:buNone/>
              <a:defRPr sz="1200"/>
            </a:lvl8pPr>
            <a:lvl9pPr lvl="8" algn="ctr" rtl="0">
              <a:lnSpc>
                <a:spcPct val="90000"/>
              </a:lnSpc>
              <a:spcBef>
                <a:spcPts val="1200"/>
              </a:spcBef>
              <a:spcAft>
                <a:spcPts val="1200"/>
              </a:spcAft>
              <a:buClr>
                <a:schemeClr val="dk1"/>
              </a:buClr>
              <a:buSzPts val="1200"/>
              <a:buNone/>
              <a:defRPr sz="12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4"/>
        <p:cNvGrpSpPr/>
        <p:nvPr/>
      </p:nvGrpSpPr>
      <p:grpSpPr>
        <a:xfrm>
          <a:off x="0" y="0"/>
          <a:ext cx="0" cy="0"/>
          <a:chOff x="0" y="0"/>
          <a:chExt cx="0" cy="0"/>
        </a:xfrm>
      </p:grpSpPr>
      <p:sp>
        <p:nvSpPr>
          <p:cNvPr id="55" name="Google Shape;55;p14"/>
          <p:cNvSpPr/>
          <p:nvPr/>
        </p:nvSpPr>
        <p:spPr>
          <a:xfrm flipH="1">
            <a:off x="-6891150" y="536525"/>
            <a:ext cx="7590000" cy="51138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flipH="1">
            <a:off x="8445200" y="-90150"/>
            <a:ext cx="7590000" cy="46431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body" idx="1"/>
          </p:nvPr>
        </p:nvSpPr>
        <p:spPr>
          <a:xfrm>
            <a:off x="1043700" y="1026150"/>
            <a:ext cx="7056600" cy="3540300"/>
          </a:xfrm>
          <a:prstGeom prst="rect">
            <a:avLst/>
          </a:prstGeom>
        </p:spPr>
        <p:txBody>
          <a:bodyPr spcFirstLastPara="1" wrap="square" lIns="91425" tIns="91425" rIns="91425" bIns="91425" anchor="t" anchorCtr="0">
            <a:normAutofit/>
          </a:bodyPr>
          <a:lstStyle>
            <a:lvl1pPr marL="457200" lvl="0" indent="-342900" rtl="0">
              <a:lnSpc>
                <a:spcPct val="100000"/>
              </a:lnSpc>
              <a:spcBef>
                <a:spcPts val="0"/>
              </a:spcBef>
              <a:spcAft>
                <a:spcPts val="0"/>
              </a:spcAft>
              <a:buSzPts val="1800"/>
              <a:buChar char="●"/>
              <a:defRPr sz="11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8" name="Google Shape;58;p14"/>
          <p:cNvSpPr txBox="1">
            <a:spLocks noGrp="1"/>
          </p:cNvSpPr>
          <p:nvPr>
            <p:ph type="ctrTitle"/>
          </p:nvPr>
        </p:nvSpPr>
        <p:spPr>
          <a:xfrm flipH="1">
            <a:off x="711775" y="536525"/>
            <a:ext cx="7720500" cy="3132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rgbClr val="F1C232"/>
              </a:buClr>
              <a:buSzPts val="2400"/>
              <a:buNone/>
              <a:defRPr sz="2600" b="0">
                <a:solidFill>
                  <a:srgbClr val="FFE599"/>
                </a:solidFill>
                <a:latin typeface="Prata"/>
                <a:ea typeface="Prata"/>
                <a:cs typeface="Prata"/>
                <a:sym typeface="Prata"/>
              </a:defRPr>
            </a:lvl1pPr>
            <a:lvl2pPr lvl="1" rtl="0">
              <a:spcBef>
                <a:spcPts val="0"/>
              </a:spcBef>
              <a:spcAft>
                <a:spcPts val="0"/>
              </a:spcAft>
              <a:buClr>
                <a:srgbClr val="F1C232"/>
              </a:buClr>
              <a:buSzPts val="2800"/>
              <a:buNone/>
              <a:defRPr>
                <a:solidFill>
                  <a:srgbClr val="F1C232"/>
                </a:solidFill>
              </a:defRPr>
            </a:lvl2pPr>
            <a:lvl3pPr lvl="2" rtl="0">
              <a:spcBef>
                <a:spcPts val="0"/>
              </a:spcBef>
              <a:spcAft>
                <a:spcPts val="0"/>
              </a:spcAft>
              <a:buClr>
                <a:srgbClr val="F1C232"/>
              </a:buClr>
              <a:buSzPts val="2800"/>
              <a:buNone/>
              <a:defRPr>
                <a:solidFill>
                  <a:srgbClr val="F1C232"/>
                </a:solidFill>
              </a:defRPr>
            </a:lvl3pPr>
            <a:lvl4pPr lvl="3" rtl="0">
              <a:spcBef>
                <a:spcPts val="0"/>
              </a:spcBef>
              <a:spcAft>
                <a:spcPts val="0"/>
              </a:spcAft>
              <a:buClr>
                <a:srgbClr val="F1C232"/>
              </a:buClr>
              <a:buSzPts val="2800"/>
              <a:buNone/>
              <a:defRPr>
                <a:solidFill>
                  <a:srgbClr val="F1C232"/>
                </a:solidFill>
              </a:defRPr>
            </a:lvl4pPr>
            <a:lvl5pPr lvl="4" rtl="0">
              <a:spcBef>
                <a:spcPts val="0"/>
              </a:spcBef>
              <a:spcAft>
                <a:spcPts val="0"/>
              </a:spcAft>
              <a:buClr>
                <a:srgbClr val="F1C232"/>
              </a:buClr>
              <a:buSzPts val="2800"/>
              <a:buNone/>
              <a:defRPr>
                <a:solidFill>
                  <a:srgbClr val="F1C232"/>
                </a:solidFill>
              </a:defRPr>
            </a:lvl5pPr>
            <a:lvl6pPr lvl="5" rtl="0">
              <a:spcBef>
                <a:spcPts val="0"/>
              </a:spcBef>
              <a:spcAft>
                <a:spcPts val="0"/>
              </a:spcAft>
              <a:buClr>
                <a:srgbClr val="F1C232"/>
              </a:buClr>
              <a:buSzPts val="2800"/>
              <a:buNone/>
              <a:defRPr>
                <a:solidFill>
                  <a:srgbClr val="F1C232"/>
                </a:solidFill>
              </a:defRPr>
            </a:lvl6pPr>
            <a:lvl7pPr lvl="6" rtl="0">
              <a:spcBef>
                <a:spcPts val="0"/>
              </a:spcBef>
              <a:spcAft>
                <a:spcPts val="0"/>
              </a:spcAft>
              <a:buClr>
                <a:srgbClr val="F1C232"/>
              </a:buClr>
              <a:buSzPts val="2800"/>
              <a:buNone/>
              <a:defRPr>
                <a:solidFill>
                  <a:srgbClr val="F1C232"/>
                </a:solidFill>
              </a:defRPr>
            </a:lvl7pPr>
            <a:lvl8pPr lvl="7" rtl="0">
              <a:spcBef>
                <a:spcPts val="0"/>
              </a:spcBef>
              <a:spcAft>
                <a:spcPts val="0"/>
              </a:spcAft>
              <a:buClr>
                <a:srgbClr val="F1C232"/>
              </a:buClr>
              <a:buSzPts val="2800"/>
              <a:buNone/>
              <a:defRPr>
                <a:solidFill>
                  <a:srgbClr val="F1C232"/>
                </a:solidFill>
              </a:defRPr>
            </a:lvl8pPr>
            <a:lvl9pPr lvl="8" rtl="0">
              <a:spcBef>
                <a:spcPts val="0"/>
              </a:spcBef>
              <a:spcAft>
                <a:spcPts val="0"/>
              </a:spcAft>
              <a:buClr>
                <a:srgbClr val="F1C232"/>
              </a:buClr>
              <a:buSzPts val="2800"/>
              <a:buNone/>
              <a:defRPr>
                <a:solidFill>
                  <a:srgbClr val="F1C23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59"/>
        <p:cNvGrpSpPr/>
        <p:nvPr/>
      </p:nvGrpSpPr>
      <p:grpSpPr>
        <a:xfrm>
          <a:off x="0" y="0"/>
          <a:ext cx="0" cy="0"/>
          <a:chOff x="0" y="0"/>
          <a:chExt cx="0" cy="0"/>
        </a:xfrm>
      </p:grpSpPr>
      <p:sp>
        <p:nvSpPr>
          <p:cNvPr id="60" name="Google Shape;60;p15"/>
          <p:cNvSpPr/>
          <p:nvPr/>
        </p:nvSpPr>
        <p:spPr>
          <a:xfrm>
            <a:off x="734475" y="3869500"/>
            <a:ext cx="8479500" cy="36165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txBox="1">
            <a:spLocks noGrp="1"/>
          </p:cNvSpPr>
          <p:nvPr>
            <p:ph type="ctrTitle"/>
          </p:nvPr>
        </p:nvSpPr>
        <p:spPr>
          <a:xfrm>
            <a:off x="5295950" y="1839025"/>
            <a:ext cx="2722200" cy="760200"/>
          </a:xfrm>
          <a:prstGeom prst="rect">
            <a:avLst/>
          </a:prstGeom>
          <a:noFill/>
          <a:ln>
            <a:noFill/>
          </a:ln>
        </p:spPr>
        <p:txBody>
          <a:bodyPr spcFirstLastPara="1" wrap="square" lIns="68575" tIns="34275" rIns="68575" bIns="34275" anchor="ctr" anchorCtr="0">
            <a:normAutofit/>
          </a:bodyPr>
          <a:lstStyle>
            <a:lvl1pPr lvl="0" algn="r" rtl="0">
              <a:spcBef>
                <a:spcPts val="0"/>
              </a:spcBef>
              <a:spcAft>
                <a:spcPts val="0"/>
              </a:spcAft>
              <a:buClr>
                <a:srgbClr val="FFFFFF"/>
              </a:buClr>
              <a:buSzPts val="7200"/>
              <a:buNone/>
              <a:defRPr sz="6300" b="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62" name="Google Shape;62;p15"/>
          <p:cNvSpPr txBox="1">
            <a:spLocks noGrp="1"/>
          </p:cNvSpPr>
          <p:nvPr>
            <p:ph type="subTitle" idx="1"/>
          </p:nvPr>
        </p:nvSpPr>
        <p:spPr>
          <a:xfrm>
            <a:off x="3533075" y="2811300"/>
            <a:ext cx="4485000" cy="677100"/>
          </a:xfrm>
          <a:prstGeom prst="rect">
            <a:avLst/>
          </a:prstGeom>
          <a:noFill/>
          <a:ln>
            <a:noFill/>
          </a:ln>
        </p:spPr>
        <p:txBody>
          <a:bodyPr spcFirstLastPara="1" wrap="square" lIns="68575" tIns="34275" rIns="68575" bIns="34275" anchor="ctr" anchorCtr="0">
            <a:normAutofit/>
          </a:bodyPr>
          <a:lstStyle>
            <a:lvl1pPr lvl="0" algn="r" rtl="0">
              <a:lnSpc>
                <a:spcPct val="100000"/>
              </a:lnSpc>
              <a:spcBef>
                <a:spcPts val="0"/>
              </a:spcBef>
              <a:spcAft>
                <a:spcPts val="0"/>
              </a:spcAft>
              <a:buClr>
                <a:srgbClr val="FFFFFF"/>
              </a:buClr>
              <a:buSzPts val="1200"/>
              <a:buNone/>
              <a:defRPr sz="1500">
                <a:solidFill>
                  <a:schemeClr val="lt1"/>
                </a:solidFill>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1200"/>
              </a:spcBef>
              <a:spcAft>
                <a:spcPts val="0"/>
              </a:spcAft>
              <a:buClr>
                <a:schemeClr val="dk1"/>
              </a:buClr>
              <a:buSzPts val="1400"/>
              <a:buNone/>
              <a:defRPr sz="1400"/>
            </a:lvl3pPr>
            <a:lvl4pPr lvl="3" algn="ctr" rtl="0">
              <a:lnSpc>
                <a:spcPct val="90000"/>
              </a:lnSpc>
              <a:spcBef>
                <a:spcPts val="1200"/>
              </a:spcBef>
              <a:spcAft>
                <a:spcPts val="0"/>
              </a:spcAft>
              <a:buClr>
                <a:schemeClr val="dk1"/>
              </a:buClr>
              <a:buSzPts val="1200"/>
              <a:buNone/>
              <a:defRPr sz="1200"/>
            </a:lvl4pPr>
            <a:lvl5pPr lvl="4" algn="ctr" rtl="0">
              <a:lnSpc>
                <a:spcPct val="90000"/>
              </a:lnSpc>
              <a:spcBef>
                <a:spcPts val="1200"/>
              </a:spcBef>
              <a:spcAft>
                <a:spcPts val="0"/>
              </a:spcAft>
              <a:buClr>
                <a:schemeClr val="dk1"/>
              </a:buClr>
              <a:buSzPts val="1200"/>
              <a:buNone/>
              <a:defRPr sz="1200"/>
            </a:lvl5pPr>
            <a:lvl6pPr lvl="5" algn="ctr" rtl="0">
              <a:lnSpc>
                <a:spcPct val="90000"/>
              </a:lnSpc>
              <a:spcBef>
                <a:spcPts val="1200"/>
              </a:spcBef>
              <a:spcAft>
                <a:spcPts val="0"/>
              </a:spcAft>
              <a:buClr>
                <a:schemeClr val="dk1"/>
              </a:buClr>
              <a:buSzPts val="1200"/>
              <a:buNone/>
              <a:defRPr sz="1200"/>
            </a:lvl6pPr>
            <a:lvl7pPr lvl="6" algn="ctr" rtl="0">
              <a:lnSpc>
                <a:spcPct val="90000"/>
              </a:lnSpc>
              <a:spcBef>
                <a:spcPts val="1200"/>
              </a:spcBef>
              <a:spcAft>
                <a:spcPts val="0"/>
              </a:spcAft>
              <a:buClr>
                <a:schemeClr val="dk1"/>
              </a:buClr>
              <a:buSzPts val="1200"/>
              <a:buNone/>
              <a:defRPr sz="1200"/>
            </a:lvl7pPr>
            <a:lvl8pPr lvl="7" algn="ctr" rtl="0">
              <a:lnSpc>
                <a:spcPct val="90000"/>
              </a:lnSpc>
              <a:spcBef>
                <a:spcPts val="1200"/>
              </a:spcBef>
              <a:spcAft>
                <a:spcPts val="0"/>
              </a:spcAft>
              <a:buClr>
                <a:schemeClr val="dk1"/>
              </a:buClr>
              <a:buSzPts val="1200"/>
              <a:buNone/>
              <a:defRPr sz="1200"/>
            </a:lvl8pPr>
            <a:lvl9pPr lvl="8" algn="ctr" rtl="0">
              <a:lnSpc>
                <a:spcPct val="90000"/>
              </a:lnSpc>
              <a:spcBef>
                <a:spcPts val="1200"/>
              </a:spcBef>
              <a:spcAft>
                <a:spcPts val="1200"/>
              </a:spcAft>
              <a:buClr>
                <a:schemeClr val="dk1"/>
              </a:buClr>
              <a:buSzPts val="1200"/>
              <a:buNone/>
              <a:defRPr sz="1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63"/>
        <p:cNvGrpSpPr/>
        <p:nvPr/>
      </p:nvGrpSpPr>
      <p:grpSpPr>
        <a:xfrm>
          <a:off x="0" y="0"/>
          <a:ext cx="0" cy="0"/>
          <a:chOff x="0" y="0"/>
          <a:chExt cx="0" cy="0"/>
        </a:xfrm>
      </p:grpSpPr>
      <p:sp>
        <p:nvSpPr>
          <p:cNvPr id="64" name="Google Shape;64;p16"/>
          <p:cNvSpPr/>
          <p:nvPr/>
        </p:nvSpPr>
        <p:spPr>
          <a:xfrm>
            <a:off x="-2263700" y="-108900"/>
            <a:ext cx="10675200" cy="46602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body" idx="1"/>
          </p:nvPr>
        </p:nvSpPr>
        <p:spPr>
          <a:xfrm>
            <a:off x="1954050" y="1382525"/>
            <a:ext cx="5235900" cy="2793000"/>
          </a:xfrm>
          <a:prstGeom prst="rect">
            <a:avLst/>
          </a:prstGeom>
        </p:spPr>
        <p:txBody>
          <a:bodyPr spcFirstLastPara="1" wrap="square" lIns="91425" tIns="91425" rIns="91425" bIns="91425" anchor="t" anchorCtr="0">
            <a:normAutofit/>
          </a:bodyPr>
          <a:lstStyle>
            <a:lvl1pPr marL="457200" lvl="0" indent="-342900" rtl="0">
              <a:lnSpc>
                <a:spcPct val="100000"/>
              </a:lnSpc>
              <a:spcBef>
                <a:spcPts val="0"/>
              </a:spcBef>
              <a:spcAft>
                <a:spcPts val="0"/>
              </a:spcAft>
              <a:buSzPts val="1800"/>
              <a:buChar char="●"/>
              <a:defRPr sz="1400"/>
            </a:lvl1pPr>
            <a:lvl2pPr marL="914400" lvl="1" indent="-317500" rtl="0">
              <a:lnSpc>
                <a:spcPct val="100000"/>
              </a:lnSpc>
              <a:spcBef>
                <a:spcPts val="0"/>
              </a:spcBef>
              <a:spcAft>
                <a:spcPts val="0"/>
              </a:spcAft>
              <a:buSzPts val="1400"/>
              <a:buChar char="○"/>
              <a:defRPr/>
            </a:lvl2pPr>
            <a:lvl3pPr marL="1371600" lvl="2" indent="-317500" rtl="0">
              <a:spcBef>
                <a:spcPts val="0"/>
              </a:spcBef>
              <a:spcAft>
                <a:spcPts val="0"/>
              </a:spcAft>
              <a:buSzPts val="1400"/>
              <a:buChar char="■"/>
              <a:defRPr sz="1200"/>
            </a:lvl3pPr>
            <a:lvl4pPr marL="1828800" lvl="3" indent="-317500" rtl="0">
              <a:spcBef>
                <a:spcPts val="0"/>
              </a:spcBef>
              <a:spcAft>
                <a:spcPts val="0"/>
              </a:spcAft>
              <a:buSzPts val="1400"/>
              <a:buChar char="●"/>
              <a:defRPr sz="1200"/>
            </a:lvl4pPr>
            <a:lvl5pPr marL="2286000" lvl="4" indent="-317500" rtl="0">
              <a:spcBef>
                <a:spcPts val="0"/>
              </a:spcBef>
              <a:spcAft>
                <a:spcPts val="0"/>
              </a:spcAft>
              <a:buSzPts val="1400"/>
              <a:buChar char="○"/>
              <a:defRPr sz="1200"/>
            </a:lvl5pPr>
            <a:lvl6pPr marL="2743200" lvl="5" indent="-317500" rtl="0">
              <a:spcBef>
                <a:spcPts val="0"/>
              </a:spcBef>
              <a:spcAft>
                <a:spcPts val="0"/>
              </a:spcAft>
              <a:buSzPts val="1400"/>
              <a:buChar char="■"/>
              <a:defRPr sz="1200"/>
            </a:lvl6pPr>
            <a:lvl7pPr marL="3200400" lvl="6" indent="-317500" rtl="0">
              <a:spcBef>
                <a:spcPts val="0"/>
              </a:spcBef>
              <a:spcAft>
                <a:spcPts val="0"/>
              </a:spcAft>
              <a:buSzPts val="1400"/>
              <a:buChar char="●"/>
              <a:defRPr sz="1200"/>
            </a:lvl7pPr>
            <a:lvl8pPr marL="3657600" lvl="7" indent="-317500" rtl="0">
              <a:spcBef>
                <a:spcPts val="0"/>
              </a:spcBef>
              <a:spcAft>
                <a:spcPts val="0"/>
              </a:spcAft>
              <a:buSzPts val="1400"/>
              <a:buChar char="○"/>
              <a:defRPr sz="1200"/>
            </a:lvl8pPr>
            <a:lvl9pPr marL="4114800" lvl="8" indent="-317500" rtl="0">
              <a:spcBef>
                <a:spcPts val="0"/>
              </a:spcBef>
              <a:spcAft>
                <a:spcPts val="0"/>
              </a:spcAft>
              <a:buSzPts val="1400"/>
              <a:buChar char="■"/>
              <a:defRPr sz="1200"/>
            </a:lvl9pPr>
          </a:lstStyle>
          <a:p>
            <a:endParaRPr/>
          </a:p>
        </p:txBody>
      </p:sp>
      <p:sp>
        <p:nvSpPr>
          <p:cNvPr id="66" name="Google Shape;66;p16"/>
          <p:cNvSpPr txBox="1">
            <a:spLocks noGrp="1"/>
          </p:cNvSpPr>
          <p:nvPr>
            <p:ph type="ctrTitle"/>
          </p:nvPr>
        </p:nvSpPr>
        <p:spPr>
          <a:xfrm flipH="1">
            <a:off x="711775" y="536525"/>
            <a:ext cx="7720500" cy="3132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rgbClr val="F1C232"/>
              </a:buClr>
              <a:buSzPts val="2400"/>
              <a:buNone/>
              <a:defRPr sz="2600" b="0">
                <a:solidFill>
                  <a:srgbClr val="FFE599"/>
                </a:solidFill>
                <a:latin typeface="Prata"/>
                <a:ea typeface="Prata"/>
                <a:cs typeface="Prata"/>
                <a:sym typeface="Prata"/>
              </a:defRPr>
            </a:lvl1pPr>
            <a:lvl2pPr lvl="1" rtl="0">
              <a:spcBef>
                <a:spcPts val="0"/>
              </a:spcBef>
              <a:spcAft>
                <a:spcPts val="0"/>
              </a:spcAft>
              <a:buClr>
                <a:srgbClr val="F1C232"/>
              </a:buClr>
              <a:buSzPts val="2800"/>
              <a:buNone/>
              <a:defRPr>
                <a:solidFill>
                  <a:srgbClr val="F1C232"/>
                </a:solidFill>
              </a:defRPr>
            </a:lvl2pPr>
            <a:lvl3pPr lvl="2" rtl="0">
              <a:spcBef>
                <a:spcPts val="0"/>
              </a:spcBef>
              <a:spcAft>
                <a:spcPts val="0"/>
              </a:spcAft>
              <a:buClr>
                <a:srgbClr val="F1C232"/>
              </a:buClr>
              <a:buSzPts val="2800"/>
              <a:buNone/>
              <a:defRPr>
                <a:solidFill>
                  <a:srgbClr val="F1C232"/>
                </a:solidFill>
              </a:defRPr>
            </a:lvl3pPr>
            <a:lvl4pPr lvl="3" rtl="0">
              <a:spcBef>
                <a:spcPts val="0"/>
              </a:spcBef>
              <a:spcAft>
                <a:spcPts val="0"/>
              </a:spcAft>
              <a:buClr>
                <a:srgbClr val="F1C232"/>
              </a:buClr>
              <a:buSzPts val="2800"/>
              <a:buNone/>
              <a:defRPr>
                <a:solidFill>
                  <a:srgbClr val="F1C232"/>
                </a:solidFill>
              </a:defRPr>
            </a:lvl4pPr>
            <a:lvl5pPr lvl="4" rtl="0">
              <a:spcBef>
                <a:spcPts val="0"/>
              </a:spcBef>
              <a:spcAft>
                <a:spcPts val="0"/>
              </a:spcAft>
              <a:buClr>
                <a:srgbClr val="F1C232"/>
              </a:buClr>
              <a:buSzPts val="2800"/>
              <a:buNone/>
              <a:defRPr>
                <a:solidFill>
                  <a:srgbClr val="F1C232"/>
                </a:solidFill>
              </a:defRPr>
            </a:lvl5pPr>
            <a:lvl6pPr lvl="5" rtl="0">
              <a:spcBef>
                <a:spcPts val="0"/>
              </a:spcBef>
              <a:spcAft>
                <a:spcPts val="0"/>
              </a:spcAft>
              <a:buClr>
                <a:srgbClr val="F1C232"/>
              </a:buClr>
              <a:buSzPts val="2800"/>
              <a:buNone/>
              <a:defRPr>
                <a:solidFill>
                  <a:srgbClr val="F1C232"/>
                </a:solidFill>
              </a:defRPr>
            </a:lvl6pPr>
            <a:lvl7pPr lvl="6" rtl="0">
              <a:spcBef>
                <a:spcPts val="0"/>
              </a:spcBef>
              <a:spcAft>
                <a:spcPts val="0"/>
              </a:spcAft>
              <a:buClr>
                <a:srgbClr val="F1C232"/>
              </a:buClr>
              <a:buSzPts val="2800"/>
              <a:buNone/>
              <a:defRPr>
                <a:solidFill>
                  <a:srgbClr val="F1C232"/>
                </a:solidFill>
              </a:defRPr>
            </a:lvl7pPr>
            <a:lvl8pPr lvl="7" rtl="0">
              <a:spcBef>
                <a:spcPts val="0"/>
              </a:spcBef>
              <a:spcAft>
                <a:spcPts val="0"/>
              </a:spcAft>
              <a:buClr>
                <a:srgbClr val="F1C232"/>
              </a:buClr>
              <a:buSzPts val="2800"/>
              <a:buNone/>
              <a:defRPr>
                <a:solidFill>
                  <a:srgbClr val="F1C232"/>
                </a:solidFill>
              </a:defRPr>
            </a:lvl8pPr>
            <a:lvl9pPr lvl="8" rtl="0">
              <a:spcBef>
                <a:spcPts val="0"/>
              </a:spcBef>
              <a:spcAft>
                <a:spcPts val="0"/>
              </a:spcAft>
              <a:buClr>
                <a:srgbClr val="F1C232"/>
              </a:buClr>
              <a:buSzPts val="2800"/>
              <a:buNone/>
              <a:defRPr>
                <a:solidFill>
                  <a:srgbClr val="F1C23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ítulo y objetos">
    <p:bg>
      <p:bgPr>
        <a:solidFill>
          <a:schemeClr val="dk2"/>
        </a:solidFill>
        <a:effectLst/>
      </p:bgPr>
    </p:bg>
    <p:spTree>
      <p:nvGrpSpPr>
        <p:cNvPr id="1" name="Shape 67"/>
        <p:cNvGrpSpPr/>
        <p:nvPr/>
      </p:nvGrpSpPr>
      <p:grpSpPr>
        <a:xfrm>
          <a:off x="0" y="0"/>
          <a:ext cx="0" cy="0"/>
          <a:chOff x="0" y="0"/>
          <a:chExt cx="0" cy="0"/>
        </a:xfrm>
      </p:grpSpPr>
      <p:sp>
        <p:nvSpPr>
          <p:cNvPr id="68" name="Google Shape;68;p17"/>
          <p:cNvSpPr/>
          <p:nvPr/>
        </p:nvSpPr>
        <p:spPr>
          <a:xfrm>
            <a:off x="8442175" y="536525"/>
            <a:ext cx="7590000" cy="51138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a:off x="-6894100" y="-97550"/>
            <a:ext cx="7590000" cy="46431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txBox="1">
            <a:spLocks noGrp="1"/>
          </p:cNvSpPr>
          <p:nvPr>
            <p:ph type="subTitle" idx="1"/>
          </p:nvPr>
        </p:nvSpPr>
        <p:spPr>
          <a:xfrm flipH="1">
            <a:off x="2002605" y="1737000"/>
            <a:ext cx="2225100" cy="3543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1C232"/>
              </a:buClr>
              <a:buSzPts val="1800"/>
              <a:buFont typeface="Permanent Marker"/>
              <a:buNone/>
              <a:defRPr sz="2000">
                <a:solidFill>
                  <a:srgbClr val="FFE599"/>
                </a:solidFill>
                <a:latin typeface="Prata"/>
                <a:ea typeface="Prata"/>
                <a:cs typeface="Prata"/>
                <a:sym typeface="Prata"/>
              </a:defRPr>
            </a:lvl1pPr>
            <a:lvl2pPr lvl="1"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2pPr>
            <a:lvl3pPr lvl="2"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3pPr>
            <a:lvl4pPr lvl="3"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4pPr>
            <a:lvl5pPr lvl="4"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5pPr>
            <a:lvl6pPr lvl="5"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6pPr>
            <a:lvl7pPr lvl="6"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7pPr>
            <a:lvl8pPr lvl="7"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8pPr>
            <a:lvl9pPr lvl="8"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9pPr>
          </a:lstStyle>
          <a:p>
            <a:endParaRPr/>
          </a:p>
        </p:txBody>
      </p:sp>
      <p:sp>
        <p:nvSpPr>
          <p:cNvPr id="71" name="Google Shape;71;p17"/>
          <p:cNvSpPr txBox="1">
            <a:spLocks noGrp="1"/>
          </p:cNvSpPr>
          <p:nvPr>
            <p:ph type="subTitle" idx="2"/>
          </p:nvPr>
        </p:nvSpPr>
        <p:spPr>
          <a:xfrm flipH="1">
            <a:off x="4916300" y="1737000"/>
            <a:ext cx="2225100" cy="3543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1C232"/>
              </a:buClr>
              <a:buSzPts val="1800"/>
              <a:buFont typeface="Permanent Marker"/>
              <a:buNone/>
              <a:defRPr sz="2000">
                <a:solidFill>
                  <a:srgbClr val="FFE599"/>
                </a:solidFill>
                <a:latin typeface="Prata"/>
                <a:ea typeface="Prata"/>
                <a:cs typeface="Prata"/>
                <a:sym typeface="Prata"/>
              </a:defRPr>
            </a:lvl1pPr>
            <a:lvl2pPr lvl="1"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2pPr>
            <a:lvl3pPr lvl="2"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3pPr>
            <a:lvl4pPr lvl="3"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4pPr>
            <a:lvl5pPr lvl="4"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5pPr>
            <a:lvl6pPr lvl="5"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6pPr>
            <a:lvl7pPr lvl="6"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7pPr>
            <a:lvl8pPr lvl="7"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8pPr>
            <a:lvl9pPr lvl="8"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9pPr>
          </a:lstStyle>
          <a:p>
            <a:endParaRPr/>
          </a:p>
        </p:txBody>
      </p:sp>
      <p:sp>
        <p:nvSpPr>
          <p:cNvPr id="72" name="Google Shape;72;p17"/>
          <p:cNvSpPr txBox="1">
            <a:spLocks noGrp="1"/>
          </p:cNvSpPr>
          <p:nvPr>
            <p:ph type="subTitle" idx="3"/>
          </p:nvPr>
        </p:nvSpPr>
        <p:spPr>
          <a:xfrm flipH="1">
            <a:off x="2002605" y="3496302"/>
            <a:ext cx="2225100" cy="3543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1C232"/>
              </a:buClr>
              <a:buSzPts val="1800"/>
              <a:buFont typeface="Permanent Marker"/>
              <a:buNone/>
              <a:defRPr sz="2000">
                <a:solidFill>
                  <a:srgbClr val="FFE599"/>
                </a:solidFill>
                <a:latin typeface="Prata"/>
                <a:ea typeface="Prata"/>
                <a:cs typeface="Prata"/>
                <a:sym typeface="Prata"/>
              </a:defRPr>
            </a:lvl1pPr>
            <a:lvl2pPr lvl="1"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2pPr>
            <a:lvl3pPr lvl="2"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3pPr>
            <a:lvl4pPr lvl="3"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4pPr>
            <a:lvl5pPr lvl="4"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5pPr>
            <a:lvl6pPr lvl="5"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6pPr>
            <a:lvl7pPr lvl="6"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7pPr>
            <a:lvl8pPr lvl="7"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8pPr>
            <a:lvl9pPr lvl="8"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9pPr>
          </a:lstStyle>
          <a:p>
            <a:endParaRPr/>
          </a:p>
        </p:txBody>
      </p:sp>
      <p:sp>
        <p:nvSpPr>
          <p:cNvPr id="73" name="Google Shape;73;p17"/>
          <p:cNvSpPr txBox="1">
            <a:spLocks noGrp="1"/>
          </p:cNvSpPr>
          <p:nvPr>
            <p:ph type="subTitle" idx="4"/>
          </p:nvPr>
        </p:nvSpPr>
        <p:spPr>
          <a:xfrm>
            <a:off x="2150955" y="2091300"/>
            <a:ext cx="1928400" cy="8313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FFFFF"/>
              </a:buClr>
              <a:buSzPts val="1100"/>
              <a:buNone/>
              <a:defRPr sz="1500">
                <a:latin typeface="Merriweather"/>
                <a:ea typeface="Merriweather"/>
                <a:cs typeface="Merriweather"/>
                <a:sym typeface="Merriweather"/>
              </a:defRPr>
            </a:lvl1pPr>
            <a:lvl2pPr lvl="1" rtl="0">
              <a:lnSpc>
                <a:spcPct val="100000"/>
              </a:lnSpc>
              <a:spcBef>
                <a:spcPts val="0"/>
              </a:spcBef>
              <a:spcAft>
                <a:spcPts val="0"/>
              </a:spcAft>
              <a:buClr>
                <a:srgbClr val="FFFFFF"/>
              </a:buClr>
              <a:buSzPts val="1100"/>
              <a:buNone/>
              <a:defRPr sz="1100">
                <a:solidFill>
                  <a:srgbClr val="FFFFFF"/>
                </a:solidFill>
              </a:defRPr>
            </a:lvl2pPr>
            <a:lvl3pPr lvl="2" rtl="0">
              <a:lnSpc>
                <a:spcPct val="100000"/>
              </a:lnSpc>
              <a:spcBef>
                <a:spcPts val="0"/>
              </a:spcBef>
              <a:spcAft>
                <a:spcPts val="0"/>
              </a:spcAft>
              <a:buClr>
                <a:srgbClr val="FFFFFF"/>
              </a:buClr>
              <a:buSzPts val="1100"/>
              <a:buNone/>
              <a:defRPr sz="1100">
                <a:solidFill>
                  <a:srgbClr val="FFFFFF"/>
                </a:solidFill>
              </a:defRPr>
            </a:lvl3pPr>
            <a:lvl4pPr lvl="3" rtl="0">
              <a:lnSpc>
                <a:spcPct val="100000"/>
              </a:lnSpc>
              <a:spcBef>
                <a:spcPts val="0"/>
              </a:spcBef>
              <a:spcAft>
                <a:spcPts val="0"/>
              </a:spcAft>
              <a:buClr>
                <a:srgbClr val="FFFFFF"/>
              </a:buClr>
              <a:buSzPts val="1100"/>
              <a:buNone/>
              <a:defRPr sz="1100">
                <a:solidFill>
                  <a:srgbClr val="FFFFFF"/>
                </a:solidFill>
              </a:defRPr>
            </a:lvl4pPr>
            <a:lvl5pPr lvl="4" rtl="0">
              <a:lnSpc>
                <a:spcPct val="100000"/>
              </a:lnSpc>
              <a:spcBef>
                <a:spcPts val="0"/>
              </a:spcBef>
              <a:spcAft>
                <a:spcPts val="0"/>
              </a:spcAft>
              <a:buClr>
                <a:srgbClr val="FFFFFF"/>
              </a:buClr>
              <a:buSzPts val="1100"/>
              <a:buNone/>
              <a:defRPr sz="1100">
                <a:solidFill>
                  <a:srgbClr val="FFFFFF"/>
                </a:solidFill>
              </a:defRPr>
            </a:lvl5pPr>
            <a:lvl6pPr lvl="5" rtl="0">
              <a:lnSpc>
                <a:spcPct val="100000"/>
              </a:lnSpc>
              <a:spcBef>
                <a:spcPts val="0"/>
              </a:spcBef>
              <a:spcAft>
                <a:spcPts val="0"/>
              </a:spcAft>
              <a:buClr>
                <a:srgbClr val="FFFFFF"/>
              </a:buClr>
              <a:buSzPts val="1100"/>
              <a:buNone/>
              <a:defRPr sz="1100">
                <a:solidFill>
                  <a:srgbClr val="FFFFFF"/>
                </a:solidFill>
              </a:defRPr>
            </a:lvl6pPr>
            <a:lvl7pPr lvl="6" rtl="0">
              <a:lnSpc>
                <a:spcPct val="100000"/>
              </a:lnSpc>
              <a:spcBef>
                <a:spcPts val="0"/>
              </a:spcBef>
              <a:spcAft>
                <a:spcPts val="0"/>
              </a:spcAft>
              <a:buClr>
                <a:srgbClr val="FFFFFF"/>
              </a:buClr>
              <a:buSzPts val="1100"/>
              <a:buNone/>
              <a:defRPr sz="1100">
                <a:solidFill>
                  <a:srgbClr val="FFFFFF"/>
                </a:solidFill>
              </a:defRPr>
            </a:lvl7pPr>
            <a:lvl8pPr lvl="7" rtl="0">
              <a:lnSpc>
                <a:spcPct val="100000"/>
              </a:lnSpc>
              <a:spcBef>
                <a:spcPts val="0"/>
              </a:spcBef>
              <a:spcAft>
                <a:spcPts val="0"/>
              </a:spcAft>
              <a:buClr>
                <a:srgbClr val="FFFFFF"/>
              </a:buClr>
              <a:buSzPts val="1100"/>
              <a:buNone/>
              <a:defRPr sz="1100">
                <a:solidFill>
                  <a:srgbClr val="FFFFFF"/>
                </a:solidFill>
              </a:defRPr>
            </a:lvl8pPr>
            <a:lvl9pPr lvl="8"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74" name="Google Shape;74;p17"/>
          <p:cNvSpPr txBox="1">
            <a:spLocks noGrp="1"/>
          </p:cNvSpPr>
          <p:nvPr>
            <p:ph type="subTitle" idx="5"/>
          </p:nvPr>
        </p:nvSpPr>
        <p:spPr>
          <a:xfrm>
            <a:off x="5064650" y="2091300"/>
            <a:ext cx="1928400" cy="8313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FFFFF"/>
              </a:buClr>
              <a:buSzPts val="1100"/>
              <a:buNone/>
              <a:defRPr sz="1500">
                <a:latin typeface="Merriweather"/>
                <a:ea typeface="Merriweather"/>
                <a:cs typeface="Merriweather"/>
                <a:sym typeface="Merriweather"/>
              </a:defRPr>
            </a:lvl1pPr>
            <a:lvl2pPr lvl="1" rtl="0">
              <a:lnSpc>
                <a:spcPct val="100000"/>
              </a:lnSpc>
              <a:spcBef>
                <a:spcPts val="0"/>
              </a:spcBef>
              <a:spcAft>
                <a:spcPts val="0"/>
              </a:spcAft>
              <a:buClr>
                <a:srgbClr val="FFFFFF"/>
              </a:buClr>
              <a:buSzPts val="1100"/>
              <a:buNone/>
              <a:defRPr sz="1100">
                <a:solidFill>
                  <a:srgbClr val="FFFFFF"/>
                </a:solidFill>
              </a:defRPr>
            </a:lvl2pPr>
            <a:lvl3pPr lvl="2" rtl="0">
              <a:lnSpc>
                <a:spcPct val="100000"/>
              </a:lnSpc>
              <a:spcBef>
                <a:spcPts val="0"/>
              </a:spcBef>
              <a:spcAft>
                <a:spcPts val="0"/>
              </a:spcAft>
              <a:buClr>
                <a:srgbClr val="FFFFFF"/>
              </a:buClr>
              <a:buSzPts val="1100"/>
              <a:buNone/>
              <a:defRPr sz="1100">
                <a:solidFill>
                  <a:srgbClr val="FFFFFF"/>
                </a:solidFill>
              </a:defRPr>
            </a:lvl3pPr>
            <a:lvl4pPr lvl="3" rtl="0">
              <a:lnSpc>
                <a:spcPct val="100000"/>
              </a:lnSpc>
              <a:spcBef>
                <a:spcPts val="0"/>
              </a:spcBef>
              <a:spcAft>
                <a:spcPts val="0"/>
              </a:spcAft>
              <a:buClr>
                <a:srgbClr val="FFFFFF"/>
              </a:buClr>
              <a:buSzPts val="1100"/>
              <a:buNone/>
              <a:defRPr sz="1100">
                <a:solidFill>
                  <a:srgbClr val="FFFFFF"/>
                </a:solidFill>
              </a:defRPr>
            </a:lvl4pPr>
            <a:lvl5pPr lvl="4" rtl="0">
              <a:lnSpc>
                <a:spcPct val="100000"/>
              </a:lnSpc>
              <a:spcBef>
                <a:spcPts val="0"/>
              </a:spcBef>
              <a:spcAft>
                <a:spcPts val="0"/>
              </a:spcAft>
              <a:buClr>
                <a:srgbClr val="FFFFFF"/>
              </a:buClr>
              <a:buSzPts val="1100"/>
              <a:buNone/>
              <a:defRPr sz="1100">
                <a:solidFill>
                  <a:srgbClr val="FFFFFF"/>
                </a:solidFill>
              </a:defRPr>
            </a:lvl5pPr>
            <a:lvl6pPr lvl="5" rtl="0">
              <a:lnSpc>
                <a:spcPct val="100000"/>
              </a:lnSpc>
              <a:spcBef>
                <a:spcPts val="0"/>
              </a:spcBef>
              <a:spcAft>
                <a:spcPts val="0"/>
              </a:spcAft>
              <a:buClr>
                <a:srgbClr val="FFFFFF"/>
              </a:buClr>
              <a:buSzPts val="1100"/>
              <a:buNone/>
              <a:defRPr sz="1100">
                <a:solidFill>
                  <a:srgbClr val="FFFFFF"/>
                </a:solidFill>
              </a:defRPr>
            </a:lvl6pPr>
            <a:lvl7pPr lvl="6" rtl="0">
              <a:lnSpc>
                <a:spcPct val="100000"/>
              </a:lnSpc>
              <a:spcBef>
                <a:spcPts val="0"/>
              </a:spcBef>
              <a:spcAft>
                <a:spcPts val="0"/>
              </a:spcAft>
              <a:buClr>
                <a:srgbClr val="FFFFFF"/>
              </a:buClr>
              <a:buSzPts val="1100"/>
              <a:buNone/>
              <a:defRPr sz="1100">
                <a:solidFill>
                  <a:srgbClr val="FFFFFF"/>
                </a:solidFill>
              </a:defRPr>
            </a:lvl7pPr>
            <a:lvl8pPr lvl="7" rtl="0">
              <a:lnSpc>
                <a:spcPct val="100000"/>
              </a:lnSpc>
              <a:spcBef>
                <a:spcPts val="0"/>
              </a:spcBef>
              <a:spcAft>
                <a:spcPts val="0"/>
              </a:spcAft>
              <a:buClr>
                <a:srgbClr val="FFFFFF"/>
              </a:buClr>
              <a:buSzPts val="1100"/>
              <a:buNone/>
              <a:defRPr sz="1100">
                <a:solidFill>
                  <a:srgbClr val="FFFFFF"/>
                </a:solidFill>
              </a:defRPr>
            </a:lvl8pPr>
            <a:lvl9pPr lvl="8"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75" name="Google Shape;75;p17"/>
          <p:cNvSpPr txBox="1">
            <a:spLocks noGrp="1"/>
          </p:cNvSpPr>
          <p:nvPr>
            <p:ph type="subTitle" idx="6"/>
          </p:nvPr>
        </p:nvSpPr>
        <p:spPr>
          <a:xfrm>
            <a:off x="2150955" y="3850750"/>
            <a:ext cx="1928400" cy="8313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FFFFF"/>
              </a:buClr>
              <a:buSzPts val="1100"/>
              <a:buNone/>
              <a:defRPr sz="1500">
                <a:latin typeface="Merriweather"/>
                <a:ea typeface="Merriweather"/>
                <a:cs typeface="Merriweather"/>
                <a:sym typeface="Merriweather"/>
              </a:defRPr>
            </a:lvl1pPr>
            <a:lvl2pPr lvl="1" rtl="0">
              <a:lnSpc>
                <a:spcPct val="100000"/>
              </a:lnSpc>
              <a:spcBef>
                <a:spcPts val="0"/>
              </a:spcBef>
              <a:spcAft>
                <a:spcPts val="0"/>
              </a:spcAft>
              <a:buClr>
                <a:srgbClr val="FFFFFF"/>
              </a:buClr>
              <a:buSzPts val="1100"/>
              <a:buNone/>
              <a:defRPr sz="1100">
                <a:solidFill>
                  <a:srgbClr val="FFFFFF"/>
                </a:solidFill>
              </a:defRPr>
            </a:lvl2pPr>
            <a:lvl3pPr lvl="2" rtl="0">
              <a:lnSpc>
                <a:spcPct val="100000"/>
              </a:lnSpc>
              <a:spcBef>
                <a:spcPts val="0"/>
              </a:spcBef>
              <a:spcAft>
                <a:spcPts val="0"/>
              </a:spcAft>
              <a:buClr>
                <a:srgbClr val="FFFFFF"/>
              </a:buClr>
              <a:buSzPts val="1100"/>
              <a:buNone/>
              <a:defRPr sz="1100">
                <a:solidFill>
                  <a:srgbClr val="FFFFFF"/>
                </a:solidFill>
              </a:defRPr>
            </a:lvl3pPr>
            <a:lvl4pPr lvl="3" rtl="0">
              <a:lnSpc>
                <a:spcPct val="100000"/>
              </a:lnSpc>
              <a:spcBef>
                <a:spcPts val="0"/>
              </a:spcBef>
              <a:spcAft>
                <a:spcPts val="0"/>
              </a:spcAft>
              <a:buClr>
                <a:srgbClr val="FFFFFF"/>
              </a:buClr>
              <a:buSzPts val="1100"/>
              <a:buNone/>
              <a:defRPr sz="1100">
                <a:solidFill>
                  <a:srgbClr val="FFFFFF"/>
                </a:solidFill>
              </a:defRPr>
            </a:lvl4pPr>
            <a:lvl5pPr lvl="4" rtl="0">
              <a:lnSpc>
                <a:spcPct val="100000"/>
              </a:lnSpc>
              <a:spcBef>
                <a:spcPts val="0"/>
              </a:spcBef>
              <a:spcAft>
                <a:spcPts val="0"/>
              </a:spcAft>
              <a:buClr>
                <a:srgbClr val="FFFFFF"/>
              </a:buClr>
              <a:buSzPts val="1100"/>
              <a:buNone/>
              <a:defRPr sz="1100">
                <a:solidFill>
                  <a:srgbClr val="FFFFFF"/>
                </a:solidFill>
              </a:defRPr>
            </a:lvl5pPr>
            <a:lvl6pPr lvl="5" rtl="0">
              <a:lnSpc>
                <a:spcPct val="100000"/>
              </a:lnSpc>
              <a:spcBef>
                <a:spcPts val="0"/>
              </a:spcBef>
              <a:spcAft>
                <a:spcPts val="0"/>
              </a:spcAft>
              <a:buClr>
                <a:srgbClr val="FFFFFF"/>
              </a:buClr>
              <a:buSzPts val="1100"/>
              <a:buNone/>
              <a:defRPr sz="1100">
                <a:solidFill>
                  <a:srgbClr val="FFFFFF"/>
                </a:solidFill>
              </a:defRPr>
            </a:lvl6pPr>
            <a:lvl7pPr lvl="6" rtl="0">
              <a:lnSpc>
                <a:spcPct val="100000"/>
              </a:lnSpc>
              <a:spcBef>
                <a:spcPts val="0"/>
              </a:spcBef>
              <a:spcAft>
                <a:spcPts val="0"/>
              </a:spcAft>
              <a:buClr>
                <a:srgbClr val="FFFFFF"/>
              </a:buClr>
              <a:buSzPts val="1100"/>
              <a:buNone/>
              <a:defRPr sz="1100">
                <a:solidFill>
                  <a:srgbClr val="FFFFFF"/>
                </a:solidFill>
              </a:defRPr>
            </a:lvl7pPr>
            <a:lvl8pPr lvl="7" rtl="0">
              <a:lnSpc>
                <a:spcPct val="100000"/>
              </a:lnSpc>
              <a:spcBef>
                <a:spcPts val="0"/>
              </a:spcBef>
              <a:spcAft>
                <a:spcPts val="0"/>
              </a:spcAft>
              <a:buClr>
                <a:srgbClr val="FFFFFF"/>
              </a:buClr>
              <a:buSzPts val="1100"/>
              <a:buNone/>
              <a:defRPr sz="1100">
                <a:solidFill>
                  <a:srgbClr val="FFFFFF"/>
                </a:solidFill>
              </a:defRPr>
            </a:lvl8pPr>
            <a:lvl9pPr lvl="8"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76" name="Google Shape;76;p17"/>
          <p:cNvSpPr txBox="1">
            <a:spLocks noGrp="1"/>
          </p:cNvSpPr>
          <p:nvPr>
            <p:ph type="title" hasCustomPrompt="1"/>
          </p:nvPr>
        </p:nvSpPr>
        <p:spPr>
          <a:xfrm>
            <a:off x="2837505" y="1311175"/>
            <a:ext cx="555300" cy="42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1C232"/>
              </a:buClr>
              <a:buSzPts val="1800"/>
              <a:buNone/>
              <a:defRPr sz="2000" b="0">
                <a:solidFill>
                  <a:srgbClr val="FFE599"/>
                </a:solidFill>
                <a:latin typeface="Prata"/>
                <a:ea typeface="Prata"/>
                <a:cs typeface="Prata"/>
                <a:sym typeface="Prata"/>
              </a:defRPr>
            </a:lvl1pPr>
            <a:lvl2pPr lvl="1" algn="r" rtl="0">
              <a:spcBef>
                <a:spcPts val="0"/>
              </a:spcBef>
              <a:spcAft>
                <a:spcPts val="0"/>
              </a:spcAft>
              <a:buClr>
                <a:srgbClr val="F1C232"/>
              </a:buClr>
              <a:buSzPts val="1800"/>
              <a:buNone/>
              <a:defRPr sz="1800">
                <a:solidFill>
                  <a:srgbClr val="F1C232"/>
                </a:solidFill>
              </a:defRPr>
            </a:lvl2pPr>
            <a:lvl3pPr lvl="2" algn="r" rtl="0">
              <a:spcBef>
                <a:spcPts val="0"/>
              </a:spcBef>
              <a:spcAft>
                <a:spcPts val="0"/>
              </a:spcAft>
              <a:buClr>
                <a:srgbClr val="F1C232"/>
              </a:buClr>
              <a:buSzPts val="1800"/>
              <a:buNone/>
              <a:defRPr sz="1800">
                <a:solidFill>
                  <a:srgbClr val="F1C232"/>
                </a:solidFill>
              </a:defRPr>
            </a:lvl3pPr>
            <a:lvl4pPr lvl="3" algn="r" rtl="0">
              <a:spcBef>
                <a:spcPts val="0"/>
              </a:spcBef>
              <a:spcAft>
                <a:spcPts val="0"/>
              </a:spcAft>
              <a:buClr>
                <a:srgbClr val="F1C232"/>
              </a:buClr>
              <a:buSzPts val="1800"/>
              <a:buNone/>
              <a:defRPr sz="1800">
                <a:solidFill>
                  <a:srgbClr val="F1C232"/>
                </a:solidFill>
              </a:defRPr>
            </a:lvl4pPr>
            <a:lvl5pPr lvl="4" algn="r" rtl="0">
              <a:spcBef>
                <a:spcPts val="0"/>
              </a:spcBef>
              <a:spcAft>
                <a:spcPts val="0"/>
              </a:spcAft>
              <a:buClr>
                <a:srgbClr val="F1C232"/>
              </a:buClr>
              <a:buSzPts val="1800"/>
              <a:buNone/>
              <a:defRPr sz="1800">
                <a:solidFill>
                  <a:srgbClr val="F1C232"/>
                </a:solidFill>
              </a:defRPr>
            </a:lvl5pPr>
            <a:lvl6pPr lvl="5" algn="r" rtl="0">
              <a:spcBef>
                <a:spcPts val="0"/>
              </a:spcBef>
              <a:spcAft>
                <a:spcPts val="0"/>
              </a:spcAft>
              <a:buClr>
                <a:srgbClr val="F1C232"/>
              </a:buClr>
              <a:buSzPts val="1800"/>
              <a:buNone/>
              <a:defRPr sz="1800">
                <a:solidFill>
                  <a:srgbClr val="F1C232"/>
                </a:solidFill>
              </a:defRPr>
            </a:lvl6pPr>
            <a:lvl7pPr lvl="6" algn="r" rtl="0">
              <a:spcBef>
                <a:spcPts val="0"/>
              </a:spcBef>
              <a:spcAft>
                <a:spcPts val="0"/>
              </a:spcAft>
              <a:buClr>
                <a:srgbClr val="F1C232"/>
              </a:buClr>
              <a:buSzPts val="1800"/>
              <a:buNone/>
              <a:defRPr sz="1800">
                <a:solidFill>
                  <a:srgbClr val="F1C232"/>
                </a:solidFill>
              </a:defRPr>
            </a:lvl7pPr>
            <a:lvl8pPr lvl="7" algn="r" rtl="0">
              <a:spcBef>
                <a:spcPts val="0"/>
              </a:spcBef>
              <a:spcAft>
                <a:spcPts val="0"/>
              </a:spcAft>
              <a:buClr>
                <a:srgbClr val="F1C232"/>
              </a:buClr>
              <a:buSzPts val="1800"/>
              <a:buNone/>
              <a:defRPr sz="1800">
                <a:solidFill>
                  <a:srgbClr val="F1C232"/>
                </a:solidFill>
              </a:defRPr>
            </a:lvl8pPr>
            <a:lvl9pPr lvl="8" algn="r" rtl="0">
              <a:spcBef>
                <a:spcPts val="0"/>
              </a:spcBef>
              <a:spcAft>
                <a:spcPts val="0"/>
              </a:spcAft>
              <a:buClr>
                <a:srgbClr val="F1C232"/>
              </a:buClr>
              <a:buSzPts val="1800"/>
              <a:buNone/>
              <a:defRPr sz="1800">
                <a:solidFill>
                  <a:srgbClr val="F1C232"/>
                </a:solidFill>
              </a:defRPr>
            </a:lvl9pPr>
          </a:lstStyle>
          <a:p>
            <a:r>
              <a:t>xx%</a:t>
            </a:r>
          </a:p>
        </p:txBody>
      </p:sp>
      <p:sp>
        <p:nvSpPr>
          <p:cNvPr id="77" name="Google Shape;77;p17"/>
          <p:cNvSpPr txBox="1">
            <a:spLocks noGrp="1"/>
          </p:cNvSpPr>
          <p:nvPr>
            <p:ph type="title" idx="7" hasCustomPrompt="1"/>
          </p:nvPr>
        </p:nvSpPr>
        <p:spPr>
          <a:xfrm>
            <a:off x="5751200" y="1311300"/>
            <a:ext cx="555300" cy="42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1C232"/>
              </a:buClr>
              <a:buSzPts val="1800"/>
              <a:buNone/>
              <a:defRPr sz="2000" b="0">
                <a:solidFill>
                  <a:srgbClr val="FFE599"/>
                </a:solidFill>
                <a:latin typeface="Prata"/>
                <a:ea typeface="Prata"/>
                <a:cs typeface="Prata"/>
                <a:sym typeface="Prata"/>
              </a:defRPr>
            </a:lvl1pPr>
            <a:lvl2pPr lvl="1" algn="r" rtl="0">
              <a:spcBef>
                <a:spcPts val="0"/>
              </a:spcBef>
              <a:spcAft>
                <a:spcPts val="0"/>
              </a:spcAft>
              <a:buClr>
                <a:srgbClr val="F1C232"/>
              </a:buClr>
              <a:buSzPts val="1800"/>
              <a:buNone/>
              <a:defRPr sz="1800">
                <a:solidFill>
                  <a:srgbClr val="F1C232"/>
                </a:solidFill>
              </a:defRPr>
            </a:lvl2pPr>
            <a:lvl3pPr lvl="2" algn="r" rtl="0">
              <a:spcBef>
                <a:spcPts val="0"/>
              </a:spcBef>
              <a:spcAft>
                <a:spcPts val="0"/>
              </a:spcAft>
              <a:buClr>
                <a:srgbClr val="F1C232"/>
              </a:buClr>
              <a:buSzPts val="1800"/>
              <a:buNone/>
              <a:defRPr sz="1800">
                <a:solidFill>
                  <a:srgbClr val="F1C232"/>
                </a:solidFill>
              </a:defRPr>
            </a:lvl3pPr>
            <a:lvl4pPr lvl="3" algn="r" rtl="0">
              <a:spcBef>
                <a:spcPts val="0"/>
              </a:spcBef>
              <a:spcAft>
                <a:spcPts val="0"/>
              </a:spcAft>
              <a:buClr>
                <a:srgbClr val="F1C232"/>
              </a:buClr>
              <a:buSzPts val="1800"/>
              <a:buNone/>
              <a:defRPr sz="1800">
                <a:solidFill>
                  <a:srgbClr val="F1C232"/>
                </a:solidFill>
              </a:defRPr>
            </a:lvl4pPr>
            <a:lvl5pPr lvl="4" algn="r" rtl="0">
              <a:spcBef>
                <a:spcPts val="0"/>
              </a:spcBef>
              <a:spcAft>
                <a:spcPts val="0"/>
              </a:spcAft>
              <a:buClr>
                <a:srgbClr val="F1C232"/>
              </a:buClr>
              <a:buSzPts val="1800"/>
              <a:buNone/>
              <a:defRPr sz="1800">
                <a:solidFill>
                  <a:srgbClr val="F1C232"/>
                </a:solidFill>
              </a:defRPr>
            </a:lvl5pPr>
            <a:lvl6pPr lvl="5" algn="r" rtl="0">
              <a:spcBef>
                <a:spcPts val="0"/>
              </a:spcBef>
              <a:spcAft>
                <a:spcPts val="0"/>
              </a:spcAft>
              <a:buClr>
                <a:srgbClr val="F1C232"/>
              </a:buClr>
              <a:buSzPts val="1800"/>
              <a:buNone/>
              <a:defRPr sz="1800">
                <a:solidFill>
                  <a:srgbClr val="F1C232"/>
                </a:solidFill>
              </a:defRPr>
            </a:lvl6pPr>
            <a:lvl7pPr lvl="6" algn="r" rtl="0">
              <a:spcBef>
                <a:spcPts val="0"/>
              </a:spcBef>
              <a:spcAft>
                <a:spcPts val="0"/>
              </a:spcAft>
              <a:buClr>
                <a:srgbClr val="F1C232"/>
              </a:buClr>
              <a:buSzPts val="1800"/>
              <a:buNone/>
              <a:defRPr sz="1800">
                <a:solidFill>
                  <a:srgbClr val="F1C232"/>
                </a:solidFill>
              </a:defRPr>
            </a:lvl7pPr>
            <a:lvl8pPr lvl="7" algn="r" rtl="0">
              <a:spcBef>
                <a:spcPts val="0"/>
              </a:spcBef>
              <a:spcAft>
                <a:spcPts val="0"/>
              </a:spcAft>
              <a:buClr>
                <a:srgbClr val="F1C232"/>
              </a:buClr>
              <a:buSzPts val="1800"/>
              <a:buNone/>
              <a:defRPr sz="1800">
                <a:solidFill>
                  <a:srgbClr val="F1C232"/>
                </a:solidFill>
              </a:defRPr>
            </a:lvl8pPr>
            <a:lvl9pPr lvl="8" algn="r" rtl="0">
              <a:spcBef>
                <a:spcPts val="0"/>
              </a:spcBef>
              <a:spcAft>
                <a:spcPts val="0"/>
              </a:spcAft>
              <a:buClr>
                <a:srgbClr val="F1C232"/>
              </a:buClr>
              <a:buSzPts val="1800"/>
              <a:buNone/>
              <a:defRPr sz="1800">
                <a:solidFill>
                  <a:srgbClr val="F1C232"/>
                </a:solidFill>
              </a:defRPr>
            </a:lvl9pPr>
          </a:lstStyle>
          <a:p>
            <a:r>
              <a:t>xx%</a:t>
            </a:r>
          </a:p>
        </p:txBody>
      </p:sp>
      <p:sp>
        <p:nvSpPr>
          <p:cNvPr id="78" name="Google Shape;78;p17"/>
          <p:cNvSpPr txBox="1">
            <a:spLocks noGrp="1"/>
          </p:cNvSpPr>
          <p:nvPr>
            <p:ph type="title" idx="8" hasCustomPrompt="1"/>
          </p:nvPr>
        </p:nvSpPr>
        <p:spPr>
          <a:xfrm>
            <a:off x="2837505" y="3064175"/>
            <a:ext cx="555300" cy="42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1C232"/>
              </a:buClr>
              <a:buSzPts val="1800"/>
              <a:buNone/>
              <a:defRPr sz="2000" b="0">
                <a:solidFill>
                  <a:srgbClr val="FFE599"/>
                </a:solidFill>
                <a:latin typeface="Prata"/>
                <a:ea typeface="Prata"/>
                <a:cs typeface="Prata"/>
                <a:sym typeface="Prata"/>
              </a:defRPr>
            </a:lvl1pPr>
            <a:lvl2pPr lvl="1" algn="r" rtl="0">
              <a:spcBef>
                <a:spcPts val="0"/>
              </a:spcBef>
              <a:spcAft>
                <a:spcPts val="0"/>
              </a:spcAft>
              <a:buClr>
                <a:srgbClr val="F1C232"/>
              </a:buClr>
              <a:buSzPts val="1800"/>
              <a:buNone/>
              <a:defRPr sz="1800">
                <a:solidFill>
                  <a:srgbClr val="F1C232"/>
                </a:solidFill>
              </a:defRPr>
            </a:lvl2pPr>
            <a:lvl3pPr lvl="2" algn="r" rtl="0">
              <a:spcBef>
                <a:spcPts val="0"/>
              </a:spcBef>
              <a:spcAft>
                <a:spcPts val="0"/>
              </a:spcAft>
              <a:buClr>
                <a:srgbClr val="F1C232"/>
              </a:buClr>
              <a:buSzPts val="1800"/>
              <a:buNone/>
              <a:defRPr sz="1800">
                <a:solidFill>
                  <a:srgbClr val="F1C232"/>
                </a:solidFill>
              </a:defRPr>
            </a:lvl3pPr>
            <a:lvl4pPr lvl="3" algn="r" rtl="0">
              <a:spcBef>
                <a:spcPts val="0"/>
              </a:spcBef>
              <a:spcAft>
                <a:spcPts val="0"/>
              </a:spcAft>
              <a:buClr>
                <a:srgbClr val="F1C232"/>
              </a:buClr>
              <a:buSzPts val="1800"/>
              <a:buNone/>
              <a:defRPr sz="1800">
                <a:solidFill>
                  <a:srgbClr val="F1C232"/>
                </a:solidFill>
              </a:defRPr>
            </a:lvl4pPr>
            <a:lvl5pPr lvl="4" algn="r" rtl="0">
              <a:spcBef>
                <a:spcPts val="0"/>
              </a:spcBef>
              <a:spcAft>
                <a:spcPts val="0"/>
              </a:spcAft>
              <a:buClr>
                <a:srgbClr val="F1C232"/>
              </a:buClr>
              <a:buSzPts val="1800"/>
              <a:buNone/>
              <a:defRPr sz="1800">
                <a:solidFill>
                  <a:srgbClr val="F1C232"/>
                </a:solidFill>
              </a:defRPr>
            </a:lvl5pPr>
            <a:lvl6pPr lvl="5" algn="r" rtl="0">
              <a:spcBef>
                <a:spcPts val="0"/>
              </a:spcBef>
              <a:spcAft>
                <a:spcPts val="0"/>
              </a:spcAft>
              <a:buClr>
                <a:srgbClr val="F1C232"/>
              </a:buClr>
              <a:buSzPts val="1800"/>
              <a:buNone/>
              <a:defRPr sz="1800">
                <a:solidFill>
                  <a:srgbClr val="F1C232"/>
                </a:solidFill>
              </a:defRPr>
            </a:lvl6pPr>
            <a:lvl7pPr lvl="6" algn="r" rtl="0">
              <a:spcBef>
                <a:spcPts val="0"/>
              </a:spcBef>
              <a:spcAft>
                <a:spcPts val="0"/>
              </a:spcAft>
              <a:buClr>
                <a:srgbClr val="F1C232"/>
              </a:buClr>
              <a:buSzPts val="1800"/>
              <a:buNone/>
              <a:defRPr sz="1800">
                <a:solidFill>
                  <a:srgbClr val="F1C232"/>
                </a:solidFill>
              </a:defRPr>
            </a:lvl7pPr>
            <a:lvl8pPr lvl="7" algn="r" rtl="0">
              <a:spcBef>
                <a:spcPts val="0"/>
              </a:spcBef>
              <a:spcAft>
                <a:spcPts val="0"/>
              </a:spcAft>
              <a:buClr>
                <a:srgbClr val="F1C232"/>
              </a:buClr>
              <a:buSzPts val="1800"/>
              <a:buNone/>
              <a:defRPr sz="1800">
                <a:solidFill>
                  <a:srgbClr val="F1C232"/>
                </a:solidFill>
              </a:defRPr>
            </a:lvl8pPr>
            <a:lvl9pPr lvl="8" algn="r" rtl="0">
              <a:spcBef>
                <a:spcPts val="0"/>
              </a:spcBef>
              <a:spcAft>
                <a:spcPts val="0"/>
              </a:spcAft>
              <a:buClr>
                <a:srgbClr val="F1C232"/>
              </a:buClr>
              <a:buSzPts val="1800"/>
              <a:buNone/>
              <a:defRPr sz="1800">
                <a:solidFill>
                  <a:srgbClr val="F1C232"/>
                </a:solidFill>
              </a:defRPr>
            </a:lvl9pPr>
          </a:lstStyle>
          <a:p>
            <a:r>
              <a:t>xx%</a:t>
            </a:r>
          </a:p>
        </p:txBody>
      </p:sp>
      <p:sp>
        <p:nvSpPr>
          <p:cNvPr id="79" name="Google Shape;79;p17"/>
          <p:cNvSpPr txBox="1">
            <a:spLocks noGrp="1"/>
          </p:cNvSpPr>
          <p:nvPr>
            <p:ph type="subTitle" idx="9"/>
          </p:nvPr>
        </p:nvSpPr>
        <p:spPr>
          <a:xfrm flipH="1">
            <a:off x="4916300" y="3496302"/>
            <a:ext cx="2225100" cy="3543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1C232"/>
              </a:buClr>
              <a:buSzPts val="1800"/>
              <a:buFont typeface="Permanent Marker"/>
              <a:buNone/>
              <a:defRPr sz="2000">
                <a:solidFill>
                  <a:srgbClr val="FFE599"/>
                </a:solidFill>
                <a:latin typeface="Prata"/>
                <a:ea typeface="Prata"/>
                <a:cs typeface="Prata"/>
                <a:sym typeface="Prata"/>
              </a:defRPr>
            </a:lvl1pPr>
            <a:lvl2pPr lvl="1"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2pPr>
            <a:lvl3pPr lvl="2"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3pPr>
            <a:lvl4pPr lvl="3"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4pPr>
            <a:lvl5pPr lvl="4"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5pPr>
            <a:lvl6pPr lvl="5"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6pPr>
            <a:lvl7pPr lvl="6"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7pPr>
            <a:lvl8pPr lvl="7"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8pPr>
            <a:lvl9pPr lvl="8" rtl="0">
              <a:lnSpc>
                <a:spcPct val="100000"/>
              </a:lnSpc>
              <a:spcBef>
                <a:spcPts val="0"/>
              </a:spcBef>
              <a:spcAft>
                <a:spcPts val="0"/>
              </a:spcAft>
              <a:buClr>
                <a:srgbClr val="F1C232"/>
              </a:buClr>
              <a:buSzPts val="1800"/>
              <a:buFont typeface="Permanent Marker"/>
              <a:buNone/>
              <a:defRPr sz="1800">
                <a:solidFill>
                  <a:srgbClr val="F1C232"/>
                </a:solidFill>
                <a:latin typeface="Permanent Marker"/>
                <a:ea typeface="Permanent Marker"/>
                <a:cs typeface="Permanent Marker"/>
                <a:sym typeface="Permanent Marker"/>
              </a:defRPr>
            </a:lvl9pPr>
          </a:lstStyle>
          <a:p>
            <a:endParaRPr/>
          </a:p>
        </p:txBody>
      </p:sp>
      <p:sp>
        <p:nvSpPr>
          <p:cNvPr id="80" name="Google Shape;80;p17"/>
          <p:cNvSpPr txBox="1">
            <a:spLocks noGrp="1"/>
          </p:cNvSpPr>
          <p:nvPr>
            <p:ph type="subTitle" idx="13"/>
          </p:nvPr>
        </p:nvSpPr>
        <p:spPr>
          <a:xfrm>
            <a:off x="5064650" y="3850750"/>
            <a:ext cx="1928400" cy="8313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FFFFF"/>
              </a:buClr>
              <a:buSzPts val="1100"/>
              <a:buNone/>
              <a:defRPr sz="1500">
                <a:latin typeface="Merriweather"/>
                <a:ea typeface="Merriweather"/>
                <a:cs typeface="Merriweather"/>
                <a:sym typeface="Merriweather"/>
              </a:defRPr>
            </a:lvl1pPr>
            <a:lvl2pPr lvl="1" rtl="0">
              <a:lnSpc>
                <a:spcPct val="100000"/>
              </a:lnSpc>
              <a:spcBef>
                <a:spcPts val="0"/>
              </a:spcBef>
              <a:spcAft>
                <a:spcPts val="0"/>
              </a:spcAft>
              <a:buClr>
                <a:srgbClr val="FFFFFF"/>
              </a:buClr>
              <a:buSzPts val="1100"/>
              <a:buNone/>
              <a:defRPr sz="1100">
                <a:solidFill>
                  <a:srgbClr val="FFFFFF"/>
                </a:solidFill>
              </a:defRPr>
            </a:lvl2pPr>
            <a:lvl3pPr lvl="2" rtl="0">
              <a:lnSpc>
                <a:spcPct val="100000"/>
              </a:lnSpc>
              <a:spcBef>
                <a:spcPts val="0"/>
              </a:spcBef>
              <a:spcAft>
                <a:spcPts val="0"/>
              </a:spcAft>
              <a:buClr>
                <a:srgbClr val="FFFFFF"/>
              </a:buClr>
              <a:buSzPts val="1100"/>
              <a:buNone/>
              <a:defRPr sz="1100">
                <a:solidFill>
                  <a:srgbClr val="FFFFFF"/>
                </a:solidFill>
              </a:defRPr>
            </a:lvl3pPr>
            <a:lvl4pPr lvl="3" rtl="0">
              <a:lnSpc>
                <a:spcPct val="100000"/>
              </a:lnSpc>
              <a:spcBef>
                <a:spcPts val="0"/>
              </a:spcBef>
              <a:spcAft>
                <a:spcPts val="0"/>
              </a:spcAft>
              <a:buClr>
                <a:srgbClr val="FFFFFF"/>
              </a:buClr>
              <a:buSzPts val="1100"/>
              <a:buNone/>
              <a:defRPr sz="1100">
                <a:solidFill>
                  <a:srgbClr val="FFFFFF"/>
                </a:solidFill>
              </a:defRPr>
            </a:lvl4pPr>
            <a:lvl5pPr lvl="4" rtl="0">
              <a:lnSpc>
                <a:spcPct val="100000"/>
              </a:lnSpc>
              <a:spcBef>
                <a:spcPts val="0"/>
              </a:spcBef>
              <a:spcAft>
                <a:spcPts val="0"/>
              </a:spcAft>
              <a:buClr>
                <a:srgbClr val="FFFFFF"/>
              </a:buClr>
              <a:buSzPts val="1100"/>
              <a:buNone/>
              <a:defRPr sz="1100">
                <a:solidFill>
                  <a:srgbClr val="FFFFFF"/>
                </a:solidFill>
              </a:defRPr>
            </a:lvl5pPr>
            <a:lvl6pPr lvl="5" rtl="0">
              <a:lnSpc>
                <a:spcPct val="100000"/>
              </a:lnSpc>
              <a:spcBef>
                <a:spcPts val="0"/>
              </a:spcBef>
              <a:spcAft>
                <a:spcPts val="0"/>
              </a:spcAft>
              <a:buClr>
                <a:srgbClr val="FFFFFF"/>
              </a:buClr>
              <a:buSzPts val="1100"/>
              <a:buNone/>
              <a:defRPr sz="1100">
                <a:solidFill>
                  <a:srgbClr val="FFFFFF"/>
                </a:solidFill>
              </a:defRPr>
            </a:lvl6pPr>
            <a:lvl7pPr lvl="6" rtl="0">
              <a:lnSpc>
                <a:spcPct val="100000"/>
              </a:lnSpc>
              <a:spcBef>
                <a:spcPts val="0"/>
              </a:spcBef>
              <a:spcAft>
                <a:spcPts val="0"/>
              </a:spcAft>
              <a:buClr>
                <a:srgbClr val="FFFFFF"/>
              </a:buClr>
              <a:buSzPts val="1100"/>
              <a:buNone/>
              <a:defRPr sz="1100">
                <a:solidFill>
                  <a:srgbClr val="FFFFFF"/>
                </a:solidFill>
              </a:defRPr>
            </a:lvl7pPr>
            <a:lvl8pPr lvl="7" rtl="0">
              <a:lnSpc>
                <a:spcPct val="100000"/>
              </a:lnSpc>
              <a:spcBef>
                <a:spcPts val="0"/>
              </a:spcBef>
              <a:spcAft>
                <a:spcPts val="0"/>
              </a:spcAft>
              <a:buClr>
                <a:srgbClr val="FFFFFF"/>
              </a:buClr>
              <a:buSzPts val="1100"/>
              <a:buNone/>
              <a:defRPr sz="1100">
                <a:solidFill>
                  <a:srgbClr val="FFFFFF"/>
                </a:solidFill>
              </a:defRPr>
            </a:lvl8pPr>
            <a:lvl9pPr lvl="8"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81" name="Google Shape;81;p17"/>
          <p:cNvSpPr txBox="1">
            <a:spLocks noGrp="1"/>
          </p:cNvSpPr>
          <p:nvPr>
            <p:ph type="title" idx="14" hasCustomPrompt="1"/>
          </p:nvPr>
        </p:nvSpPr>
        <p:spPr>
          <a:xfrm>
            <a:off x="5751200" y="3064175"/>
            <a:ext cx="555300" cy="42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F1C232"/>
              </a:buClr>
              <a:buSzPts val="1800"/>
              <a:buNone/>
              <a:defRPr sz="2000" b="0">
                <a:solidFill>
                  <a:srgbClr val="FFE599"/>
                </a:solidFill>
                <a:latin typeface="Prata"/>
                <a:ea typeface="Prata"/>
                <a:cs typeface="Prata"/>
                <a:sym typeface="Prata"/>
              </a:defRPr>
            </a:lvl1pPr>
            <a:lvl2pPr lvl="1" algn="r" rtl="0">
              <a:spcBef>
                <a:spcPts val="0"/>
              </a:spcBef>
              <a:spcAft>
                <a:spcPts val="0"/>
              </a:spcAft>
              <a:buClr>
                <a:srgbClr val="F1C232"/>
              </a:buClr>
              <a:buSzPts val="1800"/>
              <a:buNone/>
              <a:defRPr sz="1800">
                <a:solidFill>
                  <a:srgbClr val="F1C232"/>
                </a:solidFill>
              </a:defRPr>
            </a:lvl2pPr>
            <a:lvl3pPr lvl="2" algn="r" rtl="0">
              <a:spcBef>
                <a:spcPts val="0"/>
              </a:spcBef>
              <a:spcAft>
                <a:spcPts val="0"/>
              </a:spcAft>
              <a:buClr>
                <a:srgbClr val="F1C232"/>
              </a:buClr>
              <a:buSzPts val="1800"/>
              <a:buNone/>
              <a:defRPr sz="1800">
                <a:solidFill>
                  <a:srgbClr val="F1C232"/>
                </a:solidFill>
              </a:defRPr>
            </a:lvl3pPr>
            <a:lvl4pPr lvl="3" algn="r" rtl="0">
              <a:spcBef>
                <a:spcPts val="0"/>
              </a:spcBef>
              <a:spcAft>
                <a:spcPts val="0"/>
              </a:spcAft>
              <a:buClr>
                <a:srgbClr val="F1C232"/>
              </a:buClr>
              <a:buSzPts val="1800"/>
              <a:buNone/>
              <a:defRPr sz="1800">
                <a:solidFill>
                  <a:srgbClr val="F1C232"/>
                </a:solidFill>
              </a:defRPr>
            </a:lvl4pPr>
            <a:lvl5pPr lvl="4" algn="r" rtl="0">
              <a:spcBef>
                <a:spcPts val="0"/>
              </a:spcBef>
              <a:spcAft>
                <a:spcPts val="0"/>
              </a:spcAft>
              <a:buClr>
                <a:srgbClr val="F1C232"/>
              </a:buClr>
              <a:buSzPts val="1800"/>
              <a:buNone/>
              <a:defRPr sz="1800">
                <a:solidFill>
                  <a:srgbClr val="F1C232"/>
                </a:solidFill>
              </a:defRPr>
            </a:lvl5pPr>
            <a:lvl6pPr lvl="5" algn="r" rtl="0">
              <a:spcBef>
                <a:spcPts val="0"/>
              </a:spcBef>
              <a:spcAft>
                <a:spcPts val="0"/>
              </a:spcAft>
              <a:buClr>
                <a:srgbClr val="F1C232"/>
              </a:buClr>
              <a:buSzPts val="1800"/>
              <a:buNone/>
              <a:defRPr sz="1800">
                <a:solidFill>
                  <a:srgbClr val="F1C232"/>
                </a:solidFill>
              </a:defRPr>
            </a:lvl6pPr>
            <a:lvl7pPr lvl="6" algn="r" rtl="0">
              <a:spcBef>
                <a:spcPts val="0"/>
              </a:spcBef>
              <a:spcAft>
                <a:spcPts val="0"/>
              </a:spcAft>
              <a:buClr>
                <a:srgbClr val="F1C232"/>
              </a:buClr>
              <a:buSzPts val="1800"/>
              <a:buNone/>
              <a:defRPr sz="1800">
                <a:solidFill>
                  <a:srgbClr val="F1C232"/>
                </a:solidFill>
              </a:defRPr>
            </a:lvl7pPr>
            <a:lvl8pPr lvl="7" algn="r" rtl="0">
              <a:spcBef>
                <a:spcPts val="0"/>
              </a:spcBef>
              <a:spcAft>
                <a:spcPts val="0"/>
              </a:spcAft>
              <a:buClr>
                <a:srgbClr val="F1C232"/>
              </a:buClr>
              <a:buSzPts val="1800"/>
              <a:buNone/>
              <a:defRPr sz="1800">
                <a:solidFill>
                  <a:srgbClr val="F1C232"/>
                </a:solidFill>
              </a:defRPr>
            </a:lvl8pPr>
            <a:lvl9pPr lvl="8" algn="r" rtl="0">
              <a:spcBef>
                <a:spcPts val="0"/>
              </a:spcBef>
              <a:spcAft>
                <a:spcPts val="0"/>
              </a:spcAft>
              <a:buClr>
                <a:srgbClr val="F1C232"/>
              </a:buClr>
              <a:buSzPts val="1800"/>
              <a:buNone/>
              <a:defRPr sz="1800">
                <a:solidFill>
                  <a:srgbClr val="F1C232"/>
                </a:solidFill>
              </a:defRPr>
            </a:lvl9pPr>
          </a:lstStyle>
          <a:p>
            <a:r>
              <a:t>xx%</a:t>
            </a:r>
          </a:p>
        </p:txBody>
      </p:sp>
      <p:sp>
        <p:nvSpPr>
          <p:cNvPr id="82" name="Google Shape;82;p17"/>
          <p:cNvSpPr/>
          <p:nvPr/>
        </p:nvSpPr>
        <p:spPr>
          <a:xfrm>
            <a:off x="8554105" y="1019672"/>
            <a:ext cx="89" cy="89"/>
          </a:xfrm>
          <a:custGeom>
            <a:avLst/>
            <a:gdLst/>
            <a:ahLst/>
            <a:cxnLst/>
            <a:rect l="l" t="t" r="r" b="b"/>
            <a:pathLst>
              <a:path w="1" h="1" extrusionOk="0">
                <a:moveTo>
                  <a:pt x="1" y="0"/>
                </a:moveTo>
                <a:close/>
              </a:path>
            </a:pathLst>
          </a:custGeom>
          <a:gradFill>
            <a:gsLst>
              <a:gs pos="0">
                <a:srgbClr val="C2008B"/>
              </a:gs>
              <a:gs pos="100000">
                <a:srgbClr val="50009C"/>
              </a:gs>
            </a:gsLst>
            <a:lin ang="13200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txBox="1">
            <a:spLocks noGrp="1"/>
          </p:cNvSpPr>
          <p:nvPr>
            <p:ph type="ctrTitle" idx="15"/>
          </p:nvPr>
        </p:nvSpPr>
        <p:spPr>
          <a:xfrm flipH="1">
            <a:off x="711775" y="536525"/>
            <a:ext cx="7720500" cy="3132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rgbClr val="F1C232"/>
              </a:buClr>
              <a:buSzPts val="2400"/>
              <a:buNone/>
              <a:defRPr sz="2600" b="0">
                <a:solidFill>
                  <a:srgbClr val="FFE599"/>
                </a:solidFill>
                <a:latin typeface="Prata"/>
                <a:ea typeface="Prata"/>
                <a:cs typeface="Prata"/>
                <a:sym typeface="Prata"/>
              </a:defRPr>
            </a:lvl1pPr>
            <a:lvl2pPr lvl="1" rtl="0">
              <a:spcBef>
                <a:spcPts val="0"/>
              </a:spcBef>
              <a:spcAft>
                <a:spcPts val="0"/>
              </a:spcAft>
              <a:buClr>
                <a:srgbClr val="F1C232"/>
              </a:buClr>
              <a:buSzPts val="2800"/>
              <a:buNone/>
              <a:defRPr>
                <a:solidFill>
                  <a:srgbClr val="F1C232"/>
                </a:solidFill>
              </a:defRPr>
            </a:lvl2pPr>
            <a:lvl3pPr lvl="2" rtl="0">
              <a:spcBef>
                <a:spcPts val="0"/>
              </a:spcBef>
              <a:spcAft>
                <a:spcPts val="0"/>
              </a:spcAft>
              <a:buClr>
                <a:srgbClr val="F1C232"/>
              </a:buClr>
              <a:buSzPts val="2800"/>
              <a:buNone/>
              <a:defRPr>
                <a:solidFill>
                  <a:srgbClr val="F1C232"/>
                </a:solidFill>
              </a:defRPr>
            </a:lvl3pPr>
            <a:lvl4pPr lvl="3" rtl="0">
              <a:spcBef>
                <a:spcPts val="0"/>
              </a:spcBef>
              <a:spcAft>
                <a:spcPts val="0"/>
              </a:spcAft>
              <a:buClr>
                <a:srgbClr val="F1C232"/>
              </a:buClr>
              <a:buSzPts val="2800"/>
              <a:buNone/>
              <a:defRPr>
                <a:solidFill>
                  <a:srgbClr val="F1C232"/>
                </a:solidFill>
              </a:defRPr>
            </a:lvl4pPr>
            <a:lvl5pPr lvl="4" rtl="0">
              <a:spcBef>
                <a:spcPts val="0"/>
              </a:spcBef>
              <a:spcAft>
                <a:spcPts val="0"/>
              </a:spcAft>
              <a:buClr>
                <a:srgbClr val="F1C232"/>
              </a:buClr>
              <a:buSzPts val="2800"/>
              <a:buNone/>
              <a:defRPr>
                <a:solidFill>
                  <a:srgbClr val="F1C232"/>
                </a:solidFill>
              </a:defRPr>
            </a:lvl5pPr>
            <a:lvl6pPr lvl="5" rtl="0">
              <a:spcBef>
                <a:spcPts val="0"/>
              </a:spcBef>
              <a:spcAft>
                <a:spcPts val="0"/>
              </a:spcAft>
              <a:buClr>
                <a:srgbClr val="F1C232"/>
              </a:buClr>
              <a:buSzPts val="2800"/>
              <a:buNone/>
              <a:defRPr>
                <a:solidFill>
                  <a:srgbClr val="F1C232"/>
                </a:solidFill>
              </a:defRPr>
            </a:lvl6pPr>
            <a:lvl7pPr lvl="6" rtl="0">
              <a:spcBef>
                <a:spcPts val="0"/>
              </a:spcBef>
              <a:spcAft>
                <a:spcPts val="0"/>
              </a:spcAft>
              <a:buClr>
                <a:srgbClr val="F1C232"/>
              </a:buClr>
              <a:buSzPts val="2800"/>
              <a:buNone/>
              <a:defRPr>
                <a:solidFill>
                  <a:srgbClr val="F1C232"/>
                </a:solidFill>
              </a:defRPr>
            </a:lvl7pPr>
            <a:lvl8pPr lvl="7" rtl="0">
              <a:spcBef>
                <a:spcPts val="0"/>
              </a:spcBef>
              <a:spcAft>
                <a:spcPts val="0"/>
              </a:spcAft>
              <a:buClr>
                <a:srgbClr val="F1C232"/>
              </a:buClr>
              <a:buSzPts val="2800"/>
              <a:buNone/>
              <a:defRPr>
                <a:solidFill>
                  <a:srgbClr val="F1C232"/>
                </a:solidFill>
              </a:defRPr>
            </a:lvl8pPr>
            <a:lvl9pPr lvl="8" rtl="0">
              <a:spcBef>
                <a:spcPts val="0"/>
              </a:spcBef>
              <a:spcAft>
                <a:spcPts val="0"/>
              </a:spcAft>
              <a:buClr>
                <a:srgbClr val="F1C232"/>
              </a:buClr>
              <a:buSzPts val="2800"/>
              <a:buNone/>
              <a:defRPr>
                <a:solidFill>
                  <a:srgbClr val="F1C232"/>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1_Título y objetos">
    <p:bg>
      <p:bgPr>
        <a:solidFill>
          <a:schemeClr val="dk2"/>
        </a:solidFill>
        <a:effectLst/>
      </p:bgPr>
    </p:bg>
    <p:spTree>
      <p:nvGrpSpPr>
        <p:cNvPr id="1" name="Shape 84"/>
        <p:cNvGrpSpPr/>
        <p:nvPr/>
      </p:nvGrpSpPr>
      <p:grpSpPr>
        <a:xfrm>
          <a:off x="0" y="0"/>
          <a:ext cx="0" cy="0"/>
          <a:chOff x="0" y="0"/>
          <a:chExt cx="0" cy="0"/>
        </a:xfrm>
      </p:grpSpPr>
      <p:sp>
        <p:nvSpPr>
          <p:cNvPr id="85" name="Google Shape;85;p18"/>
          <p:cNvSpPr/>
          <p:nvPr/>
        </p:nvSpPr>
        <p:spPr>
          <a:xfrm>
            <a:off x="-2263700" y="-108900"/>
            <a:ext cx="10675200" cy="46602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subTitle" idx="1"/>
          </p:nvPr>
        </p:nvSpPr>
        <p:spPr>
          <a:xfrm flipH="1">
            <a:off x="716675" y="3062675"/>
            <a:ext cx="4205100" cy="574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rgbClr val="F1C232"/>
              </a:buClr>
              <a:buSzPts val="1200"/>
              <a:buFont typeface="Permanent Marker"/>
              <a:buNone/>
              <a:defRPr>
                <a:solidFill>
                  <a:srgbClr val="FFE599"/>
                </a:solidFill>
                <a:latin typeface="Prata"/>
                <a:ea typeface="Prata"/>
                <a:cs typeface="Prata"/>
                <a:sym typeface="Prata"/>
              </a:defRPr>
            </a:lvl1pPr>
            <a:lvl2pPr lvl="1" rtl="0">
              <a:lnSpc>
                <a:spcPct val="100000"/>
              </a:lnSpc>
              <a:spcBef>
                <a:spcPts val="0"/>
              </a:spcBef>
              <a:spcAft>
                <a:spcPts val="0"/>
              </a:spcAft>
              <a:buClr>
                <a:srgbClr val="F1C232"/>
              </a:buClr>
              <a:buSzPts val="1200"/>
              <a:buFont typeface="Permanent Marker"/>
              <a:buNone/>
              <a:defRPr sz="1200" b="1">
                <a:solidFill>
                  <a:srgbClr val="F1C232"/>
                </a:solidFill>
                <a:latin typeface="Permanent Marker"/>
                <a:ea typeface="Permanent Marker"/>
                <a:cs typeface="Permanent Marker"/>
                <a:sym typeface="Permanent Marker"/>
              </a:defRPr>
            </a:lvl2pPr>
            <a:lvl3pPr lvl="2" rtl="0">
              <a:lnSpc>
                <a:spcPct val="100000"/>
              </a:lnSpc>
              <a:spcBef>
                <a:spcPts val="0"/>
              </a:spcBef>
              <a:spcAft>
                <a:spcPts val="0"/>
              </a:spcAft>
              <a:buClr>
                <a:srgbClr val="F1C232"/>
              </a:buClr>
              <a:buSzPts val="1200"/>
              <a:buFont typeface="Permanent Marker"/>
              <a:buNone/>
              <a:defRPr sz="1200" b="1">
                <a:solidFill>
                  <a:srgbClr val="F1C232"/>
                </a:solidFill>
                <a:latin typeface="Permanent Marker"/>
                <a:ea typeface="Permanent Marker"/>
                <a:cs typeface="Permanent Marker"/>
                <a:sym typeface="Permanent Marker"/>
              </a:defRPr>
            </a:lvl3pPr>
            <a:lvl4pPr lvl="3" rtl="0">
              <a:lnSpc>
                <a:spcPct val="100000"/>
              </a:lnSpc>
              <a:spcBef>
                <a:spcPts val="0"/>
              </a:spcBef>
              <a:spcAft>
                <a:spcPts val="0"/>
              </a:spcAft>
              <a:buClr>
                <a:srgbClr val="F1C232"/>
              </a:buClr>
              <a:buSzPts val="1200"/>
              <a:buFont typeface="Permanent Marker"/>
              <a:buNone/>
              <a:defRPr sz="1200" b="1">
                <a:solidFill>
                  <a:srgbClr val="F1C232"/>
                </a:solidFill>
                <a:latin typeface="Permanent Marker"/>
                <a:ea typeface="Permanent Marker"/>
                <a:cs typeface="Permanent Marker"/>
                <a:sym typeface="Permanent Marker"/>
              </a:defRPr>
            </a:lvl4pPr>
            <a:lvl5pPr lvl="4" rtl="0">
              <a:lnSpc>
                <a:spcPct val="100000"/>
              </a:lnSpc>
              <a:spcBef>
                <a:spcPts val="0"/>
              </a:spcBef>
              <a:spcAft>
                <a:spcPts val="0"/>
              </a:spcAft>
              <a:buClr>
                <a:srgbClr val="F1C232"/>
              </a:buClr>
              <a:buSzPts val="1200"/>
              <a:buFont typeface="Permanent Marker"/>
              <a:buNone/>
              <a:defRPr sz="1200" b="1">
                <a:solidFill>
                  <a:srgbClr val="F1C232"/>
                </a:solidFill>
                <a:latin typeface="Permanent Marker"/>
                <a:ea typeface="Permanent Marker"/>
                <a:cs typeface="Permanent Marker"/>
                <a:sym typeface="Permanent Marker"/>
              </a:defRPr>
            </a:lvl5pPr>
            <a:lvl6pPr lvl="5" rtl="0">
              <a:lnSpc>
                <a:spcPct val="100000"/>
              </a:lnSpc>
              <a:spcBef>
                <a:spcPts val="0"/>
              </a:spcBef>
              <a:spcAft>
                <a:spcPts val="0"/>
              </a:spcAft>
              <a:buClr>
                <a:srgbClr val="F1C232"/>
              </a:buClr>
              <a:buSzPts val="1200"/>
              <a:buFont typeface="Permanent Marker"/>
              <a:buNone/>
              <a:defRPr sz="1200" b="1">
                <a:solidFill>
                  <a:srgbClr val="F1C232"/>
                </a:solidFill>
                <a:latin typeface="Permanent Marker"/>
                <a:ea typeface="Permanent Marker"/>
                <a:cs typeface="Permanent Marker"/>
                <a:sym typeface="Permanent Marker"/>
              </a:defRPr>
            </a:lvl6pPr>
            <a:lvl7pPr lvl="6" rtl="0">
              <a:lnSpc>
                <a:spcPct val="100000"/>
              </a:lnSpc>
              <a:spcBef>
                <a:spcPts val="0"/>
              </a:spcBef>
              <a:spcAft>
                <a:spcPts val="0"/>
              </a:spcAft>
              <a:buClr>
                <a:srgbClr val="F1C232"/>
              </a:buClr>
              <a:buSzPts val="1200"/>
              <a:buFont typeface="Permanent Marker"/>
              <a:buNone/>
              <a:defRPr sz="1200" b="1">
                <a:solidFill>
                  <a:srgbClr val="F1C232"/>
                </a:solidFill>
                <a:latin typeface="Permanent Marker"/>
                <a:ea typeface="Permanent Marker"/>
                <a:cs typeface="Permanent Marker"/>
                <a:sym typeface="Permanent Marker"/>
              </a:defRPr>
            </a:lvl7pPr>
            <a:lvl8pPr lvl="7" rtl="0">
              <a:lnSpc>
                <a:spcPct val="100000"/>
              </a:lnSpc>
              <a:spcBef>
                <a:spcPts val="0"/>
              </a:spcBef>
              <a:spcAft>
                <a:spcPts val="0"/>
              </a:spcAft>
              <a:buClr>
                <a:srgbClr val="F1C232"/>
              </a:buClr>
              <a:buSzPts val="1200"/>
              <a:buFont typeface="Permanent Marker"/>
              <a:buNone/>
              <a:defRPr sz="1200" b="1">
                <a:solidFill>
                  <a:srgbClr val="F1C232"/>
                </a:solidFill>
                <a:latin typeface="Permanent Marker"/>
                <a:ea typeface="Permanent Marker"/>
                <a:cs typeface="Permanent Marker"/>
                <a:sym typeface="Permanent Marker"/>
              </a:defRPr>
            </a:lvl8pPr>
            <a:lvl9pPr lvl="8" rtl="0">
              <a:lnSpc>
                <a:spcPct val="100000"/>
              </a:lnSpc>
              <a:spcBef>
                <a:spcPts val="0"/>
              </a:spcBef>
              <a:spcAft>
                <a:spcPts val="0"/>
              </a:spcAft>
              <a:buClr>
                <a:srgbClr val="F1C232"/>
              </a:buClr>
              <a:buSzPts val="1200"/>
              <a:buFont typeface="Permanent Marker"/>
              <a:buNone/>
              <a:defRPr sz="1200" b="1">
                <a:solidFill>
                  <a:srgbClr val="F1C232"/>
                </a:solidFill>
                <a:latin typeface="Permanent Marker"/>
                <a:ea typeface="Permanent Marker"/>
                <a:cs typeface="Permanent Marker"/>
                <a:sym typeface="Permanent Marker"/>
              </a:defRPr>
            </a:lvl9pPr>
          </a:lstStyle>
          <a:p>
            <a:endParaRPr/>
          </a:p>
        </p:txBody>
      </p:sp>
      <p:sp>
        <p:nvSpPr>
          <p:cNvPr id="87" name="Google Shape;87;p18"/>
          <p:cNvSpPr txBox="1">
            <a:spLocks noGrp="1"/>
          </p:cNvSpPr>
          <p:nvPr>
            <p:ph type="subTitle" idx="2"/>
          </p:nvPr>
        </p:nvSpPr>
        <p:spPr>
          <a:xfrm>
            <a:off x="716675" y="1861000"/>
            <a:ext cx="5624700" cy="12018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rgbClr val="FFFFFF"/>
              </a:buClr>
              <a:buSzPts val="1600"/>
              <a:buNone/>
              <a:defRPr sz="2200">
                <a:solidFill>
                  <a:srgbClr val="FFFFFF"/>
                </a:solidFill>
                <a:latin typeface="Merriweather"/>
                <a:ea typeface="Merriweather"/>
                <a:cs typeface="Merriweather"/>
                <a:sym typeface="Merriweather"/>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900"/>
              <a:buNone/>
              <a:defRPr sz="900">
                <a:solidFill>
                  <a:srgbClr val="FFFFFF"/>
                </a:solidFill>
              </a:defRPr>
            </a:lvl6pPr>
            <a:lvl7pPr lvl="6" rtl="0">
              <a:lnSpc>
                <a:spcPct val="100000"/>
              </a:lnSpc>
              <a:spcBef>
                <a:spcPts val="0"/>
              </a:spcBef>
              <a:spcAft>
                <a:spcPts val="0"/>
              </a:spcAft>
              <a:buClr>
                <a:srgbClr val="FFFFFF"/>
              </a:buClr>
              <a:buSzPts val="900"/>
              <a:buNone/>
              <a:defRPr sz="900">
                <a:solidFill>
                  <a:srgbClr val="FFFFFF"/>
                </a:solidFill>
              </a:defRPr>
            </a:lvl7pPr>
            <a:lvl8pPr lvl="7" rtl="0">
              <a:lnSpc>
                <a:spcPct val="100000"/>
              </a:lnSpc>
              <a:spcBef>
                <a:spcPts val="0"/>
              </a:spcBef>
              <a:spcAft>
                <a:spcPts val="0"/>
              </a:spcAft>
              <a:buClr>
                <a:srgbClr val="FFFFFF"/>
              </a:buClr>
              <a:buSzPts val="900"/>
              <a:buNone/>
              <a:defRPr sz="900">
                <a:solidFill>
                  <a:srgbClr val="FFFFFF"/>
                </a:solidFill>
              </a:defRPr>
            </a:lvl8pPr>
            <a:lvl9pPr lvl="8" rtl="0">
              <a:lnSpc>
                <a:spcPct val="100000"/>
              </a:lnSpc>
              <a:spcBef>
                <a:spcPts val="0"/>
              </a:spcBef>
              <a:spcAft>
                <a:spcPts val="0"/>
              </a:spcAft>
              <a:buClr>
                <a:srgbClr val="FFFFFF"/>
              </a:buClr>
              <a:buSzPts val="900"/>
              <a:buNone/>
              <a:defRPr sz="900">
                <a:solidFill>
                  <a:srgbClr val="FFFFFF"/>
                </a:solidFill>
              </a:defRPr>
            </a:lvl9pPr>
          </a:lstStyle>
          <a:p>
            <a:endParaRPr/>
          </a:p>
        </p:txBody>
      </p:sp>
      <p:sp>
        <p:nvSpPr>
          <p:cNvPr id="88" name="Google Shape;88;p18"/>
          <p:cNvSpPr/>
          <p:nvPr/>
        </p:nvSpPr>
        <p:spPr>
          <a:xfrm>
            <a:off x="6279" y="2606319"/>
            <a:ext cx="4521" cy="6329"/>
          </a:xfrm>
          <a:custGeom>
            <a:avLst/>
            <a:gdLst/>
            <a:ahLst/>
            <a:cxnLst/>
            <a:rect l="l" t="t" r="r" b="b"/>
            <a:pathLst>
              <a:path w="60" h="84" extrusionOk="0">
                <a:moveTo>
                  <a:pt x="1" y="0"/>
                </a:moveTo>
                <a:lnTo>
                  <a:pt x="20" y="39"/>
                </a:lnTo>
                <a:lnTo>
                  <a:pt x="59" y="83"/>
                </a:lnTo>
                <a:lnTo>
                  <a:pt x="1" y="0"/>
                </a:lnTo>
                <a:close/>
              </a:path>
            </a:pathLst>
          </a:custGeom>
          <a:solidFill>
            <a:srgbClr val="141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4847" y="5142018"/>
            <a:ext cx="7384" cy="75"/>
          </a:xfrm>
          <a:custGeom>
            <a:avLst/>
            <a:gdLst/>
            <a:ahLst/>
            <a:cxnLst/>
            <a:rect l="l" t="t" r="r" b="b"/>
            <a:pathLst>
              <a:path w="98" h="1" extrusionOk="0">
                <a:moveTo>
                  <a:pt x="98" y="0"/>
                </a:moveTo>
                <a:lnTo>
                  <a:pt x="0" y="0"/>
                </a:lnTo>
                <a:lnTo>
                  <a:pt x="0" y="0"/>
                </a:lnTo>
                <a:lnTo>
                  <a:pt x="78" y="0"/>
                </a:lnTo>
                <a:close/>
              </a:path>
            </a:pathLst>
          </a:custGeom>
          <a:solidFill>
            <a:srgbClr val="B0B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p:cSld name="6_Título y objetos">
    <p:spTree>
      <p:nvGrpSpPr>
        <p:cNvPr id="1" name="Shape 90"/>
        <p:cNvGrpSpPr/>
        <p:nvPr/>
      </p:nvGrpSpPr>
      <p:grpSpPr>
        <a:xfrm>
          <a:off x="0" y="0"/>
          <a:ext cx="0" cy="0"/>
          <a:chOff x="0" y="0"/>
          <a:chExt cx="0" cy="0"/>
        </a:xfrm>
      </p:grpSpPr>
      <p:sp>
        <p:nvSpPr>
          <p:cNvPr id="91" name="Google Shape;91;p19"/>
          <p:cNvSpPr/>
          <p:nvPr/>
        </p:nvSpPr>
        <p:spPr>
          <a:xfrm flipH="1">
            <a:off x="-6891150" y="536525"/>
            <a:ext cx="7590000" cy="51138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9"/>
          <p:cNvSpPr/>
          <p:nvPr/>
        </p:nvSpPr>
        <p:spPr>
          <a:xfrm flipH="1">
            <a:off x="8445200" y="-90150"/>
            <a:ext cx="7590000" cy="46431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txBox="1">
            <a:spLocks noGrp="1"/>
          </p:cNvSpPr>
          <p:nvPr>
            <p:ph type="subTitle" idx="1"/>
          </p:nvPr>
        </p:nvSpPr>
        <p:spPr>
          <a:xfrm flipH="1">
            <a:off x="1337225" y="2615275"/>
            <a:ext cx="1890900" cy="226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1C232"/>
              </a:buClr>
              <a:buSzPts val="1400"/>
              <a:buFont typeface="Permanent Marker"/>
              <a:buNone/>
              <a:defRPr sz="2000">
                <a:solidFill>
                  <a:srgbClr val="FFE599"/>
                </a:solidFill>
                <a:latin typeface="Prata"/>
                <a:ea typeface="Prata"/>
                <a:cs typeface="Prata"/>
                <a:sym typeface="Prata"/>
              </a:defRPr>
            </a:lvl1pPr>
            <a:lvl2pPr lvl="1"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2pPr>
            <a:lvl3pPr lvl="2"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3pPr>
            <a:lvl4pPr lvl="3"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4pPr>
            <a:lvl5pPr lvl="4"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5pPr>
            <a:lvl6pPr lvl="5"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6pPr>
            <a:lvl7pPr lvl="6"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7pPr>
            <a:lvl8pPr lvl="7"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8pPr>
            <a:lvl9pPr lvl="8"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9pPr>
          </a:lstStyle>
          <a:p>
            <a:endParaRPr/>
          </a:p>
        </p:txBody>
      </p:sp>
      <p:sp>
        <p:nvSpPr>
          <p:cNvPr id="94" name="Google Shape;94;p19"/>
          <p:cNvSpPr txBox="1">
            <a:spLocks noGrp="1"/>
          </p:cNvSpPr>
          <p:nvPr>
            <p:ph type="subTitle" idx="2"/>
          </p:nvPr>
        </p:nvSpPr>
        <p:spPr>
          <a:xfrm>
            <a:off x="1337225" y="2855229"/>
            <a:ext cx="1890900" cy="1003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FFFFF"/>
              </a:buClr>
              <a:buSzPts val="1200"/>
              <a:buNone/>
              <a:defRPr sz="1500">
                <a:solidFill>
                  <a:srgbClr val="FFFFFF"/>
                </a:solidFill>
                <a:latin typeface="Merriweather"/>
                <a:ea typeface="Merriweather"/>
                <a:cs typeface="Merriweather"/>
                <a:sym typeface="Merriweather"/>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95" name="Google Shape;95;p19"/>
          <p:cNvSpPr txBox="1">
            <a:spLocks noGrp="1"/>
          </p:cNvSpPr>
          <p:nvPr>
            <p:ph type="subTitle" idx="3"/>
          </p:nvPr>
        </p:nvSpPr>
        <p:spPr>
          <a:xfrm flipH="1">
            <a:off x="3626550" y="2615275"/>
            <a:ext cx="1890900" cy="226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1C232"/>
              </a:buClr>
              <a:buSzPts val="1400"/>
              <a:buFont typeface="Permanent Marker"/>
              <a:buNone/>
              <a:defRPr sz="2000">
                <a:solidFill>
                  <a:srgbClr val="FFE599"/>
                </a:solidFill>
                <a:latin typeface="Prata"/>
                <a:ea typeface="Prata"/>
                <a:cs typeface="Prata"/>
                <a:sym typeface="Prata"/>
              </a:defRPr>
            </a:lvl1pPr>
            <a:lvl2pPr lvl="1"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2pPr>
            <a:lvl3pPr lvl="2"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3pPr>
            <a:lvl4pPr lvl="3"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4pPr>
            <a:lvl5pPr lvl="4"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5pPr>
            <a:lvl6pPr lvl="5"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6pPr>
            <a:lvl7pPr lvl="6"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7pPr>
            <a:lvl8pPr lvl="7"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8pPr>
            <a:lvl9pPr lvl="8"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9pPr>
          </a:lstStyle>
          <a:p>
            <a:endParaRPr/>
          </a:p>
        </p:txBody>
      </p:sp>
      <p:sp>
        <p:nvSpPr>
          <p:cNvPr id="96" name="Google Shape;96;p19"/>
          <p:cNvSpPr txBox="1">
            <a:spLocks noGrp="1"/>
          </p:cNvSpPr>
          <p:nvPr>
            <p:ph type="subTitle" idx="4"/>
          </p:nvPr>
        </p:nvSpPr>
        <p:spPr>
          <a:xfrm>
            <a:off x="3626550" y="2855225"/>
            <a:ext cx="1890900" cy="1003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FFFFF"/>
              </a:buClr>
              <a:buSzPts val="1200"/>
              <a:buNone/>
              <a:defRPr sz="1500">
                <a:latin typeface="Merriweather"/>
                <a:ea typeface="Merriweather"/>
                <a:cs typeface="Merriweather"/>
                <a:sym typeface="Merriweather"/>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97" name="Google Shape;97;p19"/>
          <p:cNvSpPr txBox="1">
            <a:spLocks noGrp="1"/>
          </p:cNvSpPr>
          <p:nvPr>
            <p:ph type="subTitle" idx="5"/>
          </p:nvPr>
        </p:nvSpPr>
        <p:spPr>
          <a:xfrm flipH="1">
            <a:off x="5915875" y="2615275"/>
            <a:ext cx="1890900" cy="226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1C232"/>
              </a:buClr>
              <a:buSzPts val="1400"/>
              <a:buFont typeface="Permanent Marker"/>
              <a:buNone/>
              <a:defRPr sz="2000">
                <a:solidFill>
                  <a:srgbClr val="FFE599"/>
                </a:solidFill>
                <a:latin typeface="Prata"/>
                <a:ea typeface="Prata"/>
                <a:cs typeface="Prata"/>
                <a:sym typeface="Prata"/>
              </a:defRPr>
            </a:lvl1pPr>
            <a:lvl2pPr lvl="1"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2pPr>
            <a:lvl3pPr lvl="2"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3pPr>
            <a:lvl4pPr lvl="3"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4pPr>
            <a:lvl5pPr lvl="4"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5pPr>
            <a:lvl6pPr lvl="5"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6pPr>
            <a:lvl7pPr lvl="6"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7pPr>
            <a:lvl8pPr lvl="7"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8pPr>
            <a:lvl9pPr lvl="8"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9pPr>
          </a:lstStyle>
          <a:p>
            <a:endParaRPr/>
          </a:p>
        </p:txBody>
      </p:sp>
      <p:sp>
        <p:nvSpPr>
          <p:cNvPr id="98" name="Google Shape;98;p19"/>
          <p:cNvSpPr txBox="1">
            <a:spLocks noGrp="1"/>
          </p:cNvSpPr>
          <p:nvPr>
            <p:ph type="subTitle" idx="6"/>
          </p:nvPr>
        </p:nvSpPr>
        <p:spPr>
          <a:xfrm>
            <a:off x="5915875" y="2855225"/>
            <a:ext cx="1890900" cy="1003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FFFFF"/>
              </a:buClr>
              <a:buSzPts val="1200"/>
              <a:buNone/>
              <a:defRPr sz="1500">
                <a:latin typeface="Merriweather"/>
                <a:ea typeface="Merriweather"/>
                <a:cs typeface="Merriweather"/>
                <a:sym typeface="Merriweather"/>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99" name="Google Shape;99;p19"/>
          <p:cNvSpPr txBox="1">
            <a:spLocks noGrp="1"/>
          </p:cNvSpPr>
          <p:nvPr>
            <p:ph type="ctrTitle"/>
          </p:nvPr>
        </p:nvSpPr>
        <p:spPr>
          <a:xfrm flipH="1">
            <a:off x="711775" y="536525"/>
            <a:ext cx="7720500" cy="3132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rgbClr val="F1C232"/>
              </a:buClr>
              <a:buSzPts val="2400"/>
              <a:buNone/>
              <a:defRPr sz="2600" b="0">
                <a:solidFill>
                  <a:srgbClr val="FFE599"/>
                </a:solidFill>
                <a:latin typeface="Prata"/>
                <a:ea typeface="Prata"/>
                <a:cs typeface="Prata"/>
                <a:sym typeface="Prata"/>
              </a:defRPr>
            </a:lvl1pPr>
            <a:lvl2pPr lvl="1" rtl="0">
              <a:spcBef>
                <a:spcPts val="0"/>
              </a:spcBef>
              <a:spcAft>
                <a:spcPts val="0"/>
              </a:spcAft>
              <a:buClr>
                <a:srgbClr val="F1C232"/>
              </a:buClr>
              <a:buSzPts val="2800"/>
              <a:buNone/>
              <a:defRPr>
                <a:solidFill>
                  <a:srgbClr val="F1C232"/>
                </a:solidFill>
              </a:defRPr>
            </a:lvl2pPr>
            <a:lvl3pPr lvl="2" rtl="0">
              <a:spcBef>
                <a:spcPts val="0"/>
              </a:spcBef>
              <a:spcAft>
                <a:spcPts val="0"/>
              </a:spcAft>
              <a:buClr>
                <a:srgbClr val="F1C232"/>
              </a:buClr>
              <a:buSzPts val="2800"/>
              <a:buNone/>
              <a:defRPr>
                <a:solidFill>
                  <a:srgbClr val="F1C232"/>
                </a:solidFill>
              </a:defRPr>
            </a:lvl3pPr>
            <a:lvl4pPr lvl="3" rtl="0">
              <a:spcBef>
                <a:spcPts val="0"/>
              </a:spcBef>
              <a:spcAft>
                <a:spcPts val="0"/>
              </a:spcAft>
              <a:buClr>
                <a:srgbClr val="F1C232"/>
              </a:buClr>
              <a:buSzPts val="2800"/>
              <a:buNone/>
              <a:defRPr>
                <a:solidFill>
                  <a:srgbClr val="F1C232"/>
                </a:solidFill>
              </a:defRPr>
            </a:lvl4pPr>
            <a:lvl5pPr lvl="4" rtl="0">
              <a:spcBef>
                <a:spcPts val="0"/>
              </a:spcBef>
              <a:spcAft>
                <a:spcPts val="0"/>
              </a:spcAft>
              <a:buClr>
                <a:srgbClr val="F1C232"/>
              </a:buClr>
              <a:buSzPts val="2800"/>
              <a:buNone/>
              <a:defRPr>
                <a:solidFill>
                  <a:srgbClr val="F1C232"/>
                </a:solidFill>
              </a:defRPr>
            </a:lvl5pPr>
            <a:lvl6pPr lvl="5" rtl="0">
              <a:spcBef>
                <a:spcPts val="0"/>
              </a:spcBef>
              <a:spcAft>
                <a:spcPts val="0"/>
              </a:spcAft>
              <a:buClr>
                <a:srgbClr val="F1C232"/>
              </a:buClr>
              <a:buSzPts val="2800"/>
              <a:buNone/>
              <a:defRPr>
                <a:solidFill>
                  <a:srgbClr val="F1C232"/>
                </a:solidFill>
              </a:defRPr>
            </a:lvl6pPr>
            <a:lvl7pPr lvl="6" rtl="0">
              <a:spcBef>
                <a:spcPts val="0"/>
              </a:spcBef>
              <a:spcAft>
                <a:spcPts val="0"/>
              </a:spcAft>
              <a:buClr>
                <a:srgbClr val="F1C232"/>
              </a:buClr>
              <a:buSzPts val="2800"/>
              <a:buNone/>
              <a:defRPr>
                <a:solidFill>
                  <a:srgbClr val="F1C232"/>
                </a:solidFill>
              </a:defRPr>
            </a:lvl7pPr>
            <a:lvl8pPr lvl="7" rtl="0">
              <a:spcBef>
                <a:spcPts val="0"/>
              </a:spcBef>
              <a:spcAft>
                <a:spcPts val="0"/>
              </a:spcAft>
              <a:buClr>
                <a:srgbClr val="F1C232"/>
              </a:buClr>
              <a:buSzPts val="2800"/>
              <a:buNone/>
              <a:defRPr>
                <a:solidFill>
                  <a:srgbClr val="F1C232"/>
                </a:solidFill>
              </a:defRPr>
            </a:lvl8pPr>
            <a:lvl9pPr lvl="8" rtl="0">
              <a:spcBef>
                <a:spcPts val="0"/>
              </a:spcBef>
              <a:spcAft>
                <a:spcPts val="0"/>
              </a:spcAft>
              <a:buClr>
                <a:srgbClr val="F1C232"/>
              </a:buClr>
              <a:buSzPts val="2800"/>
              <a:buNone/>
              <a:defRPr>
                <a:solidFill>
                  <a:srgbClr val="F1C23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0"/>
        <p:cNvGrpSpPr/>
        <p:nvPr/>
      </p:nvGrpSpPr>
      <p:grpSpPr>
        <a:xfrm>
          <a:off x="0" y="0"/>
          <a:ext cx="0" cy="0"/>
          <a:chOff x="0" y="0"/>
          <a:chExt cx="0" cy="0"/>
        </a:xfrm>
      </p:grpSpPr>
      <p:sp>
        <p:nvSpPr>
          <p:cNvPr id="101" name="Google Shape;101;p20"/>
          <p:cNvSpPr/>
          <p:nvPr/>
        </p:nvSpPr>
        <p:spPr>
          <a:xfrm>
            <a:off x="733000" y="554775"/>
            <a:ext cx="10675200" cy="46566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0"/>
          <p:cNvSpPr txBox="1">
            <a:spLocks noGrp="1"/>
          </p:cNvSpPr>
          <p:nvPr>
            <p:ph type="ctrTitle"/>
          </p:nvPr>
        </p:nvSpPr>
        <p:spPr>
          <a:xfrm>
            <a:off x="1097104" y="2374465"/>
            <a:ext cx="3508200" cy="4644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FFFFFF"/>
              </a:buClr>
              <a:buSzPts val="3000"/>
              <a:buNone/>
              <a:defRPr sz="3400" b="0"/>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03" name="Google Shape;103;p20"/>
          <p:cNvSpPr txBox="1">
            <a:spLocks noGrp="1"/>
          </p:cNvSpPr>
          <p:nvPr>
            <p:ph type="subTitle" idx="1"/>
          </p:nvPr>
        </p:nvSpPr>
        <p:spPr>
          <a:xfrm>
            <a:off x="1097100" y="2838877"/>
            <a:ext cx="2823000" cy="8991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rgbClr val="FFFFFF"/>
              </a:buClr>
              <a:buSzPts val="1200"/>
              <a:buNone/>
              <a:defRPr sz="1500">
                <a:solidFill>
                  <a:srgbClr val="FFFFFF"/>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04" name="Google Shape;104;p20"/>
          <p:cNvSpPr txBox="1">
            <a:spLocks noGrp="1"/>
          </p:cNvSpPr>
          <p:nvPr>
            <p:ph type="title" idx="2" hasCustomPrompt="1"/>
          </p:nvPr>
        </p:nvSpPr>
        <p:spPr>
          <a:xfrm>
            <a:off x="1097104" y="1517138"/>
            <a:ext cx="1025700" cy="857400"/>
          </a:xfrm>
          <a:prstGeom prst="rect">
            <a:avLst/>
          </a:prstGeom>
        </p:spPr>
        <p:txBody>
          <a:bodyPr spcFirstLastPara="1" wrap="square" lIns="91425" tIns="91425" rIns="91425" bIns="91425" anchor="ctr" anchorCtr="0">
            <a:normAutofit/>
          </a:bodyPr>
          <a:lstStyle>
            <a:lvl1pPr lvl="0" rtl="0">
              <a:spcBef>
                <a:spcPts val="0"/>
              </a:spcBef>
              <a:spcAft>
                <a:spcPts val="0"/>
              </a:spcAft>
              <a:buSzPts val="3400"/>
              <a:buNone/>
              <a:defRPr sz="3400" b="0"/>
            </a:lvl1pPr>
            <a:lvl2pPr lvl="1" algn="ctr" rtl="0">
              <a:spcBef>
                <a:spcPts val="0"/>
              </a:spcBef>
              <a:spcAft>
                <a:spcPts val="0"/>
              </a:spcAft>
              <a:buSzPts val="3400"/>
              <a:buFont typeface="Nunito Sans"/>
              <a:buNone/>
              <a:defRPr sz="3400" b="1">
                <a:latin typeface="Nunito Sans"/>
                <a:ea typeface="Nunito Sans"/>
                <a:cs typeface="Nunito Sans"/>
                <a:sym typeface="Nunito Sans"/>
              </a:defRPr>
            </a:lvl2pPr>
            <a:lvl3pPr lvl="2" algn="ctr" rtl="0">
              <a:spcBef>
                <a:spcPts val="0"/>
              </a:spcBef>
              <a:spcAft>
                <a:spcPts val="0"/>
              </a:spcAft>
              <a:buSzPts val="3400"/>
              <a:buFont typeface="Nunito Sans"/>
              <a:buNone/>
              <a:defRPr sz="3400" b="1">
                <a:latin typeface="Nunito Sans"/>
                <a:ea typeface="Nunito Sans"/>
                <a:cs typeface="Nunito Sans"/>
                <a:sym typeface="Nunito Sans"/>
              </a:defRPr>
            </a:lvl3pPr>
            <a:lvl4pPr lvl="3" algn="ctr" rtl="0">
              <a:spcBef>
                <a:spcPts val="0"/>
              </a:spcBef>
              <a:spcAft>
                <a:spcPts val="0"/>
              </a:spcAft>
              <a:buSzPts val="3400"/>
              <a:buFont typeface="Nunito Sans"/>
              <a:buNone/>
              <a:defRPr sz="3400" b="1">
                <a:latin typeface="Nunito Sans"/>
                <a:ea typeface="Nunito Sans"/>
                <a:cs typeface="Nunito Sans"/>
                <a:sym typeface="Nunito Sans"/>
              </a:defRPr>
            </a:lvl4pPr>
            <a:lvl5pPr lvl="4" algn="ctr" rtl="0">
              <a:spcBef>
                <a:spcPts val="0"/>
              </a:spcBef>
              <a:spcAft>
                <a:spcPts val="0"/>
              </a:spcAft>
              <a:buSzPts val="3400"/>
              <a:buFont typeface="Nunito Sans"/>
              <a:buNone/>
              <a:defRPr sz="3400" b="1">
                <a:latin typeface="Nunito Sans"/>
                <a:ea typeface="Nunito Sans"/>
                <a:cs typeface="Nunito Sans"/>
                <a:sym typeface="Nunito Sans"/>
              </a:defRPr>
            </a:lvl5pPr>
            <a:lvl6pPr lvl="5" algn="ctr" rtl="0">
              <a:spcBef>
                <a:spcPts val="0"/>
              </a:spcBef>
              <a:spcAft>
                <a:spcPts val="0"/>
              </a:spcAft>
              <a:buSzPts val="3400"/>
              <a:buFont typeface="Nunito Sans"/>
              <a:buNone/>
              <a:defRPr sz="3400" b="1">
                <a:latin typeface="Nunito Sans"/>
                <a:ea typeface="Nunito Sans"/>
                <a:cs typeface="Nunito Sans"/>
                <a:sym typeface="Nunito Sans"/>
              </a:defRPr>
            </a:lvl6pPr>
            <a:lvl7pPr lvl="6" algn="ctr" rtl="0">
              <a:spcBef>
                <a:spcPts val="0"/>
              </a:spcBef>
              <a:spcAft>
                <a:spcPts val="0"/>
              </a:spcAft>
              <a:buSzPts val="3400"/>
              <a:buFont typeface="Nunito Sans"/>
              <a:buNone/>
              <a:defRPr sz="3400" b="1">
                <a:latin typeface="Nunito Sans"/>
                <a:ea typeface="Nunito Sans"/>
                <a:cs typeface="Nunito Sans"/>
                <a:sym typeface="Nunito Sans"/>
              </a:defRPr>
            </a:lvl7pPr>
            <a:lvl8pPr lvl="7" algn="ctr" rtl="0">
              <a:spcBef>
                <a:spcPts val="0"/>
              </a:spcBef>
              <a:spcAft>
                <a:spcPts val="0"/>
              </a:spcAft>
              <a:buSzPts val="3400"/>
              <a:buFont typeface="Nunito Sans"/>
              <a:buNone/>
              <a:defRPr sz="3400" b="1">
                <a:latin typeface="Nunito Sans"/>
                <a:ea typeface="Nunito Sans"/>
                <a:cs typeface="Nunito Sans"/>
                <a:sym typeface="Nunito Sans"/>
              </a:defRPr>
            </a:lvl8pPr>
            <a:lvl9pPr lvl="8" algn="ctr" rtl="0">
              <a:spcBef>
                <a:spcPts val="0"/>
              </a:spcBef>
              <a:spcAft>
                <a:spcPts val="0"/>
              </a:spcAft>
              <a:buSzPts val="3400"/>
              <a:buFont typeface="Nunito Sans"/>
              <a:buNone/>
              <a:defRPr sz="3400" b="1">
                <a:latin typeface="Nunito Sans"/>
                <a:ea typeface="Nunito Sans"/>
                <a:cs typeface="Nunito Sans"/>
                <a:sym typeface="Nunito Sans"/>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05"/>
        <p:cNvGrpSpPr/>
        <p:nvPr/>
      </p:nvGrpSpPr>
      <p:grpSpPr>
        <a:xfrm>
          <a:off x="0" y="0"/>
          <a:ext cx="0" cy="0"/>
          <a:chOff x="0" y="0"/>
          <a:chExt cx="0" cy="0"/>
        </a:xfrm>
      </p:grpSpPr>
      <p:sp>
        <p:nvSpPr>
          <p:cNvPr id="106" name="Google Shape;106;p21"/>
          <p:cNvSpPr/>
          <p:nvPr/>
        </p:nvSpPr>
        <p:spPr>
          <a:xfrm>
            <a:off x="733000" y="554775"/>
            <a:ext cx="10675200" cy="46566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ctrTitle"/>
          </p:nvPr>
        </p:nvSpPr>
        <p:spPr>
          <a:xfrm>
            <a:off x="1097104" y="2374465"/>
            <a:ext cx="3508200" cy="4644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FFFFFF"/>
              </a:buClr>
              <a:buSzPts val="3000"/>
              <a:buNone/>
              <a:defRPr sz="3400" b="0"/>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08" name="Google Shape;108;p21"/>
          <p:cNvSpPr txBox="1">
            <a:spLocks noGrp="1"/>
          </p:cNvSpPr>
          <p:nvPr>
            <p:ph type="subTitle" idx="1"/>
          </p:nvPr>
        </p:nvSpPr>
        <p:spPr>
          <a:xfrm>
            <a:off x="1097100" y="2838877"/>
            <a:ext cx="2823000" cy="8991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rgbClr val="FFFFFF"/>
              </a:buClr>
              <a:buSzPts val="1200"/>
              <a:buNone/>
              <a:defRPr sz="1500">
                <a:solidFill>
                  <a:srgbClr val="FFFFFF"/>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09" name="Google Shape;109;p21"/>
          <p:cNvSpPr txBox="1">
            <a:spLocks noGrp="1"/>
          </p:cNvSpPr>
          <p:nvPr>
            <p:ph type="title" idx="2" hasCustomPrompt="1"/>
          </p:nvPr>
        </p:nvSpPr>
        <p:spPr>
          <a:xfrm>
            <a:off x="1097104" y="1517138"/>
            <a:ext cx="1025700" cy="857400"/>
          </a:xfrm>
          <a:prstGeom prst="rect">
            <a:avLst/>
          </a:prstGeom>
        </p:spPr>
        <p:txBody>
          <a:bodyPr spcFirstLastPara="1" wrap="square" lIns="91425" tIns="91425" rIns="91425" bIns="91425" anchor="ctr" anchorCtr="0">
            <a:normAutofit/>
          </a:bodyPr>
          <a:lstStyle>
            <a:lvl1pPr lvl="0" rtl="0">
              <a:spcBef>
                <a:spcPts val="0"/>
              </a:spcBef>
              <a:spcAft>
                <a:spcPts val="0"/>
              </a:spcAft>
              <a:buSzPts val="3400"/>
              <a:buNone/>
              <a:defRPr sz="3400" b="0"/>
            </a:lvl1pPr>
            <a:lvl2pPr lvl="1" algn="ctr" rtl="0">
              <a:spcBef>
                <a:spcPts val="0"/>
              </a:spcBef>
              <a:spcAft>
                <a:spcPts val="0"/>
              </a:spcAft>
              <a:buSzPts val="3400"/>
              <a:buFont typeface="Nunito Sans"/>
              <a:buNone/>
              <a:defRPr sz="3400" b="1">
                <a:latin typeface="Nunito Sans"/>
                <a:ea typeface="Nunito Sans"/>
                <a:cs typeface="Nunito Sans"/>
                <a:sym typeface="Nunito Sans"/>
              </a:defRPr>
            </a:lvl2pPr>
            <a:lvl3pPr lvl="2" algn="ctr" rtl="0">
              <a:spcBef>
                <a:spcPts val="0"/>
              </a:spcBef>
              <a:spcAft>
                <a:spcPts val="0"/>
              </a:spcAft>
              <a:buSzPts val="3400"/>
              <a:buFont typeface="Nunito Sans"/>
              <a:buNone/>
              <a:defRPr sz="3400" b="1">
                <a:latin typeface="Nunito Sans"/>
                <a:ea typeface="Nunito Sans"/>
                <a:cs typeface="Nunito Sans"/>
                <a:sym typeface="Nunito Sans"/>
              </a:defRPr>
            </a:lvl3pPr>
            <a:lvl4pPr lvl="3" algn="ctr" rtl="0">
              <a:spcBef>
                <a:spcPts val="0"/>
              </a:spcBef>
              <a:spcAft>
                <a:spcPts val="0"/>
              </a:spcAft>
              <a:buSzPts val="3400"/>
              <a:buFont typeface="Nunito Sans"/>
              <a:buNone/>
              <a:defRPr sz="3400" b="1">
                <a:latin typeface="Nunito Sans"/>
                <a:ea typeface="Nunito Sans"/>
                <a:cs typeface="Nunito Sans"/>
                <a:sym typeface="Nunito Sans"/>
              </a:defRPr>
            </a:lvl4pPr>
            <a:lvl5pPr lvl="4" algn="ctr" rtl="0">
              <a:spcBef>
                <a:spcPts val="0"/>
              </a:spcBef>
              <a:spcAft>
                <a:spcPts val="0"/>
              </a:spcAft>
              <a:buSzPts val="3400"/>
              <a:buFont typeface="Nunito Sans"/>
              <a:buNone/>
              <a:defRPr sz="3400" b="1">
                <a:latin typeface="Nunito Sans"/>
                <a:ea typeface="Nunito Sans"/>
                <a:cs typeface="Nunito Sans"/>
                <a:sym typeface="Nunito Sans"/>
              </a:defRPr>
            </a:lvl5pPr>
            <a:lvl6pPr lvl="5" algn="ctr" rtl="0">
              <a:spcBef>
                <a:spcPts val="0"/>
              </a:spcBef>
              <a:spcAft>
                <a:spcPts val="0"/>
              </a:spcAft>
              <a:buSzPts val="3400"/>
              <a:buFont typeface="Nunito Sans"/>
              <a:buNone/>
              <a:defRPr sz="3400" b="1">
                <a:latin typeface="Nunito Sans"/>
                <a:ea typeface="Nunito Sans"/>
                <a:cs typeface="Nunito Sans"/>
                <a:sym typeface="Nunito Sans"/>
              </a:defRPr>
            </a:lvl6pPr>
            <a:lvl7pPr lvl="6" algn="ctr" rtl="0">
              <a:spcBef>
                <a:spcPts val="0"/>
              </a:spcBef>
              <a:spcAft>
                <a:spcPts val="0"/>
              </a:spcAft>
              <a:buSzPts val="3400"/>
              <a:buFont typeface="Nunito Sans"/>
              <a:buNone/>
              <a:defRPr sz="3400" b="1">
                <a:latin typeface="Nunito Sans"/>
                <a:ea typeface="Nunito Sans"/>
                <a:cs typeface="Nunito Sans"/>
                <a:sym typeface="Nunito Sans"/>
              </a:defRPr>
            </a:lvl7pPr>
            <a:lvl8pPr lvl="7" algn="ctr" rtl="0">
              <a:spcBef>
                <a:spcPts val="0"/>
              </a:spcBef>
              <a:spcAft>
                <a:spcPts val="0"/>
              </a:spcAft>
              <a:buSzPts val="3400"/>
              <a:buFont typeface="Nunito Sans"/>
              <a:buNone/>
              <a:defRPr sz="3400" b="1">
                <a:latin typeface="Nunito Sans"/>
                <a:ea typeface="Nunito Sans"/>
                <a:cs typeface="Nunito Sans"/>
                <a:sym typeface="Nunito Sans"/>
              </a:defRPr>
            </a:lvl8pPr>
            <a:lvl9pPr lvl="8" algn="ctr" rtl="0">
              <a:spcBef>
                <a:spcPts val="0"/>
              </a:spcBef>
              <a:spcAft>
                <a:spcPts val="0"/>
              </a:spcAft>
              <a:buSzPts val="3400"/>
              <a:buFont typeface="Nunito Sans"/>
              <a:buNone/>
              <a:defRPr sz="3400" b="1">
                <a:latin typeface="Nunito Sans"/>
                <a:ea typeface="Nunito Sans"/>
                <a:cs typeface="Nunito Sans"/>
                <a:sym typeface="Nunito Sans"/>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0"/>
        <p:cNvGrpSpPr/>
        <p:nvPr/>
      </p:nvGrpSpPr>
      <p:grpSpPr>
        <a:xfrm>
          <a:off x="0" y="0"/>
          <a:ext cx="0" cy="0"/>
          <a:chOff x="0" y="0"/>
          <a:chExt cx="0" cy="0"/>
        </a:xfrm>
      </p:grpSpPr>
      <p:sp>
        <p:nvSpPr>
          <p:cNvPr id="111" name="Google Shape;111;p22"/>
          <p:cNvSpPr/>
          <p:nvPr/>
        </p:nvSpPr>
        <p:spPr>
          <a:xfrm>
            <a:off x="-2263700" y="-108900"/>
            <a:ext cx="10675200" cy="46602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txBox="1">
            <a:spLocks noGrp="1"/>
          </p:cNvSpPr>
          <p:nvPr>
            <p:ph type="subTitle" idx="1"/>
          </p:nvPr>
        </p:nvSpPr>
        <p:spPr>
          <a:xfrm flipH="1">
            <a:off x="2326875" y="2538085"/>
            <a:ext cx="1906800" cy="2706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1C232"/>
              </a:buClr>
              <a:buSzPts val="1400"/>
              <a:buFont typeface="Permanent Marker"/>
              <a:buNone/>
              <a:defRPr sz="2100">
                <a:solidFill>
                  <a:srgbClr val="FFE599"/>
                </a:solidFill>
                <a:latin typeface="Prata"/>
                <a:ea typeface="Prata"/>
                <a:cs typeface="Prata"/>
                <a:sym typeface="Prata"/>
              </a:defRPr>
            </a:lvl1pPr>
            <a:lvl2pPr lvl="1"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2pPr>
            <a:lvl3pPr lvl="2"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3pPr>
            <a:lvl4pPr lvl="3"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4pPr>
            <a:lvl5pPr lvl="4"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5pPr>
            <a:lvl6pPr lvl="5"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6pPr>
            <a:lvl7pPr lvl="6"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7pPr>
            <a:lvl8pPr lvl="7"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8pPr>
            <a:lvl9pPr lvl="8"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9pPr>
          </a:lstStyle>
          <a:p>
            <a:endParaRPr/>
          </a:p>
        </p:txBody>
      </p:sp>
      <p:sp>
        <p:nvSpPr>
          <p:cNvPr id="113" name="Google Shape;113;p22"/>
          <p:cNvSpPr txBox="1">
            <a:spLocks noGrp="1"/>
          </p:cNvSpPr>
          <p:nvPr>
            <p:ph type="subTitle" idx="2"/>
          </p:nvPr>
        </p:nvSpPr>
        <p:spPr>
          <a:xfrm>
            <a:off x="2326875" y="2808776"/>
            <a:ext cx="1906800" cy="10647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FFFFF"/>
              </a:buClr>
              <a:buSzPts val="1200"/>
              <a:buNone/>
              <a:defRPr sz="1500">
                <a:latin typeface="Merriweather"/>
                <a:ea typeface="Merriweather"/>
                <a:cs typeface="Merriweather"/>
                <a:sym typeface="Merriweather"/>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114" name="Google Shape;114;p22"/>
          <p:cNvSpPr txBox="1">
            <a:spLocks noGrp="1"/>
          </p:cNvSpPr>
          <p:nvPr>
            <p:ph type="subTitle" idx="3"/>
          </p:nvPr>
        </p:nvSpPr>
        <p:spPr>
          <a:xfrm flipH="1">
            <a:off x="4910325" y="2538085"/>
            <a:ext cx="1906800" cy="2706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1C232"/>
              </a:buClr>
              <a:buSzPts val="1400"/>
              <a:buFont typeface="Permanent Marker"/>
              <a:buNone/>
              <a:defRPr sz="2100">
                <a:solidFill>
                  <a:srgbClr val="FFE599"/>
                </a:solidFill>
                <a:latin typeface="Prata"/>
                <a:ea typeface="Prata"/>
                <a:cs typeface="Prata"/>
                <a:sym typeface="Prata"/>
              </a:defRPr>
            </a:lvl1pPr>
            <a:lvl2pPr lvl="1"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2pPr>
            <a:lvl3pPr lvl="2"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3pPr>
            <a:lvl4pPr lvl="3"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4pPr>
            <a:lvl5pPr lvl="4"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5pPr>
            <a:lvl6pPr lvl="5"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6pPr>
            <a:lvl7pPr lvl="6"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7pPr>
            <a:lvl8pPr lvl="7"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8pPr>
            <a:lvl9pPr lvl="8" algn="ctr" rtl="0">
              <a:lnSpc>
                <a:spcPct val="100000"/>
              </a:lnSpc>
              <a:spcBef>
                <a:spcPts val="0"/>
              </a:spcBef>
              <a:spcAft>
                <a:spcPts val="0"/>
              </a:spcAft>
              <a:buClr>
                <a:srgbClr val="F1C232"/>
              </a:buClr>
              <a:buSzPts val="1400"/>
              <a:buFont typeface="Permanent Marker"/>
              <a:buNone/>
              <a:defRPr sz="1400" b="1">
                <a:solidFill>
                  <a:srgbClr val="F1C232"/>
                </a:solidFill>
                <a:latin typeface="Permanent Marker"/>
                <a:ea typeface="Permanent Marker"/>
                <a:cs typeface="Permanent Marker"/>
                <a:sym typeface="Permanent Marker"/>
              </a:defRPr>
            </a:lvl9pPr>
          </a:lstStyle>
          <a:p>
            <a:endParaRPr/>
          </a:p>
        </p:txBody>
      </p:sp>
      <p:sp>
        <p:nvSpPr>
          <p:cNvPr id="115" name="Google Shape;115;p22"/>
          <p:cNvSpPr txBox="1">
            <a:spLocks noGrp="1"/>
          </p:cNvSpPr>
          <p:nvPr>
            <p:ph type="subTitle" idx="4"/>
          </p:nvPr>
        </p:nvSpPr>
        <p:spPr>
          <a:xfrm>
            <a:off x="4910325" y="2808776"/>
            <a:ext cx="1906800" cy="10647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FFFFF"/>
              </a:buClr>
              <a:buSzPts val="1200"/>
              <a:buNone/>
              <a:defRPr sz="1500">
                <a:latin typeface="Merriweather"/>
                <a:ea typeface="Merriweather"/>
                <a:cs typeface="Merriweather"/>
                <a:sym typeface="Merriweather"/>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116" name="Google Shape;116;p22"/>
          <p:cNvSpPr txBox="1">
            <a:spLocks noGrp="1"/>
          </p:cNvSpPr>
          <p:nvPr>
            <p:ph type="ctrTitle"/>
          </p:nvPr>
        </p:nvSpPr>
        <p:spPr>
          <a:xfrm flipH="1">
            <a:off x="711775" y="536525"/>
            <a:ext cx="7720500" cy="3132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rgbClr val="F1C232"/>
              </a:buClr>
              <a:buSzPts val="2400"/>
              <a:buNone/>
              <a:defRPr sz="2600" b="0">
                <a:solidFill>
                  <a:srgbClr val="FFE599"/>
                </a:solidFill>
                <a:latin typeface="Prata"/>
                <a:ea typeface="Prata"/>
                <a:cs typeface="Prata"/>
                <a:sym typeface="Prata"/>
              </a:defRPr>
            </a:lvl1pPr>
            <a:lvl2pPr lvl="1" rtl="0">
              <a:spcBef>
                <a:spcPts val="0"/>
              </a:spcBef>
              <a:spcAft>
                <a:spcPts val="0"/>
              </a:spcAft>
              <a:buClr>
                <a:srgbClr val="F1C232"/>
              </a:buClr>
              <a:buSzPts val="2800"/>
              <a:buNone/>
              <a:defRPr>
                <a:solidFill>
                  <a:srgbClr val="F1C232"/>
                </a:solidFill>
              </a:defRPr>
            </a:lvl2pPr>
            <a:lvl3pPr lvl="2" rtl="0">
              <a:spcBef>
                <a:spcPts val="0"/>
              </a:spcBef>
              <a:spcAft>
                <a:spcPts val="0"/>
              </a:spcAft>
              <a:buClr>
                <a:srgbClr val="F1C232"/>
              </a:buClr>
              <a:buSzPts val="2800"/>
              <a:buNone/>
              <a:defRPr>
                <a:solidFill>
                  <a:srgbClr val="F1C232"/>
                </a:solidFill>
              </a:defRPr>
            </a:lvl3pPr>
            <a:lvl4pPr lvl="3" rtl="0">
              <a:spcBef>
                <a:spcPts val="0"/>
              </a:spcBef>
              <a:spcAft>
                <a:spcPts val="0"/>
              </a:spcAft>
              <a:buClr>
                <a:srgbClr val="F1C232"/>
              </a:buClr>
              <a:buSzPts val="2800"/>
              <a:buNone/>
              <a:defRPr>
                <a:solidFill>
                  <a:srgbClr val="F1C232"/>
                </a:solidFill>
              </a:defRPr>
            </a:lvl4pPr>
            <a:lvl5pPr lvl="4" rtl="0">
              <a:spcBef>
                <a:spcPts val="0"/>
              </a:spcBef>
              <a:spcAft>
                <a:spcPts val="0"/>
              </a:spcAft>
              <a:buClr>
                <a:srgbClr val="F1C232"/>
              </a:buClr>
              <a:buSzPts val="2800"/>
              <a:buNone/>
              <a:defRPr>
                <a:solidFill>
                  <a:srgbClr val="F1C232"/>
                </a:solidFill>
              </a:defRPr>
            </a:lvl5pPr>
            <a:lvl6pPr lvl="5" rtl="0">
              <a:spcBef>
                <a:spcPts val="0"/>
              </a:spcBef>
              <a:spcAft>
                <a:spcPts val="0"/>
              </a:spcAft>
              <a:buClr>
                <a:srgbClr val="F1C232"/>
              </a:buClr>
              <a:buSzPts val="2800"/>
              <a:buNone/>
              <a:defRPr>
                <a:solidFill>
                  <a:srgbClr val="F1C232"/>
                </a:solidFill>
              </a:defRPr>
            </a:lvl6pPr>
            <a:lvl7pPr lvl="6" rtl="0">
              <a:spcBef>
                <a:spcPts val="0"/>
              </a:spcBef>
              <a:spcAft>
                <a:spcPts val="0"/>
              </a:spcAft>
              <a:buClr>
                <a:srgbClr val="F1C232"/>
              </a:buClr>
              <a:buSzPts val="2800"/>
              <a:buNone/>
              <a:defRPr>
                <a:solidFill>
                  <a:srgbClr val="F1C232"/>
                </a:solidFill>
              </a:defRPr>
            </a:lvl7pPr>
            <a:lvl8pPr lvl="7" rtl="0">
              <a:spcBef>
                <a:spcPts val="0"/>
              </a:spcBef>
              <a:spcAft>
                <a:spcPts val="0"/>
              </a:spcAft>
              <a:buClr>
                <a:srgbClr val="F1C232"/>
              </a:buClr>
              <a:buSzPts val="2800"/>
              <a:buNone/>
              <a:defRPr>
                <a:solidFill>
                  <a:srgbClr val="F1C232"/>
                </a:solidFill>
              </a:defRPr>
            </a:lvl8pPr>
            <a:lvl9pPr lvl="8" rtl="0">
              <a:spcBef>
                <a:spcPts val="0"/>
              </a:spcBef>
              <a:spcAft>
                <a:spcPts val="0"/>
              </a:spcAft>
              <a:buClr>
                <a:srgbClr val="F1C232"/>
              </a:buClr>
              <a:buSzPts val="2800"/>
              <a:buNone/>
              <a:defRPr>
                <a:solidFill>
                  <a:srgbClr val="F1C232"/>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Description 02">
  <p:cSld name="1_Título y objetos_3">
    <p:bg>
      <p:bgPr>
        <a:solidFill>
          <a:schemeClr val="dk2"/>
        </a:solidFill>
        <a:effectLst/>
      </p:bgPr>
    </p:bg>
    <p:spTree>
      <p:nvGrpSpPr>
        <p:cNvPr id="1" name="Shape 117"/>
        <p:cNvGrpSpPr/>
        <p:nvPr/>
      </p:nvGrpSpPr>
      <p:grpSpPr>
        <a:xfrm>
          <a:off x="0" y="0"/>
          <a:ext cx="0" cy="0"/>
          <a:chOff x="0" y="0"/>
          <a:chExt cx="0" cy="0"/>
        </a:xfrm>
      </p:grpSpPr>
      <p:sp>
        <p:nvSpPr>
          <p:cNvPr id="118" name="Google Shape;118;p23"/>
          <p:cNvSpPr/>
          <p:nvPr/>
        </p:nvSpPr>
        <p:spPr>
          <a:xfrm>
            <a:off x="733000" y="554775"/>
            <a:ext cx="10675200" cy="4656600"/>
          </a:xfrm>
          <a:prstGeom prst="round2DiagRect">
            <a:avLst>
              <a:gd name="adj1" fmla="val 16667"/>
              <a:gd name="adj2" fmla="val 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txBox="1">
            <a:spLocks noGrp="1"/>
          </p:cNvSpPr>
          <p:nvPr>
            <p:ph type="ctrTitle"/>
          </p:nvPr>
        </p:nvSpPr>
        <p:spPr>
          <a:xfrm flipH="1">
            <a:off x="3012550" y="3090450"/>
            <a:ext cx="5464200" cy="695400"/>
          </a:xfrm>
          <a:prstGeom prst="rect">
            <a:avLst/>
          </a:prstGeom>
          <a:noFill/>
          <a:ln>
            <a:noFill/>
          </a:ln>
        </p:spPr>
        <p:txBody>
          <a:bodyPr spcFirstLastPara="1" wrap="square" lIns="68575" tIns="34275" rIns="68575" bIns="34275" anchor="ctr" anchorCtr="0">
            <a:normAutofit/>
          </a:bodyPr>
          <a:lstStyle>
            <a:lvl1pPr lvl="0" algn="r" rtl="0">
              <a:spcBef>
                <a:spcPts val="0"/>
              </a:spcBef>
              <a:spcAft>
                <a:spcPts val="0"/>
              </a:spcAft>
              <a:buClr>
                <a:srgbClr val="F1C232"/>
              </a:buClr>
              <a:buSzPts val="2400"/>
              <a:buNone/>
              <a:defRPr sz="3600" b="0">
                <a:solidFill>
                  <a:srgbClr val="FFE599"/>
                </a:solidFill>
                <a:latin typeface="Prata"/>
                <a:ea typeface="Prata"/>
                <a:cs typeface="Prata"/>
                <a:sym typeface="Prata"/>
              </a:defRPr>
            </a:lvl1pPr>
            <a:lvl2pPr lvl="1" rtl="0">
              <a:spcBef>
                <a:spcPts val="0"/>
              </a:spcBef>
              <a:spcAft>
                <a:spcPts val="0"/>
              </a:spcAft>
              <a:buClr>
                <a:srgbClr val="F1C232"/>
              </a:buClr>
              <a:buSzPts val="2800"/>
              <a:buNone/>
              <a:defRPr>
                <a:solidFill>
                  <a:srgbClr val="F1C232"/>
                </a:solidFill>
              </a:defRPr>
            </a:lvl2pPr>
            <a:lvl3pPr lvl="2" rtl="0">
              <a:spcBef>
                <a:spcPts val="0"/>
              </a:spcBef>
              <a:spcAft>
                <a:spcPts val="0"/>
              </a:spcAft>
              <a:buClr>
                <a:srgbClr val="F1C232"/>
              </a:buClr>
              <a:buSzPts val="2800"/>
              <a:buNone/>
              <a:defRPr>
                <a:solidFill>
                  <a:srgbClr val="F1C232"/>
                </a:solidFill>
              </a:defRPr>
            </a:lvl3pPr>
            <a:lvl4pPr lvl="3" rtl="0">
              <a:spcBef>
                <a:spcPts val="0"/>
              </a:spcBef>
              <a:spcAft>
                <a:spcPts val="0"/>
              </a:spcAft>
              <a:buClr>
                <a:srgbClr val="F1C232"/>
              </a:buClr>
              <a:buSzPts val="2800"/>
              <a:buNone/>
              <a:defRPr>
                <a:solidFill>
                  <a:srgbClr val="F1C232"/>
                </a:solidFill>
              </a:defRPr>
            </a:lvl4pPr>
            <a:lvl5pPr lvl="4" rtl="0">
              <a:spcBef>
                <a:spcPts val="0"/>
              </a:spcBef>
              <a:spcAft>
                <a:spcPts val="0"/>
              </a:spcAft>
              <a:buClr>
                <a:srgbClr val="F1C232"/>
              </a:buClr>
              <a:buSzPts val="2800"/>
              <a:buNone/>
              <a:defRPr>
                <a:solidFill>
                  <a:srgbClr val="F1C232"/>
                </a:solidFill>
              </a:defRPr>
            </a:lvl5pPr>
            <a:lvl6pPr lvl="5" rtl="0">
              <a:spcBef>
                <a:spcPts val="0"/>
              </a:spcBef>
              <a:spcAft>
                <a:spcPts val="0"/>
              </a:spcAft>
              <a:buClr>
                <a:srgbClr val="F1C232"/>
              </a:buClr>
              <a:buSzPts val="2800"/>
              <a:buNone/>
              <a:defRPr>
                <a:solidFill>
                  <a:srgbClr val="F1C232"/>
                </a:solidFill>
              </a:defRPr>
            </a:lvl6pPr>
            <a:lvl7pPr lvl="6" rtl="0">
              <a:spcBef>
                <a:spcPts val="0"/>
              </a:spcBef>
              <a:spcAft>
                <a:spcPts val="0"/>
              </a:spcAft>
              <a:buClr>
                <a:srgbClr val="F1C232"/>
              </a:buClr>
              <a:buSzPts val="2800"/>
              <a:buNone/>
              <a:defRPr>
                <a:solidFill>
                  <a:srgbClr val="F1C232"/>
                </a:solidFill>
              </a:defRPr>
            </a:lvl7pPr>
            <a:lvl8pPr lvl="7" rtl="0">
              <a:spcBef>
                <a:spcPts val="0"/>
              </a:spcBef>
              <a:spcAft>
                <a:spcPts val="0"/>
              </a:spcAft>
              <a:buClr>
                <a:srgbClr val="F1C232"/>
              </a:buClr>
              <a:buSzPts val="2800"/>
              <a:buNone/>
              <a:defRPr>
                <a:solidFill>
                  <a:srgbClr val="F1C232"/>
                </a:solidFill>
              </a:defRPr>
            </a:lvl8pPr>
            <a:lvl9pPr lvl="8" rtl="0">
              <a:spcBef>
                <a:spcPts val="0"/>
              </a:spcBef>
              <a:spcAft>
                <a:spcPts val="0"/>
              </a:spcAft>
              <a:buClr>
                <a:srgbClr val="F1C232"/>
              </a:buClr>
              <a:buSzPts val="2800"/>
              <a:buNone/>
              <a:defRPr>
                <a:solidFill>
                  <a:srgbClr val="F1C232"/>
                </a:solidFill>
              </a:defRPr>
            </a:lvl9pPr>
          </a:lstStyle>
          <a:p>
            <a:endParaRPr/>
          </a:p>
        </p:txBody>
      </p:sp>
      <p:sp>
        <p:nvSpPr>
          <p:cNvPr id="120" name="Google Shape;120;p23"/>
          <p:cNvSpPr txBox="1">
            <a:spLocks noGrp="1"/>
          </p:cNvSpPr>
          <p:nvPr>
            <p:ph type="subTitle" idx="1"/>
          </p:nvPr>
        </p:nvSpPr>
        <p:spPr>
          <a:xfrm>
            <a:off x="3012550" y="3785800"/>
            <a:ext cx="5464200" cy="3321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Clr>
                <a:srgbClr val="FFFFFF"/>
              </a:buClr>
              <a:buSzPts val="1200"/>
              <a:buNone/>
              <a:defRPr sz="1500">
                <a:solidFill>
                  <a:srgbClr val="FFFFFF"/>
                </a:solidFill>
                <a:latin typeface="Merriweather"/>
                <a:ea typeface="Merriweather"/>
                <a:cs typeface="Merriweather"/>
                <a:sym typeface="Merriweather"/>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900"/>
              <a:buNone/>
              <a:defRPr sz="900">
                <a:solidFill>
                  <a:srgbClr val="FFFFFF"/>
                </a:solidFill>
              </a:defRPr>
            </a:lvl6pPr>
            <a:lvl7pPr lvl="6" rtl="0">
              <a:lnSpc>
                <a:spcPct val="100000"/>
              </a:lnSpc>
              <a:spcBef>
                <a:spcPts val="0"/>
              </a:spcBef>
              <a:spcAft>
                <a:spcPts val="0"/>
              </a:spcAft>
              <a:buClr>
                <a:srgbClr val="FFFFFF"/>
              </a:buClr>
              <a:buSzPts val="900"/>
              <a:buNone/>
              <a:defRPr sz="900">
                <a:solidFill>
                  <a:srgbClr val="FFFFFF"/>
                </a:solidFill>
              </a:defRPr>
            </a:lvl7pPr>
            <a:lvl8pPr lvl="7" rtl="0">
              <a:lnSpc>
                <a:spcPct val="100000"/>
              </a:lnSpc>
              <a:spcBef>
                <a:spcPts val="0"/>
              </a:spcBef>
              <a:spcAft>
                <a:spcPts val="0"/>
              </a:spcAft>
              <a:buClr>
                <a:srgbClr val="FFFFFF"/>
              </a:buClr>
              <a:buSzPts val="900"/>
              <a:buNone/>
              <a:defRPr sz="900">
                <a:solidFill>
                  <a:srgbClr val="FFFFFF"/>
                </a:solidFill>
              </a:defRPr>
            </a:lvl8pPr>
            <a:lvl9pPr lvl="8" rtl="0">
              <a:lnSpc>
                <a:spcPct val="100000"/>
              </a:lnSpc>
              <a:spcBef>
                <a:spcPts val="0"/>
              </a:spcBef>
              <a:spcAft>
                <a:spcPts val="0"/>
              </a:spcAft>
              <a:buClr>
                <a:srgbClr val="FFFFFF"/>
              </a:buClr>
              <a:buSzPts val="900"/>
              <a:buNone/>
              <a:defRPr sz="900">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02">
  <p:cSld name="2_Diapositiva de título">
    <p:bg>
      <p:bgPr>
        <a:solidFill>
          <a:srgbClr val="081456"/>
        </a:solidFill>
        <a:effectLst/>
      </p:bgPr>
    </p:bg>
    <p:spTree>
      <p:nvGrpSpPr>
        <p:cNvPr id="1" name="Shape 121"/>
        <p:cNvGrpSpPr/>
        <p:nvPr/>
      </p:nvGrpSpPr>
      <p:grpSpPr>
        <a:xfrm>
          <a:off x="0" y="0"/>
          <a:ext cx="0" cy="0"/>
          <a:chOff x="0" y="0"/>
          <a:chExt cx="0" cy="0"/>
        </a:xfrm>
      </p:grpSpPr>
      <p:sp>
        <p:nvSpPr>
          <p:cNvPr id="122" name="Google Shape;122;p24"/>
          <p:cNvSpPr txBox="1">
            <a:spLocks noGrp="1"/>
          </p:cNvSpPr>
          <p:nvPr>
            <p:ph type="ctrTitle"/>
          </p:nvPr>
        </p:nvSpPr>
        <p:spPr>
          <a:xfrm>
            <a:off x="5140825" y="2134775"/>
            <a:ext cx="3286500" cy="736200"/>
          </a:xfrm>
          <a:prstGeom prst="rect">
            <a:avLst/>
          </a:prstGeom>
          <a:noFill/>
          <a:ln>
            <a:noFill/>
          </a:ln>
        </p:spPr>
        <p:txBody>
          <a:bodyPr spcFirstLastPara="1" wrap="square" lIns="68575" tIns="34275" rIns="68575" bIns="34275" anchor="b" anchorCtr="0">
            <a:normAutofit/>
          </a:bodyPr>
          <a:lstStyle>
            <a:lvl1pPr lvl="0" algn="r" rtl="0">
              <a:spcBef>
                <a:spcPts val="0"/>
              </a:spcBef>
              <a:spcAft>
                <a:spcPts val="0"/>
              </a:spcAft>
              <a:buClr>
                <a:srgbClr val="FFFFFF"/>
              </a:buClr>
              <a:buSzPts val="2100"/>
              <a:buNone/>
              <a:defRPr sz="2300" b="0">
                <a:solidFill>
                  <a:srgbClr val="FFE599"/>
                </a:solidFill>
                <a:latin typeface="Prata"/>
                <a:ea typeface="Prata"/>
                <a:cs typeface="Prata"/>
                <a:sym typeface="Prata"/>
              </a:defRPr>
            </a:lvl1pPr>
            <a:lvl2pPr lvl="1" rtl="0">
              <a:spcBef>
                <a:spcPts val="0"/>
              </a:spcBef>
              <a:spcAft>
                <a:spcPts val="0"/>
              </a:spcAft>
              <a:buClr>
                <a:srgbClr val="FFFFFF"/>
              </a:buClr>
              <a:buSzPts val="2800"/>
              <a:buNone/>
              <a:defRPr b="1">
                <a:solidFill>
                  <a:srgbClr val="FFFFFF"/>
                </a:solidFill>
              </a:defRPr>
            </a:lvl2pPr>
            <a:lvl3pPr lvl="2" rtl="0">
              <a:spcBef>
                <a:spcPts val="0"/>
              </a:spcBef>
              <a:spcAft>
                <a:spcPts val="0"/>
              </a:spcAft>
              <a:buClr>
                <a:srgbClr val="FFFFFF"/>
              </a:buClr>
              <a:buSzPts val="2800"/>
              <a:buNone/>
              <a:defRPr b="1">
                <a:solidFill>
                  <a:srgbClr val="FFFFFF"/>
                </a:solidFill>
              </a:defRPr>
            </a:lvl3pPr>
            <a:lvl4pPr lvl="3" rtl="0">
              <a:spcBef>
                <a:spcPts val="0"/>
              </a:spcBef>
              <a:spcAft>
                <a:spcPts val="0"/>
              </a:spcAft>
              <a:buClr>
                <a:srgbClr val="FFFFFF"/>
              </a:buClr>
              <a:buSzPts val="2800"/>
              <a:buNone/>
              <a:defRPr b="1">
                <a:solidFill>
                  <a:srgbClr val="FFFFFF"/>
                </a:solidFill>
              </a:defRPr>
            </a:lvl4pPr>
            <a:lvl5pPr lvl="4" rtl="0">
              <a:spcBef>
                <a:spcPts val="0"/>
              </a:spcBef>
              <a:spcAft>
                <a:spcPts val="0"/>
              </a:spcAft>
              <a:buClr>
                <a:srgbClr val="FFFFFF"/>
              </a:buClr>
              <a:buSzPts val="2800"/>
              <a:buNone/>
              <a:defRPr b="1">
                <a:solidFill>
                  <a:srgbClr val="FFFFFF"/>
                </a:solidFill>
              </a:defRPr>
            </a:lvl5pPr>
            <a:lvl6pPr lvl="5" rtl="0">
              <a:spcBef>
                <a:spcPts val="0"/>
              </a:spcBef>
              <a:spcAft>
                <a:spcPts val="0"/>
              </a:spcAft>
              <a:buClr>
                <a:srgbClr val="FFFFFF"/>
              </a:buClr>
              <a:buSzPts val="2800"/>
              <a:buNone/>
              <a:defRPr b="1">
                <a:solidFill>
                  <a:srgbClr val="FFFFFF"/>
                </a:solidFill>
              </a:defRPr>
            </a:lvl6pPr>
            <a:lvl7pPr lvl="6" rtl="0">
              <a:spcBef>
                <a:spcPts val="0"/>
              </a:spcBef>
              <a:spcAft>
                <a:spcPts val="0"/>
              </a:spcAft>
              <a:buClr>
                <a:srgbClr val="FFFFFF"/>
              </a:buClr>
              <a:buSzPts val="2800"/>
              <a:buNone/>
              <a:defRPr b="1">
                <a:solidFill>
                  <a:srgbClr val="FFFFFF"/>
                </a:solidFill>
              </a:defRPr>
            </a:lvl7pPr>
            <a:lvl8pPr lvl="7" rtl="0">
              <a:spcBef>
                <a:spcPts val="0"/>
              </a:spcBef>
              <a:spcAft>
                <a:spcPts val="0"/>
              </a:spcAft>
              <a:buClr>
                <a:srgbClr val="FFFFFF"/>
              </a:buClr>
              <a:buSzPts val="2800"/>
              <a:buNone/>
              <a:defRPr b="1">
                <a:solidFill>
                  <a:srgbClr val="FFFFFF"/>
                </a:solidFill>
              </a:defRPr>
            </a:lvl8pPr>
            <a:lvl9pPr lvl="8" rtl="0">
              <a:spcBef>
                <a:spcPts val="0"/>
              </a:spcBef>
              <a:spcAft>
                <a:spcPts val="0"/>
              </a:spcAft>
              <a:buClr>
                <a:srgbClr val="FFFFFF"/>
              </a:buClr>
              <a:buSzPts val="2800"/>
              <a:buNone/>
              <a:defRPr b="1">
                <a:solidFill>
                  <a:srgbClr val="FFFFFF"/>
                </a:solidFill>
              </a:defRPr>
            </a:lvl9pPr>
          </a:lstStyle>
          <a:p>
            <a:endParaRPr/>
          </a:p>
        </p:txBody>
      </p:sp>
      <p:sp>
        <p:nvSpPr>
          <p:cNvPr id="123" name="Google Shape;123;p24"/>
          <p:cNvSpPr txBox="1">
            <a:spLocks noGrp="1"/>
          </p:cNvSpPr>
          <p:nvPr>
            <p:ph type="subTitle" idx="1"/>
          </p:nvPr>
        </p:nvSpPr>
        <p:spPr>
          <a:xfrm>
            <a:off x="5140825" y="2870825"/>
            <a:ext cx="3286500" cy="1227000"/>
          </a:xfrm>
          <a:prstGeom prst="rect">
            <a:avLst/>
          </a:prstGeom>
          <a:noFill/>
          <a:ln>
            <a:noFill/>
          </a:ln>
        </p:spPr>
        <p:txBody>
          <a:bodyPr spcFirstLastPara="1" wrap="square" lIns="68575" tIns="34275" rIns="68575" bIns="34275" anchor="ctr" anchorCtr="0">
            <a:normAutofit/>
          </a:bodyPr>
          <a:lstStyle>
            <a:lvl1pPr lvl="0" algn="r" rtl="0">
              <a:lnSpc>
                <a:spcPct val="100000"/>
              </a:lnSpc>
              <a:spcBef>
                <a:spcPts val="0"/>
              </a:spcBef>
              <a:spcAft>
                <a:spcPts val="0"/>
              </a:spcAft>
              <a:buClr>
                <a:srgbClr val="FFFFFF"/>
              </a:buClr>
              <a:buSzPts val="1100"/>
              <a:buNone/>
              <a:defRPr sz="1500">
                <a:solidFill>
                  <a:srgbClr val="FFFFFF"/>
                </a:solidFill>
                <a:latin typeface="Merriweather"/>
                <a:ea typeface="Merriweather"/>
                <a:cs typeface="Merriweather"/>
                <a:sym typeface="Merriweather"/>
              </a:defRPr>
            </a:lvl1pPr>
            <a:lvl2pPr lvl="1" algn="ctr" rtl="0">
              <a:lnSpc>
                <a:spcPct val="90000"/>
              </a:lnSpc>
              <a:spcBef>
                <a:spcPts val="400"/>
              </a:spcBef>
              <a:spcAft>
                <a:spcPts val="0"/>
              </a:spcAft>
              <a:buClr>
                <a:srgbClr val="FFFFFF"/>
              </a:buClr>
              <a:buSzPts val="1500"/>
              <a:buNone/>
              <a:defRPr sz="1500">
                <a:solidFill>
                  <a:srgbClr val="FFFFFF"/>
                </a:solidFill>
              </a:defRPr>
            </a:lvl2pPr>
            <a:lvl3pPr lvl="2" algn="ctr" rtl="0">
              <a:lnSpc>
                <a:spcPct val="90000"/>
              </a:lnSpc>
              <a:spcBef>
                <a:spcPts val="1200"/>
              </a:spcBef>
              <a:spcAft>
                <a:spcPts val="0"/>
              </a:spcAft>
              <a:buClr>
                <a:srgbClr val="FFFFFF"/>
              </a:buClr>
              <a:buSzPts val="1400"/>
              <a:buNone/>
              <a:defRPr sz="1400">
                <a:solidFill>
                  <a:srgbClr val="FFFFFF"/>
                </a:solidFill>
              </a:defRPr>
            </a:lvl3pPr>
            <a:lvl4pPr lvl="3" algn="ctr" rtl="0">
              <a:lnSpc>
                <a:spcPct val="90000"/>
              </a:lnSpc>
              <a:spcBef>
                <a:spcPts val="1200"/>
              </a:spcBef>
              <a:spcAft>
                <a:spcPts val="0"/>
              </a:spcAft>
              <a:buClr>
                <a:srgbClr val="FFFFFF"/>
              </a:buClr>
              <a:buSzPts val="1200"/>
              <a:buNone/>
              <a:defRPr sz="1200">
                <a:solidFill>
                  <a:srgbClr val="FFFFFF"/>
                </a:solidFill>
              </a:defRPr>
            </a:lvl4pPr>
            <a:lvl5pPr lvl="4" algn="ctr" rtl="0">
              <a:lnSpc>
                <a:spcPct val="90000"/>
              </a:lnSpc>
              <a:spcBef>
                <a:spcPts val="1200"/>
              </a:spcBef>
              <a:spcAft>
                <a:spcPts val="0"/>
              </a:spcAft>
              <a:buClr>
                <a:srgbClr val="FFFFFF"/>
              </a:buClr>
              <a:buSzPts val="1200"/>
              <a:buNone/>
              <a:defRPr sz="1200">
                <a:solidFill>
                  <a:srgbClr val="FFFFFF"/>
                </a:solidFill>
              </a:defRPr>
            </a:lvl5pPr>
            <a:lvl6pPr lvl="5" algn="ctr" rtl="0">
              <a:lnSpc>
                <a:spcPct val="90000"/>
              </a:lnSpc>
              <a:spcBef>
                <a:spcPts val="1200"/>
              </a:spcBef>
              <a:spcAft>
                <a:spcPts val="0"/>
              </a:spcAft>
              <a:buClr>
                <a:srgbClr val="FFFFFF"/>
              </a:buClr>
              <a:buSzPts val="1200"/>
              <a:buNone/>
              <a:defRPr sz="1200">
                <a:solidFill>
                  <a:srgbClr val="FFFFFF"/>
                </a:solidFill>
              </a:defRPr>
            </a:lvl6pPr>
            <a:lvl7pPr lvl="6" algn="ctr" rtl="0">
              <a:lnSpc>
                <a:spcPct val="90000"/>
              </a:lnSpc>
              <a:spcBef>
                <a:spcPts val="1200"/>
              </a:spcBef>
              <a:spcAft>
                <a:spcPts val="0"/>
              </a:spcAft>
              <a:buClr>
                <a:srgbClr val="FFFFFF"/>
              </a:buClr>
              <a:buSzPts val="1200"/>
              <a:buNone/>
              <a:defRPr sz="1200">
                <a:solidFill>
                  <a:srgbClr val="FFFFFF"/>
                </a:solidFill>
              </a:defRPr>
            </a:lvl7pPr>
            <a:lvl8pPr lvl="7" algn="ctr" rtl="0">
              <a:lnSpc>
                <a:spcPct val="90000"/>
              </a:lnSpc>
              <a:spcBef>
                <a:spcPts val="1200"/>
              </a:spcBef>
              <a:spcAft>
                <a:spcPts val="0"/>
              </a:spcAft>
              <a:buClr>
                <a:srgbClr val="FFFFFF"/>
              </a:buClr>
              <a:buSzPts val="1200"/>
              <a:buNone/>
              <a:defRPr sz="1200">
                <a:solidFill>
                  <a:srgbClr val="FFFFFF"/>
                </a:solidFill>
              </a:defRPr>
            </a:lvl8pPr>
            <a:lvl9pPr lvl="8" algn="ctr" rtl="0">
              <a:lnSpc>
                <a:spcPct val="90000"/>
              </a:lnSpc>
              <a:spcBef>
                <a:spcPts val="1200"/>
              </a:spcBef>
              <a:spcAft>
                <a:spcPts val="1200"/>
              </a:spcAft>
              <a:buClr>
                <a:srgbClr val="FFFFFF"/>
              </a:buClr>
              <a:buSzPts val="1200"/>
              <a:buNone/>
              <a:defRPr sz="1200">
                <a:solidFill>
                  <a:srgbClr val="FFFFFF"/>
                </a:solidFill>
              </a:defRPr>
            </a:lvl9pPr>
          </a:lstStyle>
          <a:p>
            <a:endParaRPr/>
          </a:p>
        </p:txBody>
      </p:sp>
      <p:sp>
        <p:nvSpPr>
          <p:cNvPr id="124" name="Google Shape;124;p24"/>
          <p:cNvSpPr/>
          <p:nvPr/>
        </p:nvSpPr>
        <p:spPr>
          <a:xfrm>
            <a:off x="716675" y="-1318650"/>
            <a:ext cx="8946137" cy="5884974"/>
          </a:xfrm>
          <a:custGeom>
            <a:avLst/>
            <a:gdLst/>
            <a:ahLst/>
            <a:cxnLst/>
            <a:rect l="l" t="t" r="r" b="b"/>
            <a:pathLst>
              <a:path w="262967" h="172113" extrusionOk="0">
                <a:moveTo>
                  <a:pt x="261873" y="1111"/>
                </a:moveTo>
                <a:lnTo>
                  <a:pt x="261873" y="171019"/>
                </a:lnTo>
                <a:lnTo>
                  <a:pt x="25306" y="171019"/>
                </a:lnTo>
                <a:cubicBezTo>
                  <a:pt x="11939" y="171002"/>
                  <a:pt x="1129" y="160174"/>
                  <a:pt x="1094" y="146807"/>
                </a:cubicBezTo>
                <a:lnTo>
                  <a:pt x="1094" y="1111"/>
                </a:lnTo>
                <a:close/>
                <a:moveTo>
                  <a:pt x="0" y="0"/>
                </a:moveTo>
                <a:lnTo>
                  <a:pt x="0" y="146807"/>
                </a:lnTo>
                <a:cubicBezTo>
                  <a:pt x="18" y="160774"/>
                  <a:pt x="11339" y="172095"/>
                  <a:pt x="25306" y="172113"/>
                </a:cubicBezTo>
                <a:lnTo>
                  <a:pt x="262967" y="172113"/>
                </a:lnTo>
                <a:lnTo>
                  <a:pt x="2629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5"/>
          <p:cNvSpPr/>
          <p:nvPr/>
        </p:nvSpPr>
        <p:spPr>
          <a:xfrm>
            <a:off x="5874794" y="1168369"/>
            <a:ext cx="1789" cy="3579"/>
          </a:xfrm>
          <a:custGeom>
            <a:avLst/>
            <a:gdLst/>
            <a:ahLst/>
            <a:cxnLst/>
            <a:rect l="l" t="t" r="r" b="b"/>
            <a:pathLst>
              <a:path w="46" h="92" extrusionOk="0">
                <a:moveTo>
                  <a:pt x="31" y="0"/>
                </a:moveTo>
                <a:cubicBezTo>
                  <a:pt x="15" y="0"/>
                  <a:pt x="0" y="31"/>
                  <a:pt x="0" y="46"/>
                </a:cubicBezTo>
                <a:cubicBezTo>
                  <a:pt x="0" y="76"/>
                  <a:pt x="0" y="91"/>
                  <a:pt x="15" y="91"/>
                </a:cubicBezTo>
                <a:cubicBezTo>
                  <a:pt x="31" y="91"/>
                  <a:pt x="31" y="76"/>
                  <a:pt x="46" y="46"/>
                </a:cubicBezTo>
                <a:cubicBezTo>
                  <a:pt x="46" y="31"/>
                  <a:pt x="46" y="0"/>
                  <a:pt x="3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5"/>
          <p:cNvSpPr/>
          <p:nvPr/>
        </p:nvSpPr>
        <p:spPr>
          <a:xfrm>
            <a:off x="5910739" y="1141255"/>
            <a:ext cx="1828" cy="2373"/>
          </a:xfrm>
          <a:custGeom>
            <a:avLst/>
            <a:gdLst/>
            <a:ahLst/>
            <a:cxnLst/>
            <a:rect l="l" t="t" r="r" b="b"/>
            <a:pathLst>
              <a:path w="47" h="61" extrusionOk="0">
                <a:moveTo>
                  <a:pt x="1" y="0"/>
                </a:moveTo>
                <a:cubicBezTo>
                  <a:pt x="1" y="0"/>
                  <a:pt x="1" y="15"/>
                  <a:pt x="1" y="30"/>
                </a:cubicBezTo>
                <a:cubicBezTo>
                  <a:pt x="1" y="46"/>
                  <a:pt x="16" y="61"/>
                  <a:pt x="31" y="61"/>
                </a:cubicBezTo>
                <a:cubicBezTo>
                  <a:pt x="46" y="61"/>
                  <a:pt x="46" y="46"/>
                  <a:pt x="46" y="30"/>
                </a:cubicBezTo>
                <a:cubicBezTo>
                  <a:pt x="31" y="15"/>
                  <a:pt x="16" y="0"/>
                  <a:pt x="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5"/>
          <p:cNvSpPr txBox="1">
            <a:spLocks noGrp="1"/>
          </p:cNvSpPr>
          <p:nvPr>
            <p:ph type="ctrTitle"/>
          </p:nvPr>
        </p:nvSpPr>
        <p:spPr>
          <a:xfrm>
            <a:off x="1096200" y="1826800"/>
            <a:ext cx="6951600" cy="11664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SzPts val="990"/>
              <a:buNone/>
            </a:pPr>
            <a:r>
              <a:rPr lang="en" sz="4000" dirty="0">
                <a:solidFill>
                  <a:srgbClr val="FFE599"/>
                </a:solidFill>
                <a:latin typeface="Hind Siliguri SemiBold"/>
                <a:ea typeface="Hind Siliguri SemiBold"/>
                <a:cs typeface="Hind Siliguri SemiBold"/>
                <a:sym typeface="Hind Siliguri SemiBold"/>
              </a:rPr>
              <a:t>Budget Planner Design Report</a:t>
            </a:r>
            <a:endParaRPr sz="4000" dirty="0">
              <a:solidFill>
                <a:srgbClr val="FFE599"/>
              </a:solidFill>
              <a:latin typeface="Hind Siliguri SemiBold"/>
              <a:ea typeface="Hind Siliguri SemiBold"/>
              <a:cs typeface="Hind Siliguri SemiBold"/>
              <a:sym typeface="Hind Siliguri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Google Shape;205;p35"/>
          <p:cNvSpPr/>
          <p:nvPr/>
        </p:nvSpPr>
        <p:spPr>
          <a:xfrm>
            <a:off x="3277225" y="3980450"/>
            <a:ext cx="6100" cy="3300"/>
          </a:xfrm>
          <a:custGeom>
            <a:avLst/>
            <a:gdLst/>
            <a:ahLst/>
            <a:cxnLst/>
            <a:rect l="l" t="t" r="r" b="b"/>
            <a:pathLst>
              <a:path w="244" h="132" extrusionOk="0">
                <a:moveTo>
                  <a:pt x="122" y="1"/>
                </a:moveTo>
                <a:cubicBezTo>
                  <a:pt x="46" y="1"/>
                  <a:pt x="1" y="31"/>
                  <a:pt x="1" y="61"/>
                </a:cubicBezTo>
                <a:cubicBezTo>
                  <a:pt x="17" y="109"/>
                  <a:pt x="49" y="132"/>
                  <a:pt x="87" y="132"/>
                </a:cubicBezTo>
                <a:cubicBezTo>
                  <a:pt x="122" y="132"/>
                  <a:pt x="162" y="113"/>
                  <a:pt x="198" y="76"/>
                </a:cubicBezTo>
                <a:lnTo>
                  <a:pt x="183" y="76"/>
                </a:lnTo>
                <a:cubicBezTo>
                  <a:pt x="243" y="16"/>
                  <a:pt x="228" y="1"/>
                  <a:pt x="122"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3276475" y="3873500"/>
            <a:ext cx="7600" cy="7275"/>
          </a:xfrm>
          <a:custGeom>
            <a:avLst/>
            <a:gdLst/>
            <a:ahLst/>
            <a:cxnLst/>
            <a:rect l="l" t="t" r="r" b="b"/>
            <a:pathLst>
              <a:path w="304" h="291" extrusionOk="0">
                <a:moveTo>
                  <a:pt x="255" y="0"/>
                </a:moveTo>
                <a:cubicBezTo>
                  <a:pt x="247" y="0"/>
                  <a:pt x="238" y="1"/>
                  <a:pt x="228" y="4"/>
                </a:cubicBezTo>
                <a:cubicBezTo>
                  <a:pt x="198" y="19"/>
                  <a:pt x="168" y="34"/>
                  <a:pt x="137" y="34"/>
                </a:cubicBezTo>
                <a:cubicBezTo>
                  <a:pt x="122" y="34"/>
                  <a:pt x="107" y="64"/>
                  <a:pt x="107" y="110"/>
                </a:cubicBezTo>
                <a:cubicBezTo>
                  <a:pt x="107" y="140"/>
                  <a:pt x="92" y="186"/>
                  <a:pt x="46" y="201"/>
                </a:cubicBezTo>
                <a:cubicBezTo>
                  <a:pt x="16" y="216"/>
                  <a:pt x="1" y="231"/>
                  <a:pt x="46" y="277"/>
                </a:cubicBezTo>
                <a:cubicBezTo>
                  <a:pt x="60" y="286"/>
                  <a:pt x="72" y="291"/>
                  <a:pt x="84" y="291"/>
                </a:cubicBezTo>
                <a:cubicBezTo>
                  <a:pt x="111" y="291"/>
                  <a:pt x="136" y="264"/>
                  <a:pt x="168" y="201"/>
                </a:cubicBezTo>
                <a:lnTo>
                  <a:pt x="152" y="201"/>
                </a:lnTo>
                <a:cubicBezTo>
                  <a:pt x="194" y="149"/>
                  <a:pt x="221" y="119"/>
                  <a:pt x="239" y="119"/>
                </a:cubicBezTo>
                <a:cubicBezTo>
                  <a:pt x="247" y="119"/>
                  <a:pt x="254" y="126"/>
                  <a:pt x="258" y="140"/>
                </a:cubicBezTo>
                <a:cubicBezTo>
                  <a:pt x="270" y="157"/>
                  <a:pt x="279" y="166"/>
                  <a:pt x="286" y="166"/>
                </a:cubicBezTo>
                <a:cubicBezTo>
                  <a:pt x="298" y="166"/>
                  <a:pt x="304" y="142"/>
                  <a:pt x="304" y="95"/>
                </a:cubicBezTo>
                <a:cubicBezTo>
                  <a:pt x="304" y="32"/>
                  <a:pt x="293" y="0"/>
                  <a:pt x="255"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txBox="1">
            <a:spLocks noGrp="1"/>
          </p:cNvSpPr>
          <p:nvPr>
            <p:ph type="ctrTitle"/>
          </p:nvPr>
        </p:nvSpPr>
        <p:spPr>
          <a:xfrm>
            <a:off x="1211950" y="420100"/>
            <a:ext cx="3764700" cy="437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sz="2400">
                <a:solidFill>
                  <a:srgbClr val="FFF2CC"/>
                </a:solidFill>
              </a:rPr>
              <a:t>Social Impact Statement</a:t>
            </a:r>
            <a:endParaRPr sz="2400">
              <a:solidFill>
                <a:srgbClr val="FFF2CC"/>
              </a:solidFill>
            </a:endParaRPr>
          </a:p>
        </p:txBody>
      </p:sp>
      <p:sp>
        <p:nvSpPr>
          <p:cNvPr id="208" name="Google Shape;208;p35"/>
          <p:cNvSpPr txBox="1">
            <a:spLocks noGrp="1"/>
          </p:cNvSpPr>
          <p:nvPr>
            <p:ph type="subTitle" idx="1"/>
          </p:nvPr>
        </p:nvSpPr>
        <p:spPr>
          <a:xfrm>
            <a:off x="1211950" y="1189050"/>
            <a:ext cx="7566000" cy="3080700"/>
          </a:xfrm>
          <a:prstGeom prst="rect">
            <a:avLst/>
          </a:prstGeom>
        </p:spPr>
        <p:txBody>
          <a:bodyPr spcFirstLastPara="1" wrap="square" lIns="68575" tIns="34275" rIns="68575" bIns="34275" anchor="ctr" anchorCtr="0">
            <a:noAutofit/>
          </a:bodyPr>
          <a:lstStyle/>
          <a:p>
            <a:pPr marL="0" lvl="0" indent="0" algn="l" rtl="0">
              <a:lnSpc>
                <a:spcPct val="140000"/>
              </a:lnSpc>
              <a:spcBef>
                <a:spcPts val="0"/>
              </a:spcBef>
              <a:spcAft>
                <a:spcPts val="0"/>
              </a:spcAft>
              <a:buSzPts val="1018"/>
              <a:buNone/>
            </a:pPr>
            <a:r>
              <a:rPr lang="en" sz="1800" dirty="0">
                <a:solidFill>
                  <a:schemeClr val="lt1"/>
                </a:solidFill>
                <a:latin typeface="Barlow Condensed"/>
                <a:ea typeface="Barlow Condensed"/>
                <a:cs typeface="Barlow Condensed"/>
                <a:sym typeface="Barlow Condensed"/>
              </a:rPr>
              <a:t>Many people have difficulty managing and budgeting monthly expenses and could benefit from an application to help them. The economic welfare of individuals requires proper money management.</a:t>
            </a:r>
            <a:endParaRPr sz="1800" dirty="0">
              <a:solidFill>
                <a:schemeClr val="lt1"/>
              </a:solidFill>
              <a:latin typeface="Barlow Condensed"/>
              <a:ea typeface="Barlow Condensed"/>
              <a:cs typeface="Barlow Condensed"/>
              <a:sym typeface="Barlow Condensed"/>
            </a:endParaRPr>
          </a:p>
          <a:p>
            <a:pPr marL="0" lvl="0" indent="0" algn="l" rtl="0">
              <a:lnSpc>
                <a:spcPct val="140000"/>
              </a:lnSpc>
              <a:spcBef>
                <a:spcPts val="0"/>
              </a:spcBef>
              <a:spcAft>
                <a:spcPts val="0"/>
              </a:spcAft>
              <a:buSzPts val="1018"/>
              <a:buNone/>
            </a:pPr>
            <a:endParaRPr sz="1800" dirty="0">
              <a:solidFill>
                <a:schemeClr val="lt1"/>
              </a:solidFill>
              <a:latin typeface="Barlow Condensed"/>
              <a:ea typeface="Barlow Condensed"/>
              <a:cs typeface="Barlow Condensed"/>
              <a:sym typeface="Barlow Condensed"/>
            </a:endParaRPr>
          </a:p>
          <a:p>
            <a:pPr marL="0" lvl="0" indent="0" algn="l" rtl="0">
              <a:lnSpc>
                <a:spcPct val="140000"/>
              </a:lnSpc>
              <a:spcBef>
                <a:spcPts val="0"/>
              </a:spcBef>
              <a:spcAft>
                <a:spcPts val="0"/>
              </a:spcAft>
              <a:buSzPts val="1018"/>
              <a:buNone/>
            </a:pPr>
            <a:r>
              <a:rPr lang="en" sz="1800" dirty="0">
                <a:solidFill>
                  <a:schemeClr val="lt1"/>
                </a:solidFill>
                <a:latin typeface="Barlow Condensed"/>
                <a:ea typeface="Barlow Condensed"/>
                <a:cs typeface="Barlow Condensed"/>
                <a:sym typeface="Barlow Condensed"/>
              </a:rPr>
              <a:t>My application attempts to make this task easier by allowing users to enter these recurring expenses and budget for them. It will allow users to manage monthly expenses by making it easier for them to enter in the data.  It will have default categories of expenses for housing, utilities, gas, phone and auto as well as the ability to add more categories.</a:t>
            </a:r>
            <a:endParaRPr sz="1800" dirty="0">
              <a:solidFill>
                <a:schemeClr val="lt1"/>
              </a:solidFill>
              <a:latin typeface="Barlow Condensed"/>
              <a:ea typeface="Barlow Condensed"/>
              <a:cs typeface="Barlow Condensed"/>
              <a:sym typeface="Barlow Condensed"/>
            </a:endParaRPr>
          </a:p>
          <a:p>
            <a:pPr marL="0" lvl="0" indent="0" algn="l" rtl="0">
              <a:lnSpc>
                <a:spcPct val="140000"/>
              </a:lnSpc>
              <a:spcBef>
                <a:spcPts val="0"/>
              </a:spcBef>
              <a:spcAft>
                <a:spcPts val="0"/>
              </a:spcAft>
              <a:buSzPts val="1018"/>
              <a:buNone/>
            </a:pPr>
            <a:endParaRPr sz="1800" dirty="0">
              <a:solidFill>
                <a:schemeClr val="lt1"/>
              </a:solidFill>
              <a:latin typeface="Barlow Condensed"/>
              <a:ea typeface="Barlow Condensed"/>
              <a:cs typeface="Barlow Condensed"/>
              <a:sym typeface="Barlow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2"/>
        <p:cNvGrpSpPr/>
        <p:nvPr/>
      </p:nvGrpSpPr>
      <p:grpSpPr>
        <a:xfrm>
          <a:off x="0" y="0"/>
          <a:ext cx="0" cy="0"/>
          <a:chOff x="0" y="0"/>
          <a:chExt cx="0" cy="0"/>
        </a:xfrm>
      </p:grpSpPr>
      <p:sp>
        <p:nvSpPr>
          <p:cNvPr id="213" name="Google Shape;213;p36"/>
          <p:cNvSpPr/>
          <p:nvPr/>
        </p:nvSpPr>
        <p:spPr>
          <a:xfrm>
            <a:off x="3277225" y="3980450"/>
            <a:ext cx="6100" cy="3300"/>
          </a:xfrm>
          <a:custGeom>
            <a:avLst/>
            <a:gdLst/>
            <a:ahLst/>
            <a:cxnLst/>
            <a:rect l="l" t="t" r="r" b="b"/>
            <a:pathLst>
              <a:path w="244" h="132" extrusionOk="0">
                <a:moveTo>
                  <a:pt x="122" y="1"/>
                </a:moveTo>
                <a:cubicBezTo>
                  <a:pt x="46" y="1"/>
                  <a:pt x="1" y="31"/>
                  <a:pt x="1" y="61"/>
                </a:cubicBezTo>
                <a:cubicBezTo>
                  <a:pt x="17" y="109"/>
                  <a:pt x="49" y="132"/>
                  <a:pt x="87" y="132"/>
                </a:cubicBezTo>
                <a:cubicBezTo>
                  <a:pt x="122" y="132"/>
                  <a:pt x="162" y="113"/>
                  <a:pt x="198" y="76"/>
                </a:cubicBezTo>
                <a:lnTo>
                  <a:pt x="183" y="76"/>
                </a:lnTo>
                <a:cubicBezTo>
                  <a:pt x="243" y="16"/>
                  <a:pt x="228" y="1"/>
                  <a:pt x="122"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6"/>
          <p:cNvSpPr/>
          <p:nvPr/>
        </p:nvSpPr>
        <p:spPr>
          <a:xfrm>
            <a:off x="3276475" y="3873500"/>
            <a:ext cx="7600" cy="7275"/>
          </a:xfrm>
          <a:custGeom>
            <a:avLst/>
            <a:gdLst/>
            <a:ahLst/>
            <a:cxnLst/>
            <a:rect l="l" t="t" r="r" b="b"/>
            <a:pathLst>
              <a:path w="304" h="291" extrusionOk="0">
                <a:moveTo>
                  <a:pt x="255" y="0"/>
                </a:moveTo>
                <a:cubicBezTo>
                  <a:pt x="247" y="0"/>
                  <a:pt x="238" y="1"/>
                  <a:pt x="228" y="4"/>
                </a:cubicBezTo>
                <a:cubicBezTo>
                  <a:pt x="198" y="19"/>
                  <a:pt x="168" y="34"/>
                  <a:pt x="137" y="34"/>
                </a:cubicBezTo>
                <a:cubicBezTo>
                  <a:pt x="122" y="34"/>
                  <a:pt x="107" y="64"/>
                  <a:pt x="107" y="110"/>
                </a:cubicBezTo>
                <a:cubicBezTo>
                  <a:pt x="107" y="140"/>
                  <a:pt x="92" y="186"/>
                  <a:pt x="46" y="201"/>
                </a:cubicBezTo>
                <a:cubicBezTo>
                  <a:pt x="16" y="216"/>
                  <a:pt x="1" y="231"/>
                  <a:pt x="46" y="277"/>
                </a:cubicBezTo>
                <a:cubicBezTo>
                  <a:pt x="60" y="286"/>
                  <a:pt x="72" y="291"/>
                  <a:pt x="84" y="291"/>
                </a:cubicBezTo>
                <a:cubicBezTo>
                  <a:pt x="111" y="291"/>
                  <a:pt x="136" y="264"/>
                  <a:pt x="168" y="201"/>
                </a:cubicBezTo>
                <a:lnTo>
                  <a:pt x="152" y="201"/>
                </a:lnTo>
                <a:cubicBezTo>
                  <a:pt x="194" y="149"/>
                  <a:pt x="221" y="119"/>
                  <a:pt x="239" y="119"/>
                </a:cubicBezTo>
                <a:cubicBezTo>
                  <a:pt x="247" y="119"/>
                  <a:pt x="254" y="126"/>
                  <a:pt x="258" y="140"/>
                </a:cubicBezTo>
                <a:cubicBezTo>
                  <a:pt x="270" y="157"/>
                  <a:pt x="279" y="166"/>
                  <a:pt x="286" y="166"/>
                </a:cubicBezTo>
                <a:cubicBezTo>
                  <a:pt x="298" y="166"/>
                  <a:pt x="304" y="142"/>
                  <a:pt x="304" y="95"/>
                </a:cubicBezTo>
                <a:cubicBezTo>
                  <a:pt x="304" y="32"/>
                  <a:pt x="293" y="0"/>
                  <a:pt x="255"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6"/>
          <p:cNvSpPr txBox="1">
            <a:spLocks noGrp="1"/>
          </p:cNvSpPr>
          <p:nvPr>
            <p:ph type="ctrTitle"/>
          </p:nvPr>
        </p:nvSpPr>
        <p:spPr>
          <a:xfrm>
            <a:off x="1231800" y="115675"/>
            <a:ext cx="5776500" cy="543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2400">
                <a:solidFill>
                  <a:srgbClr val="FFF2CC"/>
                </a:solidFill>
              </a:rPr>
              <a:t>Social Impact Statement - Continued</a:t>
            </a:r>
            <a:endParaRPr sz="2400">
              <a:solidFill>
                <a:srgbClr val="FFF2CC"/>
              </a:solidFill>
            </a:endParaRPr>
          </a:p>
        </p:txBody>
      </p:sp>
      <p:sp>
        <p:nvSpPr>
          <p:cNvPr id="216" name="Google Shape;216;p36"/>
          <p:cNvSpPr txBox="1">
            <a:spLocks noGrp="1"/>
          </p:cNvSpPr>
          <p:nvPr>
            <p:ph type="subTitle" idx="1"/>
          </p:nvPr>
        </p:nvSpPr>
        <p:spPr>
          <a:xfrm>
            <a:off x="1231800" y="1338950"/>
            <a:ext cx="7200600" cy="3011100"/>
          </a:xfrm>
          <a:prstGeom prst="rect">
            <a:avLst/>
          </a:prstGeom>
        </p:spPr>
        <p:txBody>
          <a:bodyPr spcFirstLastPara="1" wrap="square" lIns="68575" tIns="34275" rIns="68575" bIns="34275" anchor="ctr" anchorCtr="0">
            <a:noAutofit/>
          </a:bodyPr>
          <a:lstStyle/>
          <a:p>
            <a:pPr marL="0" lvl="0" indent="0" algn="l" rtl="0">
              <a:lnSpc>
                <a:spcPct val="150000"/>
              </a:lnSpc>
              <a:spcBef>
                <a:spcPts val="0"/>
              </a:spcBef>
              <a:spcAft>
                <a:spcPts val="0"/>
              </a:spcAft>
              <a:buNone/>
            </a:pPr>
            <a:r>
              <a:rPr lang="en" sz="1800" dirty="0">
                <a:solidFill>
                  <a:schemeClr val="lt1"/>
                </a:solidFill>
                <a:latin typeface="Barlow Condensed"/>
                <a:ea typeface="Barlow Condensed"/>
                <a:cs typeface="Barlow Condensed"/>
                <a:sym typeface="Barlow Condensed"/>
              </a:rPr>
              <a:t>By using my application, any user can clearly see where their money is going every month and be able to make informed decisions based on their real data. The benefits of budgeting can ultimately provide long-term benefits and improve overall quality of life.</a:t>
            </a:r>
            <a:endParaRPr sz="1800" dirty="0">
              <a:solidFill>
                <a:schemeClr val="lt1"/>
              </a:solidFill>
              <a:latin typeface="Barlow Condensed"/>
              <a:ea typeface="Barlow Condensed"/>
              <a:cs typeface="Barlow Condensed"/>
              <a:sym typeface="Barlow Condensed"/>
            </a:endParaRPr>
          </a:p>
          <a:p>
            <a:pPr marL="0" lvl="0" indent="0" algn="l" rtl="0">
              <a:lnSpc>
                <a:spcPct val="150000"/>
              </a:lnSpc>
              <a:spcBef>
                <a:spcPts val="1200"/>
              </a:spcBef>
              <a:spcAft>
                <a:spcPts val="0"/>
              </a:spcAft>
              <a:buClr>
                <a:schemeClr val="dk1"/>
              </a:buClr>
              <a:buSzPts val="1100"/>
              <a:buFont typeface="Arial"/>
              <a:buNone/>
            </a:pPr>
            <a:r>
              <a:rPr lang="en" sz="1800" dirty="0">
                <a:solidFill>
                  <a:schemeClr val="lt1"/>
                </a:solidFill>
                <a:latin typeface="Barlow Condensed"/>
                <a:ea typeface="Barlow Condensed"/>
                <a:cs typeface="Barlow Condensed"/>
                <a:sym typeface="Barlow Condensed"/>
              </a:rPr>
              <a:t>User security is not an issue </a:t>
            </a:r>
            <a:r>
              <a:rPr lang="en" sz="1800">
                <a:solidFill>
                  <a:schemeClr val="lt1"/>
                </a:solidFill>
                <a:latin typeface="Barlow Condensed"/>
                <a:ea typeface="Barlow Condensed"/>
                <a:cs typeface="Barlow Condensed"/>
                <a:sym typeface="Barlow Condensed"/>
              </a:rPr>
              <a:t>with my application </a:t>
            </a:r>
            <a:r>
              <a:rPr lang="en" sz="1800" dirty="0">
                <a:solidFill>
                  <a:schemeClr val="lt1"/>
                </a:solidFill>
                <a:latin typeface="Barlow Condensed"/>
                <a:ea typeface="Barlow Condensed"/>
                <a:cs typeface="Barlow Condensed"/>
                <a:sym typeface="Barlow Condensed"/>
              </a:rPr>
              <a:t>as all dollar amounts are entered by the user. There is no tie to any actual funding account. I also do not store any personal information on my servers. </a:t>
            </a:r>
            <a:endParaRPr sz="1800" dirty="0">
              <a:solidFill>
                <a:schemeClr val="lt1"/>
              </a:solidFill>
              <a:latin typeface="Barlow Condensed"/>
              <a:ea typeface="Barlow Condensed"/>
              <a:cs typeface="Barlow Condensed"/>
              <a:sym typeface="Barlow Condensed"/>
            </a:endParaRPr>
          </a:p>
          <a:p>
            <a:pPr marL="0" lvl="0" indent="0" algn="r" rtl="0">
              <a:lnSpc>
                <a:spcPct val="150000"/>
              </a:lnSpc>
              <a:spcBef>
                <a:spcPts val="700"/>
              </a:spcBef>
              <a:spcAft>
                <a:spcPts val="0"/>
              </a:spcAft>
              <a:buNone/>
            </a:pPr>
            <a:endParaRPr sz="1800" dirty="0">
              <a:solidFill>
                <a:schemeClr val="lt1"/>
              </a:solidFill>
              <a:latin typeface="Barlow Condensed"/>
              <a:ea typeface="Barlow Condensed"/>
              <a:cs typeface="Barlow Condensed"/>
              <a:sym typeface="Barlow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ctrTitle"/>
          </p:nvPr>
        </p:nvSpPr>
        <p:spPr>
          <a:xfrm>
            <a:off x="1442600" y="271400"/>
            <a:ext cx="3286500" cy="4158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2400"/>
              <a:t>Legal Issues</a:t>
            </a:r>
            <a:endParaRPr sz="2400"/>
          </a:p>
        </p:txBody>
      </p:sp>
      <p:sp>
        <p:nvSpPr>
          <p:cNvPr id="222" name="Google Shape;222;p37"/>
          <p:cNvSpPr txBox="1">
            <a:spLocks noGrp="1"/>
          </p:cNvSpPr>
          <p:nvPr>
            <p:ph type="subTitle" idx="1"/>
          </p:nvPr>
        </p:nvSpPr>
        <p:spPr>
          <a:xfrm>
            <a:off x="1442600" y="939400"/>
            <a:ext cx="7122900" cy="3420300"/>
          </a:xfrm>
          <a:prstGeom prst="rect">
            <a:avLst/>
          </a:prstGeom>
        </p:spPr>
        <p:txBody>
          <a:bodyPr spcFirstLastPara="1" wrap="square" lIns="68575" tIns="34275" rIns="68575" bIns="34275" anchor="ctr" anchorCtr="0">
            <a:noAutofit/>
          </a:bodyPr>
          <a:lstStyle/>
          <a:p>
            <a:pPr marL="0" lvl="0" indent="0" algn="l" rtl="0">
              <a:lnSpc>
                <a:spcPct val="115000"/>
              </a:lnSpc>
              <a:spcBef>
                <a:spcPts val="0"/>
              </a:spcBef>
              <a:spcAft>
                <a:spcPts val="0"/>
              </a:spcAft>
              <a:buNone/>
            </a:pPr>
            <a:r>
              <a:rPr lang="en" sz="1800" dirty="0">
                <a:latin typeface="Barlow Condensed"/>
                <a:ea typeface="Barlow Condensed"/>
                <a:cs typeface="Barlow Condensed"/>
                <a:sym typeface="Barlow Condensed"/>
              </a:rPr>
              <a:t>Privacy protection will be addressed by requiring the user to subscribe and create a strong password. </a:t>
            </a:r>
            <a:endParaRPr sz="1800" dirty="0">
              <a:latin typeface="Barlow Condensed"/>
              <a:ea typeface="Barlow Condensed"/>
              <a:cs typeface="Barlow Condensed"/>
              <a:sym typeface="Barlow Condensed"/>
            </a:endParaRPr>
          </a:p>
          <a:p>
            <a:pPr marL="0" lvl="0" indent="0" algn="l" rtl="0">
              <a:lnSpc>
                <a:spcPct val="115000"/>
              </a:lnSpc>
              <a:spcBef>
                <a:spcPts val="0"/>
              </a:spcBef>
              <a:spcAft>
                <a:spcPts val="0"/>
              </a:spcAft>
              <a:buNone/>
            </a:pPr>
            <a:endParaRPr sz="1800" dirty="0">
              <a:latin typeface="Barlow Condensed"/>
              <a:ea typeface="Barlow Condensed"/>
              <a:cs typeface="Barlow Condensed"/>
              <a:sym typeface="Barlow Condensed"/>
            </a:endParaRPr>
          </a:p>
          <a:p>
            <a:pPr marL="0" lvl="0" indent="0" algn="l" rtl="0">
              <a:lnSpc>
                <a:spcPct val="115000"/>
              </a:lnSpc>
              <a:spcBef>
                <a:spcPts val="0"/>
              </a:spcBef>
              <a:spcAft>
                <a:spcPts val="0"/>
              </a:spcAft>
              <a:buNone/>
            </a:pPr>
            <a:r>
              <a:rPr lang="en" sz="1800" dirty="0">
                <a:latin typeface="Barlow Condensed"/>
                <a:ea typeface="Barlow Condensed"/>
                <a:cs typeface="Barlow Condensed"/>
                <a:sym typeface="Barlow Condensed"/>
              </a:rPr>
              <a:t>No real financial data links will be created by or kept on my systems</a:t>
            </a:r>
            <a:endParaRPr sz="1800" dirty="0">
              <a:latin typeface="Barlow Condensed"/>
              <a:ea typeface="Barlow Condensed"/>
              <a:cs typeface="Barlow Condensed"/>
              <a:sym typeface="Barlow Condensed"/>
            </a:endParaRPr>
          </a:p>
          <a:p>
            <a:pPr marL="0" lvl="0" indent="0" algn="l" rtl="0">
              <a:lnSpc>
                <a:spcPct val="115000"/>
              </a:lnSpc>
              <a:spcBef>
                <a:spcPts val="0"/>
              </a:spcBef>
              <a:spcAft>
                <a:spcPts val="0"/>
              </a:spcAft>
              <a:buNone/>
            </a:pPr>
            <a:endParaRPr sz="1800" dirty="0">
              <a:latin typeface="Barlow Condensed"/>
              <a:ea typeface="Barlow Condensed"/>
              <a:cs typeface="Barlow Condensed"/>
              <a:sym typeface="Barlow Condensed"/>
            </a:endParaRPr>
          </a:p>
          <a:p>
            <a:pPr marL="0" lvl="0" indent="0" algn="l" rtl="0">
              <a:lnSpc>
                <a:spcPct val="115000"/>
              </a:lnSpc>
              <a:spcBef>
                <a:spcPts val="0"/>
              </a:spcBef>
              <a:spcAft>
                <a:spcPts val="0"/>
              </a:spcAft>
              <a:buNone/>
            </a:pPr>
            <a:r>
              <a:rPr lang="en" sz="1800" dirty="0">
                <a:latin typeface="Barlow Condensed"/>
                <a:ea typeface="Barlow Condensed"/>
                <a:cs typeface="Barlow Condensed"/>
                <a:sym typeface="Barlow Condensed"/>
              </a:rPr>
              <a:t>My website design will adhere to all laws requiring equal access for users with disabilities</a:t>
            </a:r>
            <a:endParaRPr sz="1800" dirty="0">
              <a:latin typeface="Barlow Condensed"/>
              <a:ea typeface="Barlow Condensed"/>
              <a:cs typeface="Barlow Condensed"/>
              <a:sym typeface="Barlow Condensed"/>
            </a:endParaRPr>
          </a:p>
          <a:p>
            <a:pPr marL="0" lvl="0" indent="0" algn="l" rtl="0">
              <a:lnSpc>
                <a:spcPct val="115000"/>
              </a:lnSpc>
              <a:spcBef>
                <a:spcPts val="0"/>
              </a:spcBef>
              <a:spcAft>
                <a:spcPts val="0"/>
              </a:spcAft>
              <a:buNone/>
            </a:pPr>
            <a:endParaRPr sz="1800" dirty="0">
              <a:latin typeface="Barlow Condensed"/>
              <a:ea typeface="Barlow Condensed"/>
              <a:cs typeface="Barlow Condensed"/>
              <a:sym typeface="Barlow Condensed"/>
            </a:endParaRPr>
          </a:p>
          <a:p>
            <a:pPr marL="0" lvl="0" indent="0" algn="l" rtl="0">
              <a:lnSpc>
                <a:spcPct val="115000"/>
              </a:lnSpc>
              <a:spcBef>
                <a:spcPts val="0"/>
              </a:spcBef>
              <a:spcAft>
                <a:spcPts val="0"/>
              </a:spcAft>
              <a:buNone/>
            </a:pPr>
            <a:r>
              <a:rPr lang="en" sz="1800" dirty="0">
                <a:latin typeface="Barlow Condensed"/>
                <a:ea typeface="Barlow Condensed"/>
                <a:cs typeface="Barlow Condensed"/>
                <a:sym typeface="Barlow Condensed"/>
              </a:rPr>
              <a:t>My website developers will provide easily accessible and understandable privacy and security policies.</a:t>
            </a:r>
            <a:endParaRPr sz="1800" dirty="0">
              <a:latin typeface="Barlow Condensed"/>
              <a:ea typeface="Barlow Condensed"/>
              <a:cs typeface="Barlow Condensed"/>
              <a:sym typeface="Barlow Condensed"/>
            </a:endParaRPr>
          </a:p>
          <a:p>
            <a:pPr marL="0" lvl="0" indent="0" algn="r" rtl="0">
              <a:lnSpc>
                <a:spcPct val="115000"/>
              </a:lnSpc>
              <a:spcBef>
                <a:spcPts val="0"/>
              </a:spcBef>
              <a:spcAft>
                <a:spcPts val="0"/>
              </a:spcAft>
              <a:buNone/>
            </a:pPr>
            <a:endParaRPr sz="1800" dirty="0">
              <a:latin typeface="Barlow Condensed"/>
              <a:ea typeface="Barlow Condensed"/>
              <a:cs typeface="Barlow Condensed"/>
              <a:sym typeface="Barlow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6"/>
          <p:cNvSpPr txBox="1">
            <a:spLocks noGrp="1"/>
          </p:cNvSpPr>
          <p:nvPr>
            <p:ph type="body" idx="1"/>
          </p:nvPr>
        </p:nvSpPr>
        <p:spPr>
          <a:xfrm>
            <a:off x="1043700" y="1446750"/>
            <a:ext cx="7056600" cy="2083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935"/>
              <a:buNone/>
            </a:pPr>
            <a:r>
              <a:rPr lang="en" sz="1829" dirty="0">
                <a:solidFill>
                  <a:schemeClr val="lt1"/>
                </a:solidFill>
                <a:latin typeface="Barlow Condensed"/>
                <a:ea typeface="Barlow Condensed"/>
                <a:cs typeface="Barlow Condensed"/>
                <a:sym typeface="Barlow Condensed"/>
              </a:rPr>
              <a:t>With growing issues of how to manage ones expenses and budget, I decided to move forward with the creation and implementation of a budget planner. Many people are finding it extremely difficult to manage how to spend their income yet also collect savings over time. Because of this, given the monthly expenses (personal and household) and income by my client user, I will create a budget planner that helps to balance expenses and income while providing a process for monthly savings.</a:t>
            </a:r>
            <a:endParaRPr sz="1829" dirty="0">
              <a:solidFill>
                <a:schemeClr val="lt1"/>
              </a:solidFill>
              <a:latin typeface="Barlow Condensed"/>
              <a:ea typeface="Barlow Condensed"/>
              <a:cs typeface="Barlow Condensed"/>
              <a:sym typeface="Barlow Condensed"/>
            </a:endParaRPr>
          </a:p>
        </p:txBody>
      </p:sp>
      <p:sp>
        <p:nvSpPr>
          <p:cNvPr id="138" name="Google Shape;138;p26"/>
          <p:cNvSpPr txBox="1">
            <a:spLocks noGrp="1"/>
          </p:cNvSpPr>
          <p:nvPr>
            <p:ph type="ctrTitle"/>
          </p:nvPr>
        </p:nvSpPr>
        <p:spPr>
          <a:xfrm flipH="1">
            <a:off x="1043700" y="379000"/>
            <a:ext cx="4854900" cy="758400"/>
          </a:xfrm>
          <a:prstGeom prst="rect">
            <a:avLst/>
          </a:prstGeom>
        </p:spPr>
        <p:txBody>
          <a:bodyPr spcFirstLastPara="1" wrap="square" lIns="68575" tIns="34275" rIns="68575" bIns="34275" anchor="ctr" anchorCtr="0">
            <a:noAutofit/>
          </a:bodyPr>
          <a:lstStyle/>
          <a:p>
            <a:pPr marL="0" lvl="0" indent="0" algn="l" rtl="0">
              <a:lnSpc>
                <a:spcPct val="115000"/>
              </a:lnSpc>
              <a:spcBef>
                <a:spcPts val="0"/>
              </a:spcBef>
              <a:spcAft>
                <a:spcPts val="0"/>
              </a:spcAft>
              <a:buNone/>
            </a:pPr>
            <a:r>
              <a:rPr lang="en" sz="2400" b="1">
                <a:solidFill>
                  <a:srgbClr val="FFE599"/>
                </a:solidFill>
              </a:rPr>
              <a:t>Problem Identification: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
        <p:cNvGrpSpPr/>
        <p:nvPr/>
      </p:nvGrpSpPr>
      <p:grpSpPr>
        <a:xfrm>
          <a:off x="0" y="0"/>
          <a:ext cx="0" cy="0"/>
          <a:chOff x="0" y="0"/>
          <a:chExt cx="0" cy="0"/>
        </a:xfrm>
      </p:grpSpPr>
      <p:sp>
        <p:nvSpPr>
          <p:cNvPr id="143" name="Google Shape;143;p27"/>
          <p:cNvSpPr txBox="1">
            <a:spLocks noGrp="1"/>
          </p:cNvSpPr>
          <p:nvPr>
            <p:ph type="ctrTitle"/>
          </p:nvPr>
        </p:nvSpPr>
        <p:spPr>
          <a:xfrm flipH="1">
            <a:off x="459975" y="130700"/>
            <a:ext cx="7720500" cy="657900"/>
          </a:xfrm>
          <a:prstGeom prst="rect">
            <a:avLst/>
          </a:prstGeom>
        </p:spPr>
        <p:txBody>
          <a:bodyPr spcFirstLastPara="1" wrap="square" lIns="68575" tIns="34275" rIns="68575" bIns="34275" anchor="ctr" anchorCtr="0">
            <a:normAutofit/>
          </a:bodyPr>
          <a:lstStyle/>
          <a:p>
            <a:pPr marL="0" lvl="0" indent="0" algn="l" rtl="0">
              <a:lnSpc>
                <a:spcPct val="115000"/>
              </a:lnSpc>
              <a:spcBef>
                <a:spcPts val="0"/>
              </a:spcBef>
              <a:spcAft>
                <a:spcPts val="0"/>
              </a:spcAft>
              <a:buClr>
                <a:schemeClr val="dk1"/>
              </a:buClr>
              <a:buSzPts val="1100"/>
              <a:buFont typeface="Arial"/>
              <a:buNone/>
            </a:pPr>
            <a:r>
              <a:rPr lang="en" sz="2400" b="1">
                <a:solidFill>
                  <a:srgbClr val="FFE599"/>
                </a:solidFill>
              </a:rPr>
              <a:t>Determine Users’ Skill Levels:</a:t>
            </a:r>
            <a:endParaRPr sz="2400" b="1">
              <a:solidFill>
                <a:srgbClr val="FFE599"/>
              </a:solidFill>
            </a:endParaRPr>
          </a:p>
        </p:txBody>
      </p:sp>
      <p:sp>
        <p:nvSpPr>
          <p:cNvPr id="144" name="Google Shape;144;p27"/>
          <p:cNvSpPr txBox="1">
            <a:spLocks noGrp="1"/>
          </p:cNvSpPr>
          <p:nvPr>
            <p:ph type="body" idx="1"/>
          </p:nvPr>
        </p:nvSpPr>
        <p:spPr>
          <a:xfrm>
            <a:off x="459975" y="705000"/>
            <a:ext cx="7834500" cy="3733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a:solidFill>
                  <a:schemeClr val="lt1"/>
                </a:solidFill>
                <a:latin typeface="Barlow Condensed"/>
                <a:ea typeface="Barlow Condensed"/>
                <a:cs typeface="Barlow Condensed"/>
                <a:sym typeface="Barlow Condensed"/>
              </a:rPr>
              <a:t>Persona 1:</a:t>
            </a:r>
            <a:endParaRPr sz="1600">
              <a:solidFill>
                <a:schemeClr val="lt1"/>
              </a:solidFill>
              <a:latin typeface="Barlow Condensed"/>
              <a:ea typeface="Barlow Condensed"/>
              <a:cs typeface="Barlow Condensed"/>
              <a:sym typeface="Barlow Condensed"/>
            </a:endParaRPr>
          </a:p>
          <a:p>
            <a:pPr marL="457200" lvl="0" indent="-330200" algn="l" rtl="0">
              <a:lnSpc>
                <a:spcPct val="150000"/>
              </a:lnSpc>
              <a:spcBef>
                <a:spcPts val="0"/>
              </a:spcBef>
              <a:spcAft>
                <a:spcPts val="0"/>
              </a:spcAft>
              <a:buClr>
                <a:schemeClr val="lt1"/>
              </a:buClr>
              <a:buSzPts val="1600"/>
              <a:buFont typeface="Barlow Condensed"/>
              <a:buChar char="-"/>
            </a:pPr>
            <a:r>
              <a:rPr lang="en" sz="1600">
                <a:solidFill>
                  <a:schemeClr val="lt1"/>
                </a:solidFill>
                <a:latin typeface="Barlow Condensed"/>
                <a:ea typeface="Barlow Condensed"/>
                <a:cs typeface="Barlow Condensed"/>
                <a:sym typeface="Barlow Condensed"/>
              </a:rPr>
              <a:t>The first personas name is Matthew. He has just bought a new home with his wife and has started working quite recently. Matthew is new to learning how to manage his expenses. Matthew has majored in Computer Science. Fresh out of college, he knows how to use online applications very well. </a:t>
            </a:r>
            <a:endParaRPr sz="1600">
              <a:solidFill>
                <a:schemeClr val="lt1"/>
              </a:solidFill>
              <a:latin typeface="Barlow Condensed"/>
              <a:ea typeface="Barlow Condensed"/>
              <a:cs typeface="Barlow Condensed"/>
              <a:sym typeface="Barlow Condensed"/>
            </a:endParaRPr>
          </a:p>
          <a:p>
            <a:pPr marL="0" lvl="0" indent="0" algn="l" rtl="0">
              <a:lnSpc>
                <a:spcPct val="150000"/>
              </a:lnSpc>
              <a:spcBef>
                <a:spcPts val="0"/>
              </a:spcBef>
              <a:spcAft>
                <a:spcPts val="0"/>
              </a:spcAft>
              <a:buClr>
                <a:schemeClr val="dk1"/>
              </a:buClr>
              <a:buSzPts val="1100"/>
              <a:buFont typeface="Arial"/>
              <a:buNone/>
            </a:pPr>
            <a:r>
              <a:rPr lang="en" sz="1600">
                <a:solidFill>
                  <a:schemeClr val="lt1"/>
                </a:solidFill>
                <a:latin typeface="Barlow Condensed"/>
                <a:ea typeface="Barlow Condensed"/>
                <a:cs typeface="Barlow Condensed"/>
                <a:sym typeface="Barlow Condensed"/>
              </a:rPr>
              <a:t>Persona 2:</a:t>
            </a:r>
            <a:endParaRPr sz="1600">
              <a:solidFill>
                <a:schemeClr val="lt1"/>
              </a:solidFill>
              <a:latin typeface="Barlow Condensed"/>
              <a:ea typeface="Barlow Condensed"/>
              <a:cs typeface="Barlow Condensed"/>
              <a:sym typeface="Barlow Condensed"/>
            </a:endParaRPr>
          </a:p>
          <a:p>
            <a:pPr marL="457200" lvl="0" indent="-330200" algn="l" rtl="0">
              <a:lnSpc>
                <a:spcPct val="150000"/>
              </a:lnSpc>
              <a:spcBef>
                <a:spcPts val="0"/>
              </a:spcBef>
              <a:spcAft>
                <a:spcPts val="0"/>
              </a:spcAft>
              <a:buClr>
                <a:schemeClr val="lt1"/>
              </a:buClr>
              <a:buSzPts val="1600"/>
              <a:buFont typeface="Barlow Condensed"/>
              <a:buChar char="-"/>
            </a:pPr>
            <a:r>
              <a:rPr lang="en" sz="1600">
                <a:solidFill>
                  <a:schemeClr val="lt1"/>
                </a:solidFill>
                <a:latin typeface="Barlow Condensed"/>
                <a:ea typeface="Barlow Condensed"/>
                <a:cs typeface="Barlow Condensed"/>
                <a:sym typeface="Barlow Condensed"/>
              </a:rPr>
              <a:t>The second persona is May, who has been working for over 15 years now as a Dentist, and has a family consisting of 3 children and her husband as well. May is 45 years old and has Dyslexia. She is not aware of how modern technology has changed and functions. However May has daily interaction with the computer and knows how to use specific features very well. Due to her dyslexia, May finds it hard to read many words together on the screen, although can get used to the words once she reads it every so often.</a:t>
            </a:r>
            <a:endParaRPr sz="1600">
              <a:solidFill>
                <a:schemeClr val="lt1"/>
              </a:solidFill>
              <a:latin typeface="Barlow Condensed"/>
              <a:ea typeface="Barlow Condensed"/>
              <a:cs typeface="Barlow Condensed"/>
              <a:sym typeface="Barlow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
        <p:cNvGrpSpPr/>
        <p:nvPr/>
      </p:nvGrpSpPr>
      <p:grpSpPr>
        <a:xfrm>
          <a:off x="0" y="0"/>
          <a:ext cx="0" cy="0"/>
          <a:chOff x="0" y="0"/>
          <a:chExt cx="0" cy="0"/>
        </a:xfrm>
      </p:grpSpPr>
      <p:sp>
        <p:nvSpPr>
          <p:cNvPr id="149" name="Google Shape;149;p28"/>
          <p:cNvSpPr txBox="1"/>
          <p:nvPr/>
        </p:nvSpPr>
        <p:spPr>
          <a:xfrm>
            <a:off x="1162200" y="1558425"/>
            <a:ext cx="6837000" cy="25398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Clr>
                <a:srgbClr val="FFFFFF"/>
              </a:buClr>
              <a:buSzPts val="1800"/>
              <a:buFont typeface="Barlow Condensed"/>
              <a:buAutoNum type="arabicPeriod"/>
            </a:pPr>
            <a:r>
              <a:rPr lang="en" sz="1800">
                <a:solidFill>
                  <a:srgbClr val="FFFFFF"/>
                </a:solidFill>
                <a:latin typeface="Barlow Condensed"/>
                <a:ea typeface="Barlow Condensed"/>
                <a:cs typeface="Barlow Condensed"/>
                <a:sym typeface="Barlow Condensed"/>
              </a:rPr>
              <a:t>The First task would be to get the income amount from the user. </a:t>
            </a:r>
            <a:endParaRPr sz="1800">
              <a:solidFill>
                <a:srgbClr val="FFFFFF"/>
              </a:solidFill>
              <a:latin typeface="Barlow Condensed"/>
              <a:ea typeface="Barlow Condensed"/>
              <a:cs typeface="Barlow Condensed"/>
              <a:sym typeface="Barlow Condensed"/>
            </a:endParaRPr>
          </a:p>
          <a:p>
            <a:pPr marL="457200" lvl="0" indent="-342900" algn="l" rtl="0">
              <a:lnSpc>
                <a:spcPct val="150000"/>
              </a:lnSpc>
              <a:spcBef>
                <a:spcPts val="0"/>
              </a:spcBef>
              <a:spcAft>
                <a:spcPts val="0"/>
              </a:spcAft>
              <a:buClr>
                <a:srgbClr val="FFFFFF"/>
              </a:buClr>
              <a:buSzPts val="1800"/>
              <a:buFont typeface="Barlow Condensed"/>
              <a:buAutoNum type="arabicPeriod"/>
            </a:pPr>
            <a:r>
              <a:rPr lang="en" sz="1800">
                <a:solidFill>
                  <a:srgbClr val="FFFFFF"/>
                </a:solidFill>
                <a:latin typeface="Barlow Condensed"/>
                <a:ea typeface="Barlow Condensed"/>
                <a:cs typeface="Barlow Condensed"/>
                <a:sym typeface="Barlow Condensed"/>
              </a:rPr>
              <a:t>The Second task would be to acquire the following information from the user: housing expense(rent, mortgage, etc.) , utility bill, vehicle expense.</a:t>
            </a:r>
            <a:endParaRPr sz="1800">
              <a:solidFill>
                <a:srgbClr val="FFFFFF"/>
              </a:solidFill>
              <a:latin typeface="Barlow Condensed"/>
              <a:ea typeface="Barlow Condensed"/>
              <a:cs typeface="Barlow Condensed"/>
              <a:sym typeface="Barlow Condensed"/>
            </a:endParaRPr>
          </a:p>
          <a:p>
            <a:pPr marL="457200" lvl="0" indent="-342900" algn="l" rtl="0">
              <a:lnSpc>
                <a:spcPct val="150000"/>
              </a:lnSpc>
              <a:spcBef>
                <a:spcPts val="0"/>
              </a:spcBef>
              <a:spcAft>
                <a:spcPts val="0"/>
              </a:spcAft>
              <a:buClr>
                <a:srgbClr val="FFFFFF"/>
              </a:buClr>
              <a:buSzPts val="1800"/>
              <a:buFont typeface="Barlow Condensed"/>
              <a:buAutoNum type="arabicPeriod"/>
            </a:pPr>
            <a:r>
              <a:rPr lang="en" sz="1800">
                <a:solidFill>
                  <a:schemeClr val="lt1"/>
                </a:solidFill>
                <a:latin typeface="Barlow Condensed"/>
                <a:ea typeface="Barlow Condensed"/>
                <a:cs typeface="Barlow Condensed"/>
                <a:sym typeface="Barlow Condensed"/>
              </a:rPr>
              <a:t>A third task would be to set up expenses that are not fixed such as gas, groceries, and lastly phone bills. </a:t>
            </a:r>
            <a:endParaRPr sz="1800">
              <a:solidFill>
                <a:srgbClr val="FFFFFF"/>
              </a:solidFill>
              <a:latin typeface="Barlow Condensed"/>
              <a:ea typeface="Barlow Condensed"/>
              <a:cs typeface="Barlow Condensed"/>
              <a:sym typeface="Barlow Condensed"/>
            </a:endParaRPr>
          </a:p>
          <a:p>
            <a:pPr marL="0" lvl="0" indent="0" algn="l" rtl="0">
              <a:lnSpc>
                <a:spcPct val="150000"/>
              </a:lnSpc>
              <a:spcBef>
                <a:spcPts val="0"/>
              </a:spcBef>
              <a:spcAft>
                <a:spcPts val="0"/>
              </a:spcAft>
              <a:buNone/>
            </a:pPr>
            <a:endParaRPr sz="1800">
              <a:solidFill>
                <a:srgbClr val="FFFFFF"/>
              </a:solidFill>
              <a:latin typeface="Barlow Condensed"/>
              <a:ea typeface="Barlow Condensed"/>
              <a:cs typeface="Barlow Condensed"/>
              <a:sym typeface="Barlow Condensed"/>
            </a:endParaRPr>
          </a:p>
        </p:txBody>
      </p:sp>
      <p:sp>
        <p:nvSpPr>
          <p:cNvPr id="150" name="Google Shape;150;p28"/>
          <p:cNvSpPr txBox="1">
            <a:spLocks noGrp="1"/>
          </p:cNvSpPr>
          <p:nvPr>
            <p:ph type="ctrTitle" idx="4294967295"/>
          </p:nvPr>
        </p:nvSpPr>
        <p:spPr>
          <a:xfrm flipH="1">
            <a:off x="1162200" y="752700"/>
            <a:ext cx="5350500" cy="562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400" b="1">
                <a:solidFill>
                  <a:srgbClr val="FFE599"/>
                </a:solidFill>
                <a:latin typeface="Prata"/>
                <a:ea typeface="Prata"/>
                <a:cs typeface="Prata"/>
                <a:sym typeface="Prata"/>
              </a:rPr>
              <a:t>Task Identification:</a:t>
            </a:r>
            <a:endParaRPr sz="2400">
              <a:latin typeface="Prata"/>
              <a:ea typeface="Prata"/>
              <a:cs typeface="Prata"/>
              <a:sym typeface="Prat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ctrTitle"/>
          </p:nvPr>
        </p:nvSpPr>
        <p:spPr>
          <a:xfrm>
            <a:off x="1402375" y="182100"/>
            <a:ext cx="3286500" cy="4515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sz="2400"/>
              <a:t>Calculating Expenses </a:t>
            </a:r>
            <a:endParaRPr sz="2400"/>
          </a:p>
        </p:txBody>
      </p:sp>
      <p:sp>
        <p:nvSpPr>
          <p:cNvPr id="156" name="Google Shape;156;p29"/>
          <p:cNvSpPr txBox="1"/>
          <p:nvPr/>
        </p:nvSpPr>
        <p:spPr>
          <a:xfrm>
            <a:off x="1402375" y="729000"/>
            <a:ext cx="7508100" cy="3955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chemeClr val="lt1"/>
                </a:solidFill>
                <a:latin typeface="Barlow Condensed"/>
                <a:ea typeface="Barlow Condensed"/>
                <a:cs typeface="Barlow Condensed"/>
                <a:sym typeface="Barlow Condensed"/>
              </a:rPr>
              <a:t>Matthew, as he just finished college and started a job. Now, he is trying to manage his monthly expenses so he doesn’t have to be stressed out by the end of month. As he has a degree in major science, after deducting taxes, he is making $40,000 per year. He is paying a mortgage $1500 monthly, his Utilities expenses are close to $350 per month. He bought  a new car last month, so $300 monthly payment for his car. He is paying $150 for a phone plan for him and his wife. Also, he is working as a computer engineer so he mostly works from home and his gas expenses are not that much, so he doesn’t spend more than a $100 for buying gas.  </a:t>
            </a:r>
            <a:endParaRPr>
              <a:solidFill>
                <a:schemeClr val="lt1"/>
              </a:solidFill>
              <a:latin typeface="Barlow Condensed"/>
              <a:ea typeface="Barlow Condensed"/>
              <a:cs typeface="Barlow Condensed"/>
              <a:sym typeface="Barlow Condensed"/>
            </a:endParaRPr>
          </a:p>
          <a:p>
            <a:pPr marL="0" lvl="0" indent="0" algn="l" rtl="0">
              <a:lnSpc>
                <a:spcPct val="150000"/>
              </a:lnSpc>
              <a:spcBef>
                <a:spcPts val="0"/>
              </a:spcBef>
              <a:spcAft>
                <a:spcPts val="0"/>
              </a:spcAft>
              <a:buNone/>
            </a:pPr>
            <a:r>
              <a:rPr lang="en">
                <a:solidFill>
                  <a:schemeClr val="lt1"/>
                </a:solidFill>
                <a:latin typeface="Barlow Condensed"/>
                <a:ea typeface="Barlow Condensed"/>
                <a:cs typeface="Barlow Condensed"/>
                <a:sym typeface="Barlow Condensed"/>
              </a:rPr>
              <a:t>$40,000 / 12 = $3333.33 </a:t>
            </a:r>
            <a:endParaRPr>
              <a:solidFill>
                <a:schemeClr val="lt1"/>
              </a:solidFill>
              <a:latin typeface="Barlow Condensed"/>
              <a:ea typeface="Barlow Condensed"/>
              <a:cs typeface="Barlow Condensed"/>
              <a:sym typeface="Barlow Condensed"/>
            </a:endParaRPr>
          </a:p>
          <a:p>
            <a:pPr marL="0" lvl="0" indent="0" algn="l" rtl="0">
              <a:lnSpc>
                <a:spcPct val="150000"/>
              </a:lnSpc>
              <a:spcBef>
                <a:spcPts val="0"/>
              </a:spcBef>
              <a:spcAft>
                <a:spcPts val="0"/>
              </a:spcAft>
              <a:buNone/>
            </a:pPr>
            <a:r>
              <a:rPr lang="en">
                <a:solidFill>
                  <a:schemeClr val="lt1"/>
                </a:solidFill>
                <a:latin typeface="Barlow Condensed"/>
                <a:ea typeface="Barlow Condensed"/>
                <a:cs typeface="Barlow Condensed"/>
                <a:sym typeface="Barlow Condensed"/>
              </a:rPr>
              <a:t>$1500 + $350 + $300 + $150 + $100  = $2400 </a:t>
            </a:r>
            <a:endParaRPr>
              <a:solidFill>
                <a:schemeClr val="lt1"/>
              </a:solidFill>
              <a:latin typeface="Barlow Condensed"/>
              <a:ea typeface="Barlow Condensed"/>
              <a:cs typeface="Barlow Condensed"/>
              <a:sym typeface="Barlow Condensed"/>
            </a:endParaRPr>
          </a:p>
          <a:p>
            <a:pPr marL="0" lvl="0" indent="0" algn="l" rtl="0">
              <a:lnSpc>
                <a:spcPct val="150000"/>
              </a:lnSpc>
              <a:spcBef>
                <a:spcPts val="0"/>
              </a:spcBef>
              <a:spcAft>
                <a:spcPts val="0"/>
              </a:spcAft>
              <a:buNone/>
            </a:pPr>
            <a:r>
              <a:rPr lang="en">
                <a:solidFill>
                  <a:schemeClr val="lt1"/>
                </a:solidFill>
                <a:latin typeface="Barlow Condensed"/>
                <a:ea typeface="Barlow Condensed"/>
                <a:cs typeface="Barlow Condensed"/>
                <a:sym typeface="Barlow Condensed"/>
              </a:rPr>
              <a:t>$3333.33 - $2400 = $933.33</a:t>
            </a:r>
            <a:endParaRPr>
              <a:solidFill>
                <a:schemeClr val="lt1"/>
              </a:solidFill>
              <a:latin typeface="Barlow Condensed"/>
              <a:ea typeface="Barlow Condensed"/>
              <a:cs typeface="Barlow Condensed"/>
              <a:sym typeface="Barlow Condensed"/>
            </a:endParaRPr>
          </a:p>
          <a:p>
            <a:pPr marL="0" lvl="0" indent="0" algn="l" rtl="0">
              <a:lnSpc>
                <a:spcPct val="150000"/>
              </a:lnSpc>
              <a:spcBef>
                <a:spcPts val="0"/>
              </a:spcBef>
              <a:spcAft>
                <a:spcPts val="0"/>
              </a:spcAft>
              <a:buNone/>
            </a:pPr>
            <a:r>
              <a:rPr lang="en">
                <a:solidFill>
                  <a:schemeClr val="lt1"/>
                </a:solidFill>
                <a:latin typeface="Barlow Condensed"/>
                <a:ea typeface="Barlow Condensed"/>
                <a:cs typeface="Barlow Condensed"/>
                <a:sym typeface="Barlow Condensed"/>
              </a:rPr>
              <a:t>He would receive $3333.33 per month and his monthly expenses are close to $2400 so he would have $933.33 for his groceries and other expenses like a friend’s wedding or buying gifts for parents. </a:t>
            </a:r>
            <a:endParaRPr>
              <a:solidFill>
                <a:schemeClr val="lt1"/>
              </a:solidFill>
              <a:latin typeface="Barlow Condensed"/>
              <a:ea typeface="Barlow Condensed"/>
              <a:cs typeface="Barlow Condensed"/>
              <a:sym typeface="Barlow Condensed"/>
            </a:endParaRPr>
          </a:p>
          <a:p>
            <a:pPr marL="0" lvl="0" indent="0" algn="l" rtl="0">
              <a:lnSpc>
                <a:spcPct val="150000"/>
              </a:lnSpc>
              <a:spcBef>
                <a:spcPts val="0"/>
              </a:spcBef>
              <a:spcAft>
                <a:spcPts val="0"/>
              </a:spcAft>
              <a:buNone/>
            </a:pPr>
            <a:endParaRPr>
              <a:solidFill>
                <a:schemeClr val="lt1"/>
              </a:solidFill>
              <a:latin typeface="Barlow Condensed"/>
              <a:ea typeface="Barlow Condensed"/>
              <a:cs typeface="Barlow Condensed"/>
              <a:sym typeface="Barlow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30"/>
          <p:cNvSpPr/>
          <p:nvPr/>
        </p:nvSpPr>
        <p:spPr>
          <a:xfrm>
            <a:off x="1395600" y="648163"/>
            <a:ext cx="6352800" cy="7215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Clr>
                <a:srgbClr val="000000"/>
              </a:buClr>
              <a:buSzPts val="1100"/>
              <a:buFont typeface="Arial"/>
              <a:buNone/>
            </a:pPr>
            <a:r>
              <a:rPr lang="en" sz="2700">
                <a:solidFill>
                  <a:srgbClr val="081456"/>
                </a:solidFill>
                <a:latin typeface="Barlow Condensed SemiBold"/>
                <a:ea typeface="Barlow Condensed SemiBold"/>
                <a:cs typeface="Barlow Condensed SemiBold"/>
                <a:sym typeface="Barlow Condensed SemiBold"/>
              </a:rPr>
              <a:t>Some Common Monthly Expenses</a:t>
            </a:r>
            <a:endParaRPr sz="2700">
              <a:solidFill>
                <a:srgbClr val="081456"/>
              </a:solidFill>
              <a:latin typeface="Barlow Condensed SemiBold"/>
              <a:ea typeface="Barlow Condensed SemiBold"/>
              <a:cs typeface="Barlow Condensed SemiBold"/>
              <a:sym typeface="Barlow Condensed SemiBold"/>
            </a:endParaRPr>
          </a:p>
        </p:txBody>
      </p:sp>
      <p:sp>
        <p:nvSpPr>
          <p:cNvPr id="162" name="Google Shape;162;p30"/>
          <p:cNvSpPr/>
          <p:nvPr/>
        </p:nvSpPr>
        <p:spPr>
          <a:xfrm>
            <a:off x="1223075" y="2229738"/>
            <a:ext cx="1066200" cy="21639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Permanent Marker"/>
                <a:ea typeface="Permanent Marker"/>
                <a:cs typeface="Permanent Marker"/>
                <a:sym typeface="Permanent Marker"/>
              </a:rPr>
              <a:t>Housing</a:t>
            </a:r>
            <a:r>
              <a:rPr lang="en" sz="1500">
                <a:latin typeface="Permanent Marker"/>
                <a:ea typeface="Permanent Marker"/>
                <a:cs typeface="Permanent Marker"/>
                <a:sym typeface="Permanent Marker"/>
              </a:rPr>
              <a:t> </a:t>
            </a:r>
            <a:endParaRPr sz="1500">
              <a:latin typeface="Permanent Marker"/>
              <a:ea typeface="Permanent Marker"/>
              <a:cs typeface="Permanent Marker"/>
              <a:sym typeface="Permanent Marker"/>
            </a:endParaRPr>
          </a:p>
        </p:txBody>
      </p:sp>
      <p:sp>
        <p:nvSpPr>
          <p:cNvPr id="163" name="Google Shape;163;p30"/>
          <p:cNvSpPr/>
          <p:nvPr/>
        </p:nvSpPr>
        <p:spPr>
          <a:xfrm>
            <a:off x="2595950" y="2229738"/>
            <a:ext cx="1066200" cy="21639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Permanent Marker"/>
                <a:ea typeface="Permanent Marker"/>
                <a:cs typeface="Permanent Marker"/>
                <a:sym typeface="Permanent Marker"/>
              </a:rPr>
              <a:t>Utilities</a:t>
            </a:r>
            <a:endParaRPr sz="1500" b="1">
              <a:latin typeface="Permanent Marker"/>
              <a:ea typeface="Permanent Marker"/>
              <a:cs typeface="Permanent Marker"/>
              <a:sym typeface="Permanent Marker"/>
            </a:endParaRPr>
          </a:p>
        </p:txBody>
      </p:sp>
      <p:sp>
        <p:nvSpPr>
          <p:cNvPr id="164" name="Google Shape;164;p30"/>
          <p:cNvSpPr/>
          <p:nvPr/>
        </p:nvSpPr>
        <p:spPr>
          <a:xfrm>
            <a:off x="3962088" y="2229750"/>
            <a:ext cx="1066200" cy="21639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Permanent Marker"/>
                <a:ea typeface="Permanent Marker"/>
                <a:cs typeface="Permanent Marker"/>
                <a:sym typeface="Permanent Marker"/>
              </a:rPr>
              <a:t>Gas</a:t>
            </a:r>
            <a:endParaRPr sz="1500" b="1">
              <a:latin typeface="Permanent Marker"/>
              <a:ea typeface="Permanent Marker"/>
              <a:cs typeface="Permanent Marker"/>
              <a:sym typeface="Permanent Marker"/>
            </a:endParaRPr>
          </a:p>
        </p:txBody>
      </p:sp>
      <p:sp>
        <p:nvSpPr>
          <p:cNvPr id="165" name="Google Shape;165;p30"/>
          <p:cNvSpPr/>
          <p:nvPr/>
        </p:nvSpPr>
        <p:spPr>
          <a:xfrm>
            <a:off x="5322150" y="2229750"/>
            <a:ext cx="1066200" cy="21639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Permanent Marker"/>
                <a:ea typeface="Permanent Marker"/>
                <a:cs typeface="Permanent Marker"/>
                <a:sym typeface="Permanent Marker"/>
              </a:rPr>
              <a:t>Cell Phone</a:t>
            </a:r>
            <a:r>
              <a:rPr lang="en" sz="1500">
                <a:latin typeface="Permanent Marker"/>
                <a:ea typeface="Permanent Marker"/>
                <a:cs typeface="Permanent Marker"/>
                <a:sym typeface="Permanent Marker"/>
              </a:rPr>
              <a:t> </a:t>
            </a:r>
            <a:endParaRPr sz="1500">
              <a:latin typeface="Permanent Marker"/>
              <a:ea typeface="Permanent Marker"/>
              <a:cs typeface="Permanent Marker"/>
              <a:sym typeface="Permanent Marker"/>
            </a:endParaRPr>
          </a:p>
        </p:txBody>
      </p:sp>
      <p:sp>
        <p:nvSpPr>
          <p:cNvPr id="166" name="Google Shape;166;p30"/>
          <p:cNvSpPr/>
          <p:nvPr/>
        </p:nvSpPr>
        <p:spPr>
          <a:xfrm>
            <a:off x="6682200" y="2229738"/>
            <a:ext cx="1066200" cy="21639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Permanent Marker"/>
                <a:ea typeface="Permanent Marker"/>
                <a:cs typeface="Permanent Marker"/>
                <a:sym typeface="Permanent Marker"/>
              </a:rPr>
              <a:t>Vehicles</a:t>
            </a:r>
            <a:r>
              <a:rPr lang="en" sz="1500">
                <a:latin typeface="Permanent Marker"/>
                <a:ea typeface="Permanent Marker"/>
                <a:cs typeface="Permanent Marker"/>
                <a:sym typeface="Permanent Marker"/>
              </a:rPr>
              <a:t> </a:t>
            </a:r>
            <a:endParaRPr sz="1500">
              <a:latin typeface="Permanent Marker"/>
              <a:ea typeface="Permanent Marker"/>
              <a:cs typeface="Permanent Marker"/>
              <a:sym typeface="Permanent Marker"/>
            </a:endParaRPr>
          </a:p>
        </p:txBody>
      </p:sp>
      <p:graphicFrame>
        <p:nvGraphicFramePr>
          <p:cNvPr id="167" name="Google Shape;167;p30"/>
          <p:cNvGraphicFramePr/>
          <p:nvPr/>
        </p:nvGraphicFramePr>
        <p:xfrm>
          <a:off x="899413" y="1446225"/>
          <a:ext cx="7345150" cy="442950"/>
        </p:xfrm>
        <a:graphic>
          <a:graphicData uri="http://schemas.openxmlformats.org/drawingml/2006/table">
            <a:tbl>
              <a:tblPr>
                <a:noFill/>
                <a:tableStyleId>{67B42B40-69C7-4AF5-9466-5A1A1ECDD2D5}</a:tableStyleId>
              </a:tblPr>
              <a:tblGrid>
                <a:gridCol w="605925">
                  <a:extLst>
                    <a:ext uri="{9D8B030D-6E8A-4147-A177-3AD203B41FA5}">
                      <a16:colId xmlns:a16="http://schemas.microsoft.com/office/drawing/2014/main" val="20000"/>
                    </a:ext>
                  </a:extLst>
                </a:gridCol>
                <a:gridCol w="605925">
                  <a:extLst>
                    <a:ext uri="{9D8B030D-6E8A-4147-A177-3AD203B41FA5}">
                      <a16:colId xmlns:a16="http://schemas.microsoft.com/office/drawing/2014/main" val="20001"/>
                    </a:ext>
                  </a:extLst>
                </a:gridCol>
                <a:gridCol w="623300">
                  <a:extLst>
                    <a:ext uri="{9D8B030D-6E8A-4147-A177-3AD203B41FA5}">
                      <a16:colId xmlns:a16="http://schemas.microsoft.com/office/drawing/2014/main" val="20002"/>
                    </a:ext>
                  </a:extLst>
                </a:gridCol>
                <a:gridCol w="593000">
                  <a:extLst>
                    <a:ext uri="{9D8B030D-6E8A-4147-A177-3AD203B41FA5}">
                      <a16:colId xmlns:a16="http://schemas.microsoft.com/office/drawing/2014/main" val="20003"/>
                    </a:ext>
                  </a:extLst>
                </a:gridCol>
                <a:gridCol w="624100">
                  <a:extLst>
                    <a:ext uri="{9D8B030D-6E8A-4147-A177-3AD203B41FA5}">
                      <a16:colId xmlns:a16="http://schemas.microsoft.com/office/drawing/2014/main" val="20004"/>
                    </a:ext>
                  </a:extLst>
                </a:gridCol>
                <a:gridCol w="596750">
                  <a:extLst>
                    <a:ext uri="{9D8B030D-6E8A-4147-A177-3AD203B41FA5}">
                      <a16:colId xmlns:a16="http://schemas.microsoft.com/office/drawing/2014/main" val="20005"/>
                    </a:ext>
                  </a:extLst>
                </a:gridCol>
                <a:gridCol w="592475">
                  <a:extLst>
                    <a:ext uri="{9D8B030D-6E8A-4147-A177-3AD203B41FA5}">
                      <a16:colId xmlns:a16="http://schemas.microsoft.com/office/drawing/2014/main" val="20006"/>
                    </a:ext>
                  </a:extLst>
                </a:gridCol>
                <a:gridCol w="612500">
                  <a:extLst>
                    <a:ext uri="{9D8B030D-6E8A-4147-A177-3AD203B41FA5}">
                      <a16:colId xmlns:a16="http://schemas.microsoft.com/office/drawing/2014/main" val="20007"/>
                    </a:ext>
                  </a:extLst>
                </a:gridCol>
                <a:gridCol w="609375">
                  <a:extLst>
                    <a:ext uri="{9D8B030D-6E8A-4147-A177-3AD203B41FA5}">
                      <a16:colId xmlns:a16="http://schemas.microsoft.com/office/drawing/2014/main" val="20008"/>
                    </a:ext>
                  </a:extLst>
                </a:gridCol>
                <a:gridCol w="620600">
                  <a:extLst>
                    <a:ext uri="{9D8B030D-6E8A-4147-A177-3AD203B41FA5}">
                      <a16:colId xmlns:a16="http://schemas.microsoft.com/office/drawing/2014/main" val="20009"/>
                    </a:ext>
                  </a:extLst>
                </a:gridCol>
                <a:gridCol w="629400">
                  <a:extLst>
                    <a:ext uri="{9D8B030D-6E8A-4147-A177-3AD203B41FA5}">
                      <a16:colId xmlns:a16="http://schemas.microsoft.com/office/drawing/2014/main" val="20010"/>
                    </a:ext>
                  </a:extLst>
                </a:gridCol>
                <a:gridCol w="631800">
                  <a:extLst>
                    <a:ext uri="{9D8B030D-6E8A-4147-A177-3AD203B41FA5}">
                      <a16:colId xmlns:a16="http://schemas.microsoft.com/office/drawing/2014/main" val="20011"/>
                    </a:ext>
                  </a:extLst>
                </a:gridCol>
              </a:tblGrid>
              <a:tr h="442950">
                <a:tc>
                  <a:txBody>
                    <a:bodyPr/>
                    <a:lstStyle/>
                    <a:p>
                      <a:pPr marL="0" lvl="0" indent="0" algn="ctr" rtl="0">
                        <a:spcBef>
                          <a:spcPts val="0"/>
                        </a:spcBef>
                        <a:spcAft>
                          <a:spcPts val="0"/>
                        </a:spcAft>
                        <a:buNone/>
                      </a:pPr>
                      <a:r>
                        <a:rPr lang="en" sz="1200">
                          <a:solidFill>
                            <a:schemeClr val="lt1"/>
                          </a:solidFill>
                        </a:rPr>
                        <a:t>Jan.</a:t>
                      </a:r>
                      <a:endParaRPr sz="1200">
                        <a:solidFill>
                          <a:schemeClr val="lt1"/>
                        </a:solidFill>
                      </a:endParaRPr>
                    </a:p>
                  </a:txBody>
                  <a:tcPr marL="91425" marR="91425" marT="91425" marB="91425"/>
                </a:tc>
                <a:tc>
                  <a:txBody>
                    <a:bodyPr/>
                    <a:lstStyle/>
                    <a:p>
                      <a:pPr marL="0" lvl="0" indent="0" algn="ctr" rtl="0">
                        <a:spcBef>
                          <a:spcPts val="0"/>
                        </a:spcBef>
                        <a:spcAft>
                          <a:spcPts val="0"/>
                        </a:spcAft>
                        <a:buNone/>
                      </a:pPr>
                      <a:r>
                        <a:rPr lang="en" sz="1200">
                          <a:solidFill>
                            <a:schemeClr val="lt1"/>
                          </a:solidFill>
                        </a:rPr>
                        <a:t>Feb.</a:t>
                      </a:r>
                      <a:endParaRPr sz="1200">
                        <a:solidFill>
                          <a:schemeClr val="lt1"/>
                        </a:solidFill>
                      </a:endParaRPr>
                    </a:p>
                  </a:txBody>
                  <a:tcPr marL="91425" marR="91425" marT="91425" marB="91425"/>
                </a:tc>
                <a:tc>
                  <a:txBody>
                    <a:bodyPr/>
                    <a:lstStyle/>
                    <a:p>
                      <a:pPr marL="0" lvl="0" indent="0" algn="ctr" rtl="0">
                        <a:spcBef>
                          <a:spcPts val="0"/>
                        </a:spcBef>
                        <a:spcAft>
                          <a:spcPts val="0"/>
                        </a:spcAft>
                        <a:buNone/>
                      </a:pPr>
                      <a:r>
                        <a:rPr lang="en" sz="1200">
                          <a:solidFill>
                            <a:schemeClr val="lt1"/>
                          </a:solidFill>
                        </a:rPr>
                        <a:t>March</a:t>
                      </a:r>
                      <a:endParaRPr sz="1200">
                        <a:solidFill>
                          <a:schemeClr val="lt1"/>
                        </a:solidFill>
                      </a:endParaRPr>
                    </a:p>
                  </a:txBody>
                  <a:tcPr marL="91425" marR="91425" marT="91425" marB="91425"/>
                </a:tc>
                <a:tc>
                  <a:txBody>
                    <a:bodyPr/>
                    <a:lstStyle/>
                    <a:p>
                      <a:pPr marL="0" lvl="0" indent="0" algn="ctr" rtl="0">
                        <a:spcBef>
                          <a:spcPts val="0"/>
                        </a:spcBef>
                        <a:spcAft>
                          <a:spcPts val="0"/>
                        </a:spcAft>
                        <a:buNone/>
                      </a:pPr>
                      <a:r>
                        <a:rPr lang="en" sz="1200">
                          <a:solidFill>
                            <a:schemeClr val="lt1"/>
                          </a:solidFill>
                        </a:rPr>
                        <a:t>April</a:t>
                      </a:r>
                      <a:endParaRPr sz="1200">
                        <a:solidFill>
                          <a:schemeClr val="lt1"/>
                        </a:solidFill>
                      </a:endParaRPr>
                    </a:p>
                  </a:txBody>
                  <a:tcPr marL="91425" marR="91425" marT="91425" marB="91425"/>
                </a:tc>
                <a:tc>
                  <a:txBody>
                    <a:bodyPr/>
                    <a:lstStyle/>
                    <a:p>
                      <a:pPr marL="0" lvl="0" indent="0" algn="ctr" rtl="0">
                        <a:spcBef>
                          <a:spcPts val="0"/>
                        </a:spcBef>
                        <a:spcAft>
                          <a:spcPts val="0"/>
                        </a:spcAft>
                        <a:buNone/>
                      </a:pPr>
                      <a:r>
                        <a:rPr lang="en" sz="1200">
                          <a:solidFill>
                            <a:schemeClr val="lt1"/>
                          </a:solidFill>
                        </a:rPr>
                        <a:t>May</a:t>
                      </a:r>
                      <a:endParaRPr sz="1200">
                        <a:solidFill>
                          <a:schemeClr val="lt1"/>
                        </a:solidFill>
                      </a:endParaRPr>
                    </a:p>
                  </a:txBody>
                  <a:tcPr marL="91425" marR="91425" marT="91425" marB="91425"/>
                </a:tc>
                <a:tc>
                  <a:txBody>
                    <a:bodyPr/>
                    <a:lstStyle/>
                    <a:p>
                      <a:pPr marL="0" lvl="0" indent="0" algn="ctr" rtl="0">
                        <a:spcBef>
                          <a:spcPts val="0"/>
                        </a:spcBef>
                        <a:spcAft>
                          <a:spcPts val="0"/>
                        </a:spcAft>
                        <a:buNone/>
                      </a:pPr>
                      <a:r>
                        <a:rPr lang="en" sz="1200">
                          <a:solidFill>
                            <a:schemeClr val="lt1"/>
                          </a:solidFill>
                        </a:rPr>
                        <a:t>June</a:t>
                      </a:r>
                      <a:endParaRPr sz="1200">
                        <a:solidFill>
                          <a:schemeClr val="lt1"/>
                        </a:solidFill>
                      </a:endParaRPr>
                    </a:p>
                  </a:txBody>
                  <a:tcPr marL="91425" marR="91425" marT="91425" marB="91425"/>
                </a:tc>
                <a:tc>
                  <a:txBody>
                    <a:bodyPr/>
                    <a:lstStyle/>
                    <a:p>
                      <a:pPr marL="0" lvl="0" indent="0" algn="ctr" rtl="0">
                        <a:spcBef>
                          <a:spcPts val="0"/>
                        </a:spcBef>
                        <a:spcAft>
                          <a:spcPts val="0"/>
                        </a:spcAft>
                        <a:buNone/>
                      </a:pPr>
                      <a:r>
                        <a:rPr lang="en" sz="1200">
                          <a:solidFill>
                            <a:schemeClr val="lt1"/>
                          </a:solidFill>
                        </a:rPr>
                        <a:t>July</a:t>
                      </a:r>
                      <a:endParaRPr sz="1200">
                        <a:solidFill>
                          <a:schemeClr val="lt1"/>
                        </a:solidFill>
                      </a:endParaRPr>
                    </a:p>
                  </a:txBody>
                  <a:tcPr marL="91425" marR="91425" marT="91425" marB="91425"/>
                </a:tc>
                <a:tc>
                  <a:txBody>
                    <a:bodyPr/>
                    <a:lstStyle/>
                    <a:p>
                      <a:pPr marL="0" lvl="0" indent="0" algn="ctr" rtl="0">
                        <a:spcBef>
                          <a:spcPts val="0"/>
                        </a:spcBef>
                        <a:spcAft>
                          <a:spcPts val="0"/>
                        </a:spcAft>
                        <a:buNone/>
                      </a:pPr>
                      <a:r>
                        <a:rPr lang="en" sz="1200">
                          <a:solidFill>
                            <a:schemeClr val="lt1"/>
                          </a:solidFill>
                        </a:rPr>
                        <a:t>Aug.</a:t>
                      </a:r>
                      <a:endParaRPr sz="1200">
                        <a:solidFill>
                          <a:schemeClr val="lt1"/>
                        </a:solidFill>
                      </a:endParaRPr>
                    </a:p>
                  </a:txBody>
                  <a:tcPr marL="91425" marR="91425" marT="91425" marB="91425"/>
                </a:tc>
                <a:tc>
                  <a:txBody>
                    <a:bodyPr/>
                    <a:lstStyle/>
                    <a:p>
                      <a:pPr marL="0" lvl="0" indent="0" algn="ctr" rtl="0">
                        <a:spcBef>
                          <a:spcPts val="0"/>
                        </a:spcBef>
                        <a:spcAft>
                          <a:spcPts val="0"/>
                        </a:spcAft>
                        <a:buNone/>
                      </a:pPr>
                      <a:r>
                        <a:rPr lang="en" sz="1200">
                          <a:solidFill>
                            <a:schemeClr val="lt1"/>
                          </a:solidFill>
                        </a:rPr>
                        <a:t>Sep.</a:t>
                      </a:r>
                      <a:endParaRPr sz="1200">
                        <a:solidFill>
                          <a:schemeClr val="lt1"/>
                        </a:solidFill>
                      </a:endParaRPr>
                    </a:p>
                  </a:txBody>
                  <a:tcPr marL="91425" marR="91425" marT="91425" marB="91425"/>
                </a:tc>
                <a:tc>
                  <a:txBody>
                    <a:bodyPr/>
                    <a:lstStyle/>
                    <a:p>
                      <a:pPr marL="0" lvl="0" indent="0" algn="ctr" rtl="0">
                        <a:spcBef>
                          <a:spcPts val="0"/>
                        </a:spcBef>
                        <a:spcAft>
                          <a:spcPts val="0"/>
                        </a:spcAft>
                        <a:buNone/>
                      </a:pPr>
                      <a:r>
                        <a:rPr lang="en" sz="1200">
                          <a:solidFill>
                            <a:schemeClr val="lt1"/>
                          </a:solidFill>
                        </a:rPr>
                        <a:t>Oct.</a:t>
                      </a:r>
                      <a:endParaRPr sz="1200">
                        <a:solidFill>
                          <a:schemeClr val="lt1"/>
                        </a:solidFill>
                      </a:endParaRPr>
                    </a:p>
                  </a:txBody>
                  <a:tcPr marL="91425" marR="91425" marT="91425" marB="91425"/>
                </a:tc>
                <a:tc>
                  <a:txBody>
                    <a:bodyPr/>
                    <a:lstStyle/>
                    <a:p>
                      <a:pPr marL="0" lvl="0" indent="0" algn="ctr" rtl="0">
                        <a:spcBef>
                          <a:spcPts val="0"/>
                        </a:spcBef>
                        <a:spcAft>
                          <a:spcPts val="0"/>
                        </a:spcAft>
                        <a:buNone/>
                      </a:pPr>
                      <a:r>
                        <a:rPr lang="en" sz="1200">
                          <a:solidFill>
                            <a:schemeClr val="lt1"/>
                          </a:solidFill>
                        </a:rPr>
                        <a:t>Nov.</a:t>
                      </a:r>
                      <a:endParaRPr sz="1200">
                        <a:solidFill>
                          <a:schemeClr val="lt1"/>
                        </a:solidFill>
                      </a:endParaRPr>
                    </a:p>
                  </a:txBody>
                  <a:tcPr marL="91425" marR="91425" marT="91425" marB="91425"/>
                </a:tc>
                <a:tc>
                  <a:txBody>
                    <a:bodyPr/>
                    <a:lstStyle/>
                    <a:p>
                      <a:pPr marL="0" lvl="0" indent="0" algn="ctr" rtl="0">
                        <a:spcBef>
                          <a:spcPts val="0"/>
                        </a:spcBef>
                        <a:spcAft>
                          <a:spcPts val="0"/>
                        </a:spcAft>
                        <a:buNone/>
                      </a:pPr>
                      <a:r>
                        <a:rPr lang="en" sz="1200">
                          <a:solidFill>
                            <a:schemeClr val="lt1"/>
                          </a:solidFill>
                        </a:rPr>
                        <a:t>Dec.</a:t>
                      </a:r>
                      <a:endParaRPr sz="1200">
                        <a:solidFill>
                          <a:schemeClr val="lt1"/>
                        </a:solidFill>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32"/>
          <p:cNvSpPr txBox="1">
            <a:spLocks noGrp="1"/>
          </p:cNvSpPr>
          <p:nvPr>
            <p:ph type="ctrTitle"/>
          </p:nvPr>
        </p:nvSpPr>
        <p:spPr>
          <a:xfrm>
            <a:off x="993025" y="445075"/>
            <a:ext cx="4303200" cy="422700"/>
          </a:xfrm>
          <a:prstGeom prst="rect">
            <a:avLst/>
          </a:prstGeom>
        </p:spPr>
        <p:txBody>
          <a:bodyPr spcFirstLastPara="1" wrap="square" lIns="68575" tIns="34275" rIns="68575" bIns="34275" anchor="b" anchorCtr="0">
            <a:noAutofit/>
          </a:bodyPr>
          <a:lstStyle/>
          <a:p>
            <a:pPr marL="0" lvl="0" indent="0" algn="l" rtl="0">
              <a:lnSpc>
                <a:spcPct val="115000"/>
              </a:lnSpc>
              <a:spcBef>
                <a:spcPts val="0"/>
              </a:spcBef>
              <a:spcAft>
                <a:spcPts val="0"/>
              </a:spcAft>
              <a:buClr>
                <a:schemeClr val="dk1"/>
              </a:buClr>
              <a:buSzPts val="1100"/>
              <a:buFont typeface="Arial"/>
              <a:buNone/>
            </a:pPr>
            <a:r>
              <a:rPr lang="en" sz="2400">
                <a:solidFill>
                  <a:srgbClr val="FFF2CC"/>
                </a:solidFill>
              </a:rPr>
              <a:t>Functional Requirements</a:t>
            </a:r>
            <a:endParaRPr sz="2400">
              <a:solidFill>
                <a:srgbClr val="FFF2CC"/>
              </a:solidFill>
            </a:endParaRPr>
          </a:p>
        </p:txBody>
      </p:sp>
      <p:sp>
        <p:nvSpPr>
          <p:cNvPr id="188" name="Google Shape;188;p32"/>
          <p:cNvSpPr txBox="1">
            <a:spLocks noGrp="1"/>
          </p:cNvSpPr>
          <p:nvPr>
            <p:ph type="subTitle" idx="1"/>
          </p:nvPr>
        </p:nvSpPr>
        <p:spPr>
          <a:xfrm>
            <a:off x="993025" y="1344950"/>
            <a:ext cx="6321300" cy="2831400"/>
          </a:xfrm>
          <a:prstGeom prst="rect">
            <a:avLst/>
          </a:prstGeom>
        </p:spPr>
        <p:txBody>
          <a:bodyPr spcFirstLastPara="1" wrap="square" lIns="68575" tIns="34275" rIns="68575" bIns="34275" anchor="t" anchorCtr="0">
            <a:normAutofit lnSpcReduction="20000"/>
          </a:bodyPr>
          <a:lstStyle/>
          <a:p>
            <a:pPr marL="457200" lvl="0" indent="-342900" algn="l" rtl="0">
              <a:spcBef>
                <a:spcPts val="0"/>
              </a:spcBef>
              <a:spcAft>
                <a:spcPts val="0"/>
              </a:spcAft>
              <a:buSzPts val="1800"/>
              <a:buFont typeface="Barlow Condensed"/>
              <a:buAutoNum type="arabicPeriod"/>
            </a:pPr>
            <a:r>
              <a:rPr lang="en" sz="1800">
                <a:latin typeface="Barlow Condensed"/>
                <a:ea typeface="Barlow Condensed"/>
                <a:cs typeface="Barlow Condensed"/>
                <a:sym typeface="Barlow Condensed"/>
              </a:rPr>
              <a:t>“Wizards” to speed up setup, account creation, and input of initial data</a:t>
            </a:r>
            <a:endParaRPr sz="1800">
              <a:latin typeface="Barlow Condensed"/>
              <a:ea typeface="Barlow Condensed"/>
              <a:cs typeface="Barlow Condensed"/>
              <a:sym typeface="Barlow Condensed"/>
            </a:endParaRPr>
          </a:p>
          <a:p>
            <a:pPr marL="457200" lvl="0" indent="0" algn="l" rtl="0">
              <a:spcBef>
                <a:spcPts val="0"/>
              </a:spcBef>
              <a:spcAft>
                <a:spcPts val="0"/>
              </a:spcAft>
              <a:buNone/>
            </a:pPr>
            <a:endParaRPr sz="1800">
              <a:latin typeface="Barlow Condensed"/>
              <a:ea typeface="Barlow Condensed"/>
              <a:cs typeface="Barlow Condensed"/>
              <a:sym typeface="Barlow Condensed"/>
            </a:endParaRPr>
          </a:p>
          <a:p>
            <a:pPr marL="457200" lvl="0" indent="-342900" algn="l" rtl="0">
              <a:spcBef>
                <a:spcPts val="0"/>
              </a:spcBef>
              <a:spcAft>
                <a:spcPts val="0"/>
              </a:spcAft>
              <a:buSzPts val="1800"/>
              <a:buFont typeface="Barlow Condensed"/>
              <a:buAutoNum type="arabicPeriod"/>
            </a:pPr>
            <a:r>
              <a:rPr lang="en" sz="1800">
                <a:latin typeface="Barlow Condensed"/>
                <a:ea typeface="Barlow Condensed"/>
                <a:cs typeface="Barlow Condensed"/>
                <a:sym typeface="Barlow Condensed"/>
              </a:rPr>
              <a:t>Base categories as well as user definable expense categories.</a:t>
            </a:r>
            <a:endParaRPr sz="1800">
              <a:latin typeface="Barlow Condensed"/>
              <a:ea typeface="Barlow Condensed"/>
              <a:cs typeface="Barlow Condensed"/>
              <a:sym typeface="Barlow Condensed"/>
            </a:endParaRPr>
          </a:p>
          <a:p>
            <a:pPr marL="0" lvl="0" indent="0" algn="l" rtl="0">
              <a:spcBef>
                <a:spcPts val="0"/>
              </a:spcBef>
              <a:spcAft>
                <a:spcPts val="0"/>
              </a:spcAft>
              <a:buNone/>
            </a:pPr>
            <a:endParaRPr sz="1800">
              <a:latin typeface="Barlow Condensed"/>
              <a:ea typeface="Barlow Condensed"/>
              <a:cs typeface="Barlow Condensed"/>
              <a:sym typeface="Barlow Condensed"/>
            </a:endParaRPr>
          </a:p>
          <a:p>
            <a:pPr marL="457200" lvl="0" indent="-342900" algn="l" rtl="0">
              <a:spcBef>
                <a:spcPts val="0"/>
              </a:spcBef>
              <a:spcAft>
                <a:spcPts val="0"/>
              </a:spcAft>
              <a:buSzPts val="1800"/>
              <a:buFont typeface="Barlow Condensed"/>
              <a:buAutoNum type="arabicPeriod"/>
            </a:pPr>
            <a:r>
              <a:rPr lang="en" sz="1800">
                <a:latin typeface="Barlow Condensed"/>
                <a:ea typeface="Barlow Condensed"/>
                <a:cs typeface="Barlow Condensed"/>
                <a:sym typeface="Barlow Condensed"/>
              </a:rPr>
              <a:t>Customize budgeting periods - Allow users to choose the frequency of their budgeting period and set up reminders to review their budgets and expenses.</a:t>
            </a:r>
            <a:endParaRPr sz="1800">
              <a:latin typeface="Barlow Condensed"/>
              <a:ea typeface="Barlow Condensed"/>
              <a:cs typeface="Barlow Condensed"/>
              <a:sym typeface="Barlow Condensed"/>
            </a:endParaRPr>
          </a:p>
          <a:p>
            <a:pPr marL="0" lvl="0" indent="0" algn="l" rtl="0">
              <a:spcBef>
                <a:spcPts val="0"/>
              </a:spcBef>
              <a:spcAft>
                <a:spcPts val="0"/>
              </a:spcAft>
              <a:buNone/>
            </a:pPr>
            <a:endParaRPr sz="1800">
              <a:latin typeface="Barlow Condensed"/>
              <a:ea typeface="Barlow Condensed"/>
              <a:cs typeface="Barlow Condensed"/>
              <a:sym typeface="Barlow Condensed"/>
            </a:endParaRPr>
          </a:p>
          <a:p>
            <a:pPr marL="457200" lvl="0" indent="-342900" algn="l" rtl="0">
              <a:spcBef>
                <a:spcPts val="0"/>
              </a:spcBef>
              <a:spcAft>
                <a:spcPts val="0"/>
              </a:spcAft>
              <a:buSzPts val="1800"/>
              <a:buFont typeface="Barlow Condensed"/>
              <a:buAutoNum type="arabicPeriod"/>
            </a:pPr>
            <a:r>
              <a:rPr lang="en" sz="1800">
                <a:latin typeface="Barlow Condensed"/>
                <a:ea typeface="Barlow Condensed"/>
                <a:cs typeface="Barlow Condensed"/>
                <a:sym typeface="Barlow Condensed"/>
              </a:rPr>
              <a:t>Allow users to track and analyze their expenses and income by inputting their budget and spending habits.  This may help users understand their spending patterns a little more and help them cut back on unnecessary purchases.</a:t>
            </a:r>
            <a:endParaRPr sz="1800">
              <a:latin typeface="Barlow Condensed"/>
              <a:ea typeface="Barlow Condensed"/>
              <a:cs typeface="Barlow Condensed"/>
              <a:sym typeface="Barlow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33"/>
          <p:cNvSpPr txBox="1">
            <a:spLocks noGrp="1"/>
          </p:cNvSpPr>
          <p:nvPr>
            <p:ph type="ctrTitle"/>
          </p:nvPr>
        </p:nvSpPr>
        <p:spPr>
          <a:xfrm>
            <a:off x="1155175" y="354975"/>
            <a:ext cx="5294400" cy="422700"/>
          </a:xfrm>
          <a:prstGeom prst="rect">
            <a:avLst/>
          </a:prstGeom>
        </p:spPr>
        <p:txBody>
          <a:bodyPr spcFirstLastPara="1" wrap="square" lIns="68575" tIns="34275" rIns="68575" bIns="34275" anchor="b" anchorCtr="0">
            <a:noAutofit/>
          </a:bodyPr>
          <a:lstStyle/>
          <a:p>
            <a:pPr marL="0" lvl="0" indent="0" algn="l" rtl="0">
              <a:lnSpc>
                <a:spcPct val="115000"/>
              </a:lnSpc>
              <a:spcBef>
                <a:spcPts val="0"/>
              </a:spcBef>
              <a:spcAft>
                <a:spcPts val="0"/>
              </a:spcAft>
              <a:buNone/>
            </a:pPr>
            <a:r>
              <a:rPr lang="en" sz="2400">
                <a:solidFill>
                  <a:srgbClr val="FFF2CC"/>
                </a:solidFill>
              </a:rPr>
              <a:t>Non - Functional Requirements</a:t>
            </a:r>
            <a:endParaRPr sz="2400">
              <a:solidFill>
                <a:srgbClr val="FFF2CC"/>
              </a:solidFill>
            </a:endParaRPr>
          </a:p>
        </p:txBody>
      </p:sp>
      <p:sp>
        <p:nvSpPr>
          <p:cNvPr id="194" name="Google Shape;194;p33"/>
          <p:cNvSpPr txBox="1">
            <a:spLocks noGrp="1"/>
          </p:cNvSpPr>
          <p:nvPr>
            <p:ph type="subTitle" idx="1"/>
          </p:nvPr>
        </p:nvSpPr>
        <p:spPr>
          <a:xfrm>
            <a:off x="1155175" y="1216050"/>
            <a:ext cx="6925500" cy="3510900"/>
          </a:xfrm>
          <a:prstGeom prst="rect">
            <a:avLst/>
          </a:prstGeom>
        </p:spPr>
        <p:txBody>
          <a:bodyPr spcFirstLastPara="1" wrap="square" lIns="68575" tIns="34275" rIns="68575" bIns="34275" anchor="t" anchorCtr="0">
            <a:noAutofit/>
          </a:bodyPr>
          <a:lstStyle/>
          <a:p>
            <a:pPr marL="457200" lvl="0" indent="-342900" algn="l" rtl="0">
              <a:lnSpc>
                <a:spcPct val="150000"/>
              </a:lnSpc>
              <a:spcBef>
                <a:spcPts val="0"/>
              </a:spcBef>
              <a:spcAft>
                <a:spcPts val="0"/>
              </a:spcAft>
              <a:buSzPts val="1800"/>
              <a:buFont typeface="Barlow Condensed"/>
              <a:buAutoNum type="arabicPeriod"/>
            </a:pPr>
            <a:r>
              <a:rPr lang="en" sz="1800">
                <a:latin typeface="Barlow Condensed"/>
                <a:ea typeface="Barlow Condensed"/>
                <a:cs typeface="Barlow Condensed"/>
                <a:sym typeface="Barlow Condensed"/>
              </a:rPr>
              <a:t>Must produce reports such as total expenses vs total income, top expenses, and projected savings.</a:t>
            </a:r>
            <a:endParaRPr sz="1800">
              <a:latin typeface="Barlow Condensed"/>
              <a:ea typeface="Barlow Condensed"/>
              <a:cs typeface="Barlow Condensed"/>
              <a:sym typeface="Barlow Condensed"/>
            </a:endParaRPr>
          </a:p>
          <a:p>
            <a:pPr marL="457200" lvl="0" indent="0" algn="l" rtl="0">
              <a:lnSpc>
                <a:spcPct val="150000"/>
              </a:lnSpc>
              <a:spcBef>
                <a:spcPts val="0"/>
              </a:spcBef>
              <a:spcAft>
                <a:spcPts val="0"/>
              </a:spcAft>
              <a:buNone/>
            </a:pPr>
            <a:endParaRPr sz="1800">
              <a:latin typeface="Barlow Condensed"/>
              <a:ea typeface="Barlow Condensed"/>
              <a:cs typeface="Barlow Condensed"/>
              <a:sym typeface="Barlow Condensed"/>
            </a:endParaRPr>
          </a:p>
          <a:p>
            <a:pPr marL="457200" lvl="0" indent="-342900" algn="l" rtl="0">
              <a:lnSpc>
                <a:spcPct val="150000"/>
              </a:lnSpc>
              <a:spcBef>
                <a:spcPts val="0"/>
              </a:spcBef>
              <a:spcAft>
                <a:spcPts val="0"/>
              </a:spcAft>
              <a:buSzPts val="1800"/>
              <a:buFont typeface="Barlow Condensed"/>
              <a:buAutoNum type="arabicPeriod"/>
            </a:pPr>
            <a:r>
              <a:rPr lang="en" sz="1800">
                <a:latin typeface="Barlow Condensed"/>
                <a:ea typeface="Barlow Condensed"/>
                <a:cs typeface="Barlow Condensed"/>
                <a:sym typeface="Barlow Condensed"/>
              </a:rPr>
              <a:t>System must be secured by a strong password of at least 8 characters in length with at least one capital letter and one numeric.</a:t>
            </a:r>
            <a:endParaRPr sz="1800">
              <a:latin typeface="Barlow Condensed"/>
              <a:ea typeface="Barlow Condensed"/>
              <a:cs typeface="Barlow Condensed"/>
              <a:sym typeface="Barlow Condensed"/>
            </a:endParaRPr>
          </a:p>
          <a:p>
            <a:pPr marL="0" lvl="0" indent="0" algn="l" rtl="0">
              <a:lnSpc>
                <a:spcPct val="150000"/>
              </a:lnSpc>
              <a:spcBef>
                <a:spcPts val="0"/>
              </a:spcBef>
              <a:spcAft>
                <a:spcPts val="0"/>
              </a:spcAft>
              <a:buNone/>
            </a:pPr>
            <a:endParaRPr sz="1800">
              <a:latin typeface="Barlow Condensed"/>
              <a:ea typeface="Barlow Condensed"/>
              <a:cs typeface="Barlow Condensed"/>
              <a:sym typeface="Barlow Condensed"/>
            </a:endParaRPr>
          </a:p>
          <a:p>
            <a:pPr marL="457200" lvl="0" indent="-342900" algn="l" rtl="0">
              <a:lnSpc>
                <a:spcPct val="150000"/>
              </a:lnSpc>
              <a:spcBef>
                <a:spcPts val="0"/>
              </a:spcBef>
              <a:spcAft>
                <a:spcPts val="0"/>
              </a:spcAft>
              <a:buSzPts val="1800"/>
              <a:buFont typeface="Barlow Condensed"/>
              <a:buAutoNum type="arabicPeriod"/>
            </a:pPr>
            <a:r>
              <a:rPr lang="en" sz="1800">
                <a:latin typeface="Barlow Condensed"/>
                <a:ea typeface="Barlow Condensed"/>
                <a:cs typeface="Barlow Condensed"/>
                <a:sym typeface="Barlow Condensed"/>
              </a:rPr>
              <a:t>Must be reliable and performant.  Minimal downtime and app should not have significant delays or errors.  </a:t>
            </a:r>
            <a:endParaRPr sz="1800">
              <a:latin typeface="Barlow Condensed"/>
              <a:ea typeface="Barlow Condensed"/>
              <a:cs typeface="Barlow Condensed"/>
              <a:sym typeface="Barlow Condensed"/>
            </a:endParaRPr>
          </a:p>
          <a:p>
            <a:pPr marL="0" lvl="0" indent="0" algn="l" rtl="0">
              <a:lnSpc>
                <a:spcPct val="150000"/>
              </a:lnSpc>
              <a:spcBef>
                <a:spcPts val="0"/>
              </a:spcBef>
              <a:spcAft>
                <a:spcPts val="0"/>
              </a:spcAft>
              <a:buNone/>
            </a:pPr>
            <a:endParaRPr sz="1800">
              <a:latin typeface="Barlow Condensed"/>
              <a:ea typeface="Barlow Condensed"/>
              <a:cs typeface="Barlow Condensed"/>
              <a:sym typeface="Barlow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34"/>
          <p:cNvSpPr txBox="1">
            <a:spLocks noGrp="1"/>
          </p:cNvSpPr>
          <p:nvPr>
            <p:ph type="ctrTitle"/>
          </p:nvPr>
        </p:nvSpPr>
        <p:spPr>
          <a:xfrm>
            <a:off x="1209250" y="147800"/>
            <a:ext cx="4889100" cy="422700"/>
          </a:xfrm>
          <a:prstGeom prst="rect">
            <a:avLst/>
          </a:prstGeom>
        </p:spPr>
        <p:txBody>
          <a:bodyPr spcFirstLastPara="1" wrap="square" lIns="68575" tIns="34275" rIns="68575" bIns="34275" anchor="b" anchorCtr="0">
            <a:noAutofit/>
          </a:bodyPr>
          <a:lstStyle/>
          <a:p>
            <a:pPr marL="0" lvl="0" indent="0" algn="l" rtl="0">
              <a:lnSpc>
                <a:spcPct val="115000"/>
              </a:lnSpc>
              <a:spcBef>
                <a:spcPts val="0"/>
              </a:spcBef>
              <a:spcAft>
                <a:spcPts val="0"/>
              </a:spcAft>
              <a:buNone/>
            </a:pPr>
            <a:r>
              <a:rPr lang="en" sz="2400">
                <a:solidFill>
                  <a:srgbClr val="FFF2CC"/>
                </a:solidFill>
              </a:rPr>
              <a:t>User Experience Requirements</a:t>
            </a:r>
            <a:endParaRPr sz="2400">
              <a:solidFill>
                <a:srgbClr val="FFF2CC"/>
              </a:solidFill>
            </a:endParaRPr>
          </a:p>
        </p:txBody>
      </p:sp>
      <p:sp>
        <p:nvSpPr>
          <p:cNvPr id="200" name="Google Shape;200;p34"/>
          <p:cNvSpPr txBox="1">
            <a:spLocks noGrp="1"/>
          </p:cNvSpPr>
          <p:nvPr>
            <p:ph type="subTitle" idx="1"/>
          </p:nvPr>
        </p:nvSpPr>
        <p:spPr>
          <a:xfrm>
            <a:off x="1209250" y="765650"/>
            <a:ext cx="7231200" cy="3675300"/>
          </a:xfrm>
          <a:prstGeom prst="rect">
            <a:avLst/>
          </a:prstGeom>
        </p:spPr>
        <p:txBody>
          <a:bodyPr spcFirstLastPara="1" wrap="square" lIns="68575" tIns="34275" rIns="68575" bIns="34275" anchor="t" anchorCtr="0">
            <a:noAutofit/>
          </a:bodyPr>
          <a:lstStyle/>
          <a:p>
            <a:pPr marL="457200" lvl="0" indent="-342900" algn="l" rtl="0">
              <a:lnSpc>
                <a:spcPct val="115000"/>
              </a:lnSpc>
              <a:spcBef>
                <a:spcPts val="0"/>
              </a:spcBef>
              <a:spcAft>
                <a:spcPts val="0"/>
              </a:spcAft>
              <a:buSzPts val="1800"/>
              <a:buFont typeface="Barlow Condensed"/>
              <a:buChar char="●"/>
            </a:pPr>
            <a:r>
              <a:rPr lang="en" sz="1800">
                <a:latin typeface="Barlow Condensed"/>
                <a:ea typeface="Barlow Condensed"/>
                <a:cs typeface="Barlow Condensed"/>
                <a:sym typeface="Barlow Condensed"/>
              </a:rPr>
              <a:t>Ability to tab through expense categories in order</a:t>
            </a:r>
            <a:endParaRPr sz="1800">
              <a:latin typeface="Barlow Condensed"/>
              <a:ea typeface="Barlow Condensed"/>
              <a:cs typeface="Barlow Condensed"/>
              <a:sym typeface="Barlow Condensed"/>
            </a:endParaRPr>
          </a:p>
          <a:p>
            <a:pPr marL="0" lvl="0" indent="0" algn="l" rtl="0">
              <a:lnSpc>
                <a:spcPct val="115000"/>
              </a:lnSpc>
              <a:spcBef>
                <a:spcPts val="0"/>
              </a:spcBef>
              <a:spcAft>
                <a:spcPts val="0"/>
              </a:spcAft>
              <a:buNone/>
            </a:pPr>
            <a:endParaRPr sz="1800">
              <a:latin typeface="Barlow Condensed"/>
              <a:ea typeface="Barlow Condensed"/>
              <a:cs typeface="Barlow Condensed"/>
              <a:sym typeface="Barlow Condensed"/>
            </a:endParaRPr>
          </a:p>
          <a:p>
            <a:pPr marL="457200" lvl="0" indent="-342900" algn="l" rtl="0">
              <a:lnSpc>
                <a:spcPct val="115000"/>
              </a:lnSpc>
              <a:spcBef>
                <a:spcPts val="0"/>
              </a:spcBef>
              <a:spcAft>
                <a:spcPts val="0"/>
              </a:spcAft>
              <a:buSzPts val="1800"/>
              <a:buFont typeface="Barlow Condensed"/>
              <a:buChar char="●"/>
            </a:pPr>
            <a:r>
              <a:rPr lang="en" sz="1800">
                <a:latin typeface="Barlow Condensed"/>
                <a:ea typeface="Barlow Condensed"/>
                <a:cs typeface="Barlow Condensed"/>
                <a:sym typeface="Barlow Condensed"/>
              </a:rPr>
              <a:t>Ability to change order of categories</a:t>
            </a:r>
            <a:endParaRPr sz="1800">
              <a:latin typeface="Barlow Condensed"/>
              <a:ea typeface="Barlow Condensed"/>
              <a:cs typeface="Barlow Condensed"/>
              <a:sym typeface="Barlow Condensed"/>
            </a:endParaRPr>
          </a:p>
          <a:p>
            <a:pPr marL="0" lvl="0" indent="0" algn="l" rtl="0">
              <a:lnSpc>
                <a:spcPct val="115000"/>
              </a:lnSpc>
              <a:spcBef>
                <a:spcPts val="0"/>
              </a:spcBef>
              <a:spcAft>
                <a:spcPts val="0"/>
              </a:spcAft>
              <a:buNone/>
            </a:pPr>
            <a:endParaRPr sz="1800">
              <a:latin typeface="Barlow Condensed"/>
              <a:ea typeface="Barlow Condensed"/>
              <a:cs typeface="Barlow Condensed"/>
              <a:sym typeface="Barlow Condensed"/>
            </a:endParaRPr>
          </a:p>
          <a:p>
            <a:pPr marL="457200" lvl="0" indent="-342900" algn="l" rtl="0">
              <a:lnSpc>
                <a:spcPct val="115000"/>
              </a:lnSpc>
              <a:spcBef>
                <a:spcPts val="0"/>
              </a:spcBef>
              <a:spcAft>
                <a:spcPts val="0"/>
              </a:spcAft>
              <a:buSzPts val="1800"/>
              <a:buFont typeface="Barlow Condensed"/>
              <a:buChar char="●"/>
            </a:pPr>
            <a:r>
              <a:rPr lang="en" sz="1800">
                <a:latin typeface="Barlow Condensed"/>
                <a:ea typeface="Barlow Condensed"/>
                <a:cs typeface="Barlow Condensed"/>
                <a:sym typeface="Barlow Condensed"/>
              </a:rPr>
              <a:t>Fast page-load times.</a:t>
            </a:r>
            <a:endParaRPr sz="1800">
              <a:latin typeface="Barlow Condensed"/>
              <a:ea typeface="Barlow Condensed"/>
              <a:cs typeface="Barlow Condensed"/>
              <a:sym typeface="Barlow Condensed"/>
            </a:endParaRPr>
          </a:p>
          <a:p>
            <a:pPr marL="0" lvl="0" indent="0" algn="l" rtl="0">
              <a:lnSpc>
                <a:spcPct val="115000"/>
              </a:lnSpc>
              <a:spcBef>
                <a:spcPts val="0"/>
              </a:spcBef>
              <a:spcAft>
                <a:spcPts val="0"/>
              </a:spcAft>
              <a:buNone/>
            </a:pPr>
            <a:endParaRPr sz="1800">
              <a:latin typeface="Barlow Condensed"/>
              <a:ea typeface="Barlow Condensed"/>
              <a:cs typeface="Barlow Condensed"/>
              <a:sym typeface="Barlow Condensed"/>
            </a:endParaRPr>
          </a:p>
          <a:p>
            <a:pPr marL="457200" lvl="0" indent="-342900" algn="l" rtl="0">
              <a:lnSpc>
                <a:spcPct val="115000"/>
              </a:lnSpc>
              <a:spcBef>
                <a:spcPts val="0"/>
              </a:spcBef>
              <a:spcAft>
                <a:spcPts val="0"/>
              </a:spcAft>
              <a:buSzPts val="1800"/>
              <a:buFont typeface="Barlow Condensed"/>
              <a:buChar char="●"/>
            </a:pPr>
            <a:r>
              <a:rPr lang="en" sz="1800">
                <a:latin typeface="Barlow Condensed"/>
                <a:ea typeface="Barlow Condensed"/>
                <a:cs typeface="Barlow Condensed"/>
                <a:sym typeface="Barlow Condensed"/>
              </a:rPr>
              <a:t>Colors will remain consistent throughout the pages </a:t>
            </a:r>
            <a:endParaRPr sz="1800">
              <a:latin typeface="Barlow Condensed"/>
              <a:ea typeface="Barlow Condensed"/>
              <a:cs typeface="Barlow Condensed"/>
              <a:sym typeface="Barlow Condensed"/>
            </a:endParaRPr>
          </a:p>
          <a:p>
            <a:pPr marL="914400" lvl="0" indent="0" algn="l" rtl="0">
              <a:lnSpc>
                <a:spcPct val="115000"/>
              </a:lnSpc>
              <a:spcBef>
                <a:spcPts val="0"/>
              </a:spcBef>
              <a:spcAft>
                <a:spcPts val="0"/>
              </a:spcAft>
              <a:buNone/>
            </a:pPr>
            <a:endParaRPr sz="1800">
              <a:latin typeface="Barlow Condensed"/>
              <a:ea typeface="Barlow Condensed"/>
              <a:cs typeface="Barlow Condensed"/>
              <a:sym typeface="Barlow Condensed"/>
            </a:endParaRPr>
          </a:p>
          <a:p>
            <a:pPr marL="457200" lvl="0" indent="-342900" algn="l" rtl="0">
              <a:lnSpc>
                <a:spcPct val="115000"/>
              </a:lnSpc>
              <a:spcBef>
                <a:spcPts val="0"/>
              </a:spcBef>
              <a:spcAft>
                <a:spcPts val="0"/>
              </a:spcAft>
              <a:buSzPts val="1800"/>
              <a:buFont typeface="Barlow Condensed"/>
              <a:buChar char="●"/>
            </a:pPr>
            <a:r>
              <a:rPr lang="en" sz="1800">
                <a:latin typeface="Barlow Condensed"/>
                <a:ea typeface="Barlow Condensed"/>
                <a:cs typeface="Barlow Condensed"/>
                <a:sym typeface="Barlow Condensed"/>
              </a:rPr>
              <a:t>Each page will have a visible navigation menu in the same position.</a:t>
            </a:r>
            <a:endParaRPr sz="1800">
              <a:latin typeface="Barlow Condensed"/>
              <a:ea typeface="Barlow Condensed"/>
              <a:cs typeface="Barlow Condensed"/>
              <a:sym typeface="Barlow Condensed"/>
            </a:endParaRPr>
          </a:p>
          <a:p>
            <a:pPr marL="0" lvl="0" indent="0" algn="l" rtl="0">
              <a:lnSpc>
                <a:spcPct val="115000"/>
              </a:lnSpc>
              <a:spcBef>
                <a:spcPts val="0"/>
              </a:spcBef>
              <a:spcAft>
                <a:spcPts val="0"/>
              </a:spcAft>
              <a:buNone/>
            </a:pPr>
            <a:endParaRPr sz="1800">
              <a:latin typeface="Barlow Condensed"/>
              <a:ea typeface="Barlow Condensed"/>
              <a:cs typeface="Barlow Condensed"/>
              <a:sym typeface="Barlow Condensed"/>
            </a:endParaRPr>
          </a:p>
          <a:p>
            <a:pPr marL="457200" lvl="0" indent="-342900" algn="l" rtl="0">
              <a:lnSpc>
                <a:spcPct val="115000"/>
              </a:lnSpc>
              <a:spcBef>
                <a:spcPts val="0"/>
              </a:spcBef>
              <a:spcAft>
                <a:spcPts val="0"/>
              </a:spcAft>
              <a:buSzPts val="1800"/>
              <a:buFont typeface="Barlow Condensed"/>
              <a:buChar char="●"/>
            </a:pPr>
            <a:r>
              <a:rPr lang="en" sz="1800">
                <a:latin typeface="Barlow Condensed"/>
                <a:ea typeface="Barlow Condensed"/>
                <a:cs typeface="Barlow Condensed"/>
                <a:sym typeface="Barlow Condensed"/>
              </a:rPr>
              <a:t>Detailed error messages with help</a:t>
            </a:r>
            <a:endParaRPr sz="1800">
              <a:latin typeface="Barlow Condensed"/>
              <a:ea typeface="Barlow Condensed"/>
              <a:cs typeface="Barlow Condensed"/>
              <a:sym typeface="Barlow Condense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1710</Words>
  <Application>Microsoft Office PowerPoint</Application>
  <PresentationFormat>On-screen Show (16:9)</PresentationFormat>
  <Paragraphs>142</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Barlow Condensed SemiBold</vt:lpstr>
      <vt:lpstr>Prata</vt:lpstr>
      <vt:lpstr>Merriweather</vt:lpstr>
      <vt:lpstr>Hind Siliguri SemiBold</vt:lpstr>
      <vt:lpstr>Barlow Condensed</vt:lpstr>
      <vt:lpstr>Permanent Marker</vt:lpstr>
      <vt:lpstr>Nunito Sans</vt:lpstr>
      <vt:lpstr>Simple Light</vt:lpstr>
      <vt:lpstr>Budget Planner Design Report</vt:lpstr>
      <vt:lpstr>Problem Identification:</vt:lpstr>
      <vt:lpstr>Determine Users’ Skill Levels:</vt:lpstr>
      <vt:lpstr>Task Identification:</vt:lpstr>
      <vt:lpstr>Calculating Expenses </vt:lpstr>
      <vt:lpstr>PowerPoint Presentation</vt:lpstr>
      <vt:lpstr>Functional Requirements</vt:lpstr>
      <vt:lpstr>Non - Functional Requirements</vt:lpstr>
      <vt:lpstr>User Experience Requirements</vt:lpstr>
      <vt:lpstr>Social Impact Statement</vt:lpstr>
      <vt:lpstr>Social Impact Statement - Continued</vt:lpstr>
      <vt:lpstr>Legal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Planner Design Report</dc:title>
  <cp:lastModifiedBy>Ahmed, Sumayyah</cp:lastModifiedBy>
  <cp:revision>1</cp:revision>
  <dcterms:modified xsi:type="dcterms:W3CDTF">2024-05-12T02:55:48Z</dcterms:modified>
</cp:coreProperties>
</file>