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5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CF66E-E207-4AA8-B59E-96F01FC67549}" v="228" dt="2021-12-19T21:09:55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ën van der Niet (18069681)" userId="S::18069681@student.hhs.nl::4d4015ef-a775-49c6-a718-309422192406" providerId="AD" clId="Web-{181CF66E-E207-4AA8-B59E-96F01FC67549}"/>
    <pc:docChg chg="addSld delSld modSld sldOrd addMainMaster">
      <pc:chgData name="Juliën van der Niet (18069681)" userId="S::18069681@student.hhs.nl::4d4015ef-a775-49c6-a718-309422192406" providerId="AD" clId="Web-{181CF66E-E207-4AA8-B59E-96F01FC67549}" dt="2021-12-19T21:09:55.368" v="221" actId="20577"/>
      <pc:docMkLst>
        <pc:docMk/>
      </pc:docMkLst>
      <pc:sldChg chg="del">
        <pc:chgData name="Juliën van der Niet (18069681)" userId="S::18069681@student.hhs.nl::4d4015ef-a775-49c6-a718-309422192406" providerId="AD" clId="Web-{181CF66E-E207-4AA8-B59E-96F01FC67549}" dt="2021-12-19T20:51:09.567" v="2"/>
        <pc:sldMkLst>
          <pc:docMk/>
          <pc:sldMk cId="3351439039" sldId="256"/>
        </pc:sldMkLst>
      </pc:sldChg>
      <pc:sldChg chg="add ord">
        <pc:chgData name="Juliën van der Niet (18069681)" userId="S::18069681@student.hhs.nl::4d4015ef-a775-49c6-a718-309422192406" providerId="AD" clId="Web-{181CF66E-E207-4AA8-B59E-96F01FC67549}" dt="2021-12-19T20:51:08.036" v="1"/>
        <pc:sldMkLst>
          <pc:docMk/>
          <pc:sldMk cId="2774080170" sldId="257"/>
        </pc:sldMkLst>
      </pc:sldChg>
      <pc:sldChg chg="modSp add">
        <pc:chgData name="Juliën van der Niet (18069681)" userId="S::18069681@student.hhs.nl::4d4015ef-a775-49c6-a718-309422192406" providerId="AD" clId="Web-{181CF66E-E207-4AA8-B59E-96F01FC67549}" dt="2021-12-19T21:09:55.368" v="221" actId="20577"/>
        <pc:sldMkLst>
          <pc:docMk/>
          <pc:sldMk cId="2661652725" sldId="258"/>
        </pc:sldMkLst>
        <pc:spChg chg="mod">
          <ac:chgData name="Juliën van der Niet (18069681)" userId="S::18069681@student.hhs.nl::4d4015ef-a775-49c6-a718-309422192406" providerId="AD" clId="Web-{181CF66E-E207-4AA8-B59E-96F01FC67549}" dt="2021-12-19T21:09:55.368" v="221" actId="20577"/>
          <ac:spMkLst>
            <pc:docMk/>
            <pc:sldMk cId="2661652725" sldId="258"/>
            <ac:spMk id="3" creationId="{797651EB-0489-4514-B4AE-3298D737CA0A}"/>
          </ac:spMkLst>
        </pc:spChg>
      </pc:sldChg>
      <pc:sldChg chg="add del">
        <pc:chgData name="Juliën van der Niet (18069681)" userId="S::18069681@student.hhs.nl::4d4015ef-a775-49c6-a718-309422192406" providerId="AD" clId="Web-{181CF66E-E207-4AA8-B59E-96F01FC67549}" dt="2021-12-19T20:53:15.351" v="50"/>
        <pc:sldMkLst>
          <pc:docMk/>
          <pc:sldMk cId="2612345536" sldId="259"/>
        </pc:sldMkLst>
      </pc:sldChg>
      <pc:sldChg chg="modSp new">
        <pc:chgData name="Juliën van der Niet (18069681)" userId="S::18069681@student.hhs.nl::4d4015ef-a775-49c6-a718-309422192406" providerId="AD" clId="Web-{181CF66E-E207-4AA8-B59E-96F01FC67549}" dt="2021-12-19T20:56:54.824" v="111" actId="20577"/>
        <pc:sldMkLst>
          <pc:docMk/>
          <pc:sldMk cId="2637419066" sldId="259"/>
        </pc:sldMkLst>
        <pc:spChg chg="mod">
          <ac:chgData name="Juliën van der Niet (18069681)" userId="S::18069681@student.hhs.nl::4d4015ef-a775-49c6-a718-309422192406" providerId="AD" clId="Web-{181CF66E-E207-4AA8-B59E-96F01FC67549}" dt="2021-12-19T20:53:33.601" v="57" actId="20577"/>
          <ac:spMkLst>
            <pc:docMk/>
            <pc:sldMk cId="2637419066" sldId="259"/>
            <ac:spMk id="2" creationId="{71455B34-BD2B-43E6-8B76-3F8238398456}"/>
          </ac:spMkLst>
        </pc:spChg>
        <pc:spChg chg="mod">
          <ac:chgData name="Juliën van der Niet (18069681)" userId="S::18069681@student.hhs.nl::4d4015ef-a775-49c6-a718-309422192406" providerId="AD" clId="Web-{181CF66E-E207-4AA8-B59E-96F01FC67549}" dt="2021-12-19T20:56:54.824" v="111" actId="20577"/>
          <ac:spMkLst>
            <pc:docMk/>
            <pc:sldMk cId="2637419066" sldId="259"/>
            <ac:spMk id="3" creationId="{0D7A7410-92D1-4E9B-8A41-50EC9B8FA1E7}"/>
          </ac:spMkLst>
        </pc:spChg>
      </pc:sldChg>
      <pc:sldChg chg="modSp new">
        <pc:chgData name="Juliën van der Niet (18069681)" userId="S::18069681@student.hhs.nl::4d4015ef-a775-49c6-a718-309422192406" providerId="AD" clId="Web-{181CF66E-E207-4AA8-B59E-96F01FC67549}" dt="2021-12-19T21:00:57.703" v="140" actId="20577"/>
        <pc:sldMkLst>
          <pc:docMk/>
          <pc:sldMk cId="1505637716" sldId="260"/>
        </pc:sldMkLst>
        <pc:spChg chg="mod">
          <ac:chgData name="Juliën van der Niet (18069681)" userId="S::18069681@student.hhs.nl::4d4015ef-a775-49c6-a718-309422192406" providerId="AD" clId="Web-{181CF66E-E207-4AA8-B59E-96F01FC67549}" dt="2021-12-19T20:58:55.264" v="119" actId="20577"/>
          <ac:spMkLst>
            <pc:docMk/>
            <pc:sldMk cId="1505637716" sldId="260"/>
            <ac:spMk id="2" creationId="{1867F69E-1118-449B-A1FB-49282C947ADD}"/>
          </ac:spMkLst>
        </pc:spChg>
        <pc:spChg chg="mod">
          <ac:chgData name="Juliën van der Niet (18069681)" userId="S::18069681@student.hhs.nl::4d4015ef-a775-49c6-a718-309422192406" providerId="AD" clId="Web-{181CF66E-E207-4AA8-B59E-96F01FC67549}" dt="2021-12-19T21:00:57.703" v="140" actId="20577"/>
          <ac:spMkLst>
            <pc:docMk/>
            <pc:sldMk cId="1505637716" sldId="260"/>
            <ac:spMk id="3" creationId="{5AAFB606-0D91-42D5-BD9E-8DF2CB135361}"/>
          </ac:spMkLst>
        </pc:spChg>
      </pc:sldChg>
      <pc:sldChg chg="modSp new">
        <pc:chgData name="Juliën van der Niet (18069681)" userId="S::18069681@student.hhs.nl::4d4015ef-a775-49c6-a718-309422192406" providerId="AD" clId="Web-{181CF66E-E207-4AA8-B59E-96F01FC67549}" dt="2021-12-19T21:09:41.915" v="210" actId="20577"/>
        <pc:sldMkLst>
          <pc:docMk/>
          <pc:sldMk cId="1666735474" sldId="261"/>
        </pc:sldMkLst>
        <pc:spChg chg="mod">
          <ac:chgData name="Juliën van der Niet (18069681)" userId="S::18069681@student.hhs.nl::4d4015ef-a775-49c6-a718-309422192406" providerId="AD" clId="Web-{181CF66E-E207-4AA8-B59E-96F01FC67549}" dt="2021-12-19T21:01:18.344" v="143" actId="20577"/>
          <ac:spMkLst>
            <pc:docMk/>
            <pc:sldMk cId="1666735474" sldId="261"/>
            <ac:spMk id="2" creationId="{64BCE477-90B4-4F38-A1AA-F022072220D6}"/>
          </ac:spMkLst>
        </pc:spChg>
        <pc:spChg chg="mod">
          <ac:chgData name="Juliën van der Niet (18069681)" userId="S::18069681@student.hhs.nl::4d4015ef-a775-49c6-a718-309422192406" providerId="AD" clId="Web-{181CF66E-E207-4AA8-B59E-96F01FC67549}" dt="2021-12-19T21:09:41.915" v="210" actId="20577"/>
          <ac:spMkLst>
            <pc:docMk/>
            <pc:sldMk cId="1666735474" sldId="261"/>
            <ac:spMk id="3" creationId="{931C7277-B03B-486C-8AAF-8D776E0E3BF4}"/>
          </ac:spMkLst>
        </pc:spChg>
      </pc:sldChg>
      <pc:sldChg chg="modSp new del">
        <pc:chgData name="Juliën van der Niet (18069681)" userId="S::18069681@student.hhs.nl::4d4015ef-a775-49c6-a718-309422192406" providerId="AD" clId="Web-{181CF66E-E207-4AA8-B59E-96F01FC67549}" dt="2021-12-19T21:08:39.508" v="190"/>
        <pc:sldMkLst>
          <pc:docMk/>
          <pc:sldMk cId="1373598491" sldId="262"/>
        </pc:sldMkLst>
        <pc:spChg chg="mod">
          <ac:chgData name="Juliën van der Niet (18069681)" userId="S::18069681@student.hhs.nl::4d4015ef-a775-49c6-a718-309422192406" providerId="AD" clId="Web-{181CF66E-E207-4AA8-B59E-96F01FC67549}" dt="2021-12-19T21:08:25.086" v="186" actId="20577"/>
          <ac:spMkLst>
            <pc:docMk/>
            <pc:sldMk cId="1373598491" sldId="262"/>
            <ac:spMk id="2" creationId="{7E922E67-667E-4039-8333-418F9DB2CF9C}"/>
          </ac:spMkLst>
        </pc:spChg>
        <pc:spChg chg="mod">
          <ac:chgData name="Juliën van der Niet (18069681)" userId="S::18069681@student.hhs.nl::4d4015ef-a775-49c6-a718-309422192406" providerId="AD" clId="Web-{181CF66E-E207-4AA8-B59E-96F01FC67549}" dt="2021-12-19T21:08:34.039" v="189" actId="20577"/>
          <ac:spMkLst>
            <pc:docMk/>
            <pc:sldMk cId="1373598491" sldId="262"/>
            <ac:spMk id="3" creationId="{D9957742-6ACF-4206-A5C1-187690C1C930}"/>
          </ac:spMkLst>
        </pc:spChg>
      </pc:sldChg>
      <pc:sldChg chg="modSp new">
        <pc:chgData name="Juliën van der Niet (18069681)" userId="S::18069681@student.hhs.nl::4d4015ef-a775-49c6-a718-309422192406" providerId="AD" clId="Web-{181CF66E-E207-4AA8-B59E-96F01FC67549}" dt="2021-12-19T21:09:47.650" v="217" actId="20577"/>
        <pc:sldMkLst>
          <pc:docMk/>
          <pc:sldMk cId="3149505519" sldId="262"/>
        </pc:sldMkLst>
        <pc:spChg chg="mod">
          <ac:chgData name="Juliën van der Niet (18069681)" userId="S::18069681@student.hhs.nl::4d4015ef-a775-49c6-a718-309422192406" providerId="AD" clId="Web-{181CF66E-E207-4AA8-B59E-96F01FC67549}" dt="2021-12-19T21:09:47.650" v="217" actId="20577"/>
          <ac:spMkLst>
            <pc:docMk/>
            <pc:sldMk cId="3149505519" sldId="262"/>
            <ac:spMk id="2" creationId="{EF2640B3-0C0D-4C3F-8531-592FE5890C51}"/>
          </ac:spMkLst>
        </pc:spChg>
      </pc:sldChg>
      <pc:sldMasterChg chg="add addSldLayout">
        <pc:chgData name="Juliën van der Niet (18069681)" userId="S::18069681@student.hhs.nl::4d4015ef-a775-49c6-a718-309422192406" providerId="AD" clId="Web-{181CF66E-E207-4AA8-B59E-96F01FC67549}" dt="2021-12-19T20:51:06.067" v="0"/>
        <pc:sldMasterMkLst>
          <pc:docMk/>
          <pc:sldMasterMk cId="1633602376" sldId="2147483775"/>
        </pc:sldMasterMkLst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1587111304" sldId="2147483764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2250008801" sldId="2147483765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3404709521" sldId="2147483766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1055095623" sldId="2147483767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785068619" sldId="2147483768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25363463" sldId="2147483769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2571009880" sldId="2147483770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1129599511" sldId="2147483771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1190387390" sldId="2147483772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3251932792" sldId="2147483773"/>
          </pc:sldLayoutMkLst>
        </pc:sldLayoutChg>
        <pc:sldLayoutChg chg="add">
          <pc:chgData name="Juliën van der Niet (18069681)" userId="S::18069681@student.hhs.nl::4d4015ef-a775-49c6-a718-309422192406" providerId="AD" clId="Web-{181CF66E-E207-4AA8-B59E-96F01FC67549}" dt="2021-12-19T20:51:06.067" v="0"/>
          <pc:sldLayoutMkLst>
            <pc:docMk/>
            <pc:sldMasterMk cId="1633602376" sldId="2147483775"/>
            <pc:sldLayoutMk cId="639741428" sldId="21474837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3DB77-E0D8-49EB-9AAC-E8D1B4246C9D}" type="datetimeFigureOut">
              <a:rPr lang="nl"/>
              <a:t>19-12-2021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317D6-7633-4D90-9846-9A2F4994D233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8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8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9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5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6285EFE-A64B-4B71-8EC5-AC8AA0419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7260570" cy="1229306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chemeClr val="bg1"/>
                </a:solidFill>
                <a:ea typeface="+mj-lt"/>
                <a:cs typeface="+mj-lt"/>
              </a:rPr>
              <a:t>Presentation </a:t>
            </a:r>
            <a:r>
              <a:rPr lang="en-US" sz="5400">
                <a:solidFill>
                  <a:schemeClr val="bg1"/>
                </a:solidFill>
              </a:rPr>
              <a:t>Team Imputation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8124789" cy="6052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dirty="0">
                <a:solidFill>
                  <a:schemeClr val="bg1"/>
                </a:solidFill>
              </a:rPr>
              <a:t>By: Ramon, Michael, Jesús, Albert, Adrien &amp; </a:t>
            </a:r>
            <a:r>
              <a:rPr lang="de-DE" dirty="0" err="1">
                <a:solidFill>
                  <a:schemeClr val="bg1"/>
                </a:solidFill>
              </a:rPr>
              <a:t>Juliën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Research Paper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CLIMA conference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Last sprint/crunch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Questions &amp; Feedback</a:t>
            </a:r>
          </a:p>
          <a:p>
            <a:pPr marL="200660" lvl="1" indent="0">
              <a:buNone/>
            </a:pPr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165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5B34-BD2B-43E6-8B76-3F823839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7410-92D1-4E9B-8A41-50EC9B8F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Methodology and Introduction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Results, Conclusion and Discussion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1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F69E-1118-449B-A1FB-49282C9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 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B606-0D91-42D5-BD9E-8DF2CB13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Paper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Deadline is delayed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Format (in LaTeX) </a:t>
            </a:r>
          </a:p>
        </p:txBody>
      </p:sp>
    </p:spTree>
    <p:extLst>
      <p:ext uri="{BB962C8B-B14F-4D97-AF65-F5344CB8AC3E}">
        <p14:creationId xmlns:p14="http://schemas.microsoft.com/office/powerpoint/2010/main" val="150563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E477-90B4-4F38-A1AA-F0220722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7277-B03B-486C-8AAF-8D776E0E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CLIMA and school deadline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Finishing paper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Feedback moments for this week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Christmas break for portfolio</a:t>
            </a:r>
          </a:p>
        </p:txBody>
      </p:sp>
    </p:spTree>
    <p:extLst>
      <p:ext uri="{BB962C8B-B14F-4D97-AF65-F5344CB8AC3E}">
        <p14:creationId xmlns:p14="http://schemas.microsoft.com/office/powerpoint/2010/main" val="166673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40B3-0C0D-4C3F-8531-592FE589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DFE5-B816-449E-8720-36ACC725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55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Kantoorthema</vt:lpstr>
      <vt:lpstr>RetrospectVTI</vt:lpstr>
      <vt:lpstr>Presentation Team Imputation</vt:lpstr>
      <vt:lpstr>Table of contents</vt:lpstr>
      <vt:lpstr>Research paper</vt:lpstr>
      <vt:lpstr>CLIMA conference</vt:lpstr>
      <vt:lpstr>Last sprint</vt:lpstr>
      <vt:lpstr>Questions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</cp:revision>
  <dcterms:created xsi:type="dcterms:W3CDTF">2021-12-19T20:50:16Z</dcterms:created>
  <dcterms:modified xsi:type="dcterms:W3CDTF">2021-12-19T21:10:02Z</dcterms:modified>
</cp:coreProperties>
</file>