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87A67-0CB7-C45F-3931-E93AB5A78705}" v="19" dt="2021-11-08T00:35:01.204"/>
    <p1510:client id="{3AA9FFCF-91B3-6686-E769-15CBE8EC1E96}" v="135" dt="2021-11-08T08:26:19.994"/>
    <p1510:client id="{533CD169-1E8C-C94E-8DF2-BFF8CE7AC081}" v="88" dt="2021-11-07T19:37:24.290"/>
    <p1510:client id="{C8ADBCAD-0A76-4FD0-A60E-286B946304BD}" v="807" dt="2021-11-07T20:30:09.919"/>
    <p1510:client id="{F6078509-FFD9-C9F2-E366-26CA9E165ED0}" v="9" dt="2021-11-11T19:58:34.625"/>
    <p1510:client id="{F7976D00-F53A-8F27-D381-035EDFB43BE2}" v="2" dt="2021-12-05T20:23:0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Corson (21084858)" userId="S::21084858@student.hhs.nl::8741d607-5c03-43fc-b286-ec2bf5c1be03" providerId="AD" clId="Web-{533CD169-1E8C-C94E-8DF2-BFF8CE7AC081}"/>
    <pc:docChg chg="modSld">
      <pc:chgData name="Albert Corson (21084858)" userId="S::21084858@student.hhs.nl::8741d607-5c03-43fc-b286-ec2bf5c1be03" providerId="AD" clId="Web-{533CD169-1E8C-C94E-8DF2-BFF8CE7AC081}" dt="2021-11-07T19:37:24.290" v="71" actId="14100"/>
      <pc:docMkLst>
        <pc:docMk/>
      </pc:docMkLst>
      <pc:sldChg chg="addSp delSp modSp mod setClrOvrMap">
        <pc:chgData name="Albert Corson (21084858)" userId="S::21084858@student.hhs.nl::8741d607-5c03-43fc-b286-ec2bf5c1be03" providerId="AD" clId="Web-{533CD169-1E8C-C94E-8DF2-BFF8CE7AC081}" dt="2021-11-07T19:34:43.797" v="67" actId="20577"/>
        <pc:sldMkLst>
          <pc:docMk/>
          <pc:sldMk cId="2416787764" sldId="260"/>
        </pc:sldMkLst>
        <pc:spChg chg="mod">
          <ac:chgData name="Albert Corson (21084858)" userId="S::21084858@student.hhs.nl::8741d607-5c03-43fc-b286-ec2bf5c1be03" providerId="AD" clId="Web-{533CD169-1E8C-C94E-8DF2-BFF8CE7AC081}" dt="2021-11-07T19:24:31.745" v="11"/>
          <ac:spMkLst>
            <pc:docMk/>
            <pc:sldMk cId="2416787764" sldId="260"/>
            <ac:spMk id="2" creationId="{C3F5D64B-F9EE-46CA-9EF9-415A0A6A121F}"/>
          </ac:spMkLst>
        </pc:spChg>
        <pc:spChg chg="mod">
          <ac:chgData name="Albert Corson (21084858)" userId="S::21084858@student.hhs.nl::8741d607-5c03-43fc-b286-ec2bf5c1be03" providerId="AD" clId="Web-{533CD169-1E8C-C94E-8DF2-BFF8CE7AC081}" dt="2021-11-07T19:34:43.797" v="67" actId="20577"/>
          <ac:spMkLst>
            <pc:docMk/>
            <pc:sldMk cId="2416787764" sldId="260"/>
            <ac:spMk id="3" creationId="{797651EB-0489-4514-B4AE-3298D737CA0A}"/>
          </ac:spMkLst>
        </pc:spChg>
        <pc:spChg chg="mod">
          <ac:chgData name="Albert Corson (21084858)" userId="S::21084858@student.hhs.nl::8741d607-5c03-43fc-b286-ec2bf5c1be03" providerId="AD" clId="Web-{533CD169-1E8C-C94E-8DF2-BFF8CE7AC081}" dt="2021-11-07T19:25:51.515" v="45" actId="1076"/>
          <ac:spMkLst>
            <pc:docMk/>
            <pc:sldMk cId="2416787764" sldId="260"/>
            <ac:spMk id="6" creationId="{126CA8DA-3CBB-4982-BC7E-D6AAAA2FEA66}"/>
          </ac:spMkLst>
        </pc:spChg>
        <pc:spChg chg="add del">
          <ac:chgData name="Albert Corson (21084858)" userId="S::21084858@student.hhs.nl::8741d607-5c03-43fc-b286-ec2bf5c1be03" providerId="AD" clId="Web-{533CD169-1E8C-C94E-8DF2-BFF8CE7AC081}" dt="2021-11-07T19:24:31.745" v="11"/>
          <ac:spMkLst>
            <pc:docMk/>
            <pc:sldMk cId="2416787764" sldId="260"/>
            <ac:spMk id="8" creationId="{3558DB37-9FEE-48A2-8578-ED0401573943}"/>
          </ac:spMkLst>
        </pc:spChg>
        <pc:spChg chg="add del">
          <ac:chgData name="Albert Corson (21084858)" userId="S::21084858@student.hhs.nl::8741d607-5c03-43fc-b286-ec2bf5c1be03" providerId="AD" clId="Web-{533CD169-1E8C-C94E-8DF2-BFF8CE7AC081}" dt="2021-11-07T19:24:31.745" v="11"/>
          <ac:spMkLst>
            <pc:docMk/>
            <pc:sldMk cId="2416787764" sldId="260"/>
            <ac:spMk id="10" creationId="{5F7FCCA6-00E2-4F74-A105-0D769872F243}"/>
          </ac:spMkLst>
        </pc:spChg>
        <pc:spChg chg="add del">
          <ac:chgData name="Albert Corson (21084858)" userId="S::21084858@student.hhs.nl::8741d607-5c03-43fc-b286-ec2bf5c1be03" providerId="AD" clId="Web-{533CD169-1E8C-C94E-8DF2-BFF8CE7AC081}" dt="2021-11-07T19:24:31.745" v="11"/>
          <ac:spMkLst>
            <pc:docMk/>
            <pc:sldMk cId="2416787764" sldId="260"/>
            <ac:spMk id="12" creationId="{359CEC61-F44B-43B3-B40F-AE38C5AF1D5F}"/>
          </ac:spMkLst>
        </pc:spChg>
        <pc:spChg chg="add del">
          <ac:chgData name="Albert Corson (21084858)" userId="S::21084858@student.hhs.nl::8741d607-5c03-43fc-b286-ec2bf5c1be03" providerId="AD" clId="Web-{533CD169-1E8C-C94E-8DF2-BFF8CE7AC081}" dt="2021-11-07T19:24:31.745" v="11"/>
          <ac:spMkLst>
            <pc:docMk/>
            <pc:sldMk cId="2416787764" sldId="260"/>
            <ac:spMk id="17" creationId="{E844E128-FF69-4E9F-8327-6B504B3C5AE1}"/>
          </ac:spMkLst>
        </pc:spChg>
        <pc:picChg chg="add del mod">
          <ac:chgData name="Albert Corson (21084858)" userId="S::21084858@student.hhs.nl::8741d607-5c03-43fc-b286-ec2bf5c1be03" providerId="AD" clId="Web-{533CD169-1E8C-C94E-8DF2-BFF8CE7AC081}" dt="2021-11-07T19:24:16.666" v="6"/>
          <ac:picMkLst>
            <pc:docMk/>
            <pc:sldMk cId="2416787764" sldId="260"/>
            <ac:picMk id="4" creationId="{AFF1511C-C281-48B6-8054-BDF504B0A00D}"/>
          </ac:picMkLst>
        </pc:picChg>
        <pc:picChg chg="add del mod">
          <ac:chgData name="Albert Corson (21084858)" userId="S::21084858@student.hhs.nl::8741d607-5c03-43fc-b286-ec2bf5c1be03" providerId="AD" clId="Web-{533CD169-1E8C-C94E-8DF2-BFF8CE7AC081}" dt="2021-11-07T19:24:49.183" v="12"/>
          <ac:picMkLst>
            <pc:docMk/>
            <pc:sldMk cId="2416787764" sldId="260"/>
            <ac:picMk id="5" creationId="{05D486E0-87FD-4400-A2A9-2ACBF780462B}"/>
          </ac:picMkLst>
        </pc:picChg>
        <pc:picChg chg="add mod modCrop">
          <ac:chgData name="Albert Corson (21084858)" userId="S::21084858@student.hhs.nl::8741d607-5c03-43fc-b286-ec2bf5c1be03" providerId="AD" clId="Web-{533CD169-1E8C-C94E-8DF2-BFF8CE7AC081}" dt="2021-11-07T19:26:55.565" v="49" actId="14100"/>
          <ac:picMkLst>
            <pc:docMk/>
            <pc:sldMk cId="2416787764" sldId="260"/>
            <ac:picMk id="7" creationId="{D30A84DD-270E-4A33-B6DE-CCE92C774F36}"/>
          </ac:picMkLst>
        </pc:picChg>
        <pc:picChg chg="mod">
          <ac:chgData name="Albert Corson (21084858)" userId="S::21084858@student.hhs.nl::8741d607-5c03-43fc-b286-ec2bf5c1be03" providerId="AD" clId="Web-{533CD169-1E8C-C94E-8DF2-BFF8CE7AC081}" dt="2021-11-07T19:27:14.269" v="50" actId="1076"/>
          <ac:picMkLst>
            <pc:docMk/>
            <pc:sldMk cId="2416787764" sldId="260"/>
            <ac:picMk id="9" creationId="{618621A3-9ACA-4319-99D4-485C93904657}"/>
          </ac:picMkLst>
        </pc:picChg>
        <pc:cxnChg chg="add del">
          <ac:chgData name="Albert Corson (21084858)" userId="S::21084858@student.hhs.nl::8741d607-5c03-43fc-b286-ec2bf5c1be03" providerId="AD" clId="Web-{533CD169-1E8C-C94E-8DF2-BFF8CE7AC081}" dt="2021-11-07T19:24:31.745" v="11"/>
          <ac:cxnSpMkLst>
            <pc:docMk/>
            <pc:sldMk cId="2416787764" sldId="260"/>
            <ac:cxnSpMk id="19" creationId="{055CEADF-09EA-423C-8C45-F94AF44D5AF0}"/>
          </ac:cxnSpMkLst>
        </pc:cxnChg>
      </pc:sldChg>
      <pc:sldChg chg="modSp">
        <pc:chgData name="Albert Corson (21084858)" userId="S::21084858@student.hhs.nl::8741d607-5c03-43fc-b286-ec2bf5c1be03" providerId="AD" clId="Web-{533CD169-1E8C-C94E-8DF2-BFF8CE7AC081}" dt="2021-11-07T19:37:24.290" v="71" actId="14100"/>
        <pc:sldMkLst>
          <pc:docMk/>
          <pc:sldMk cId="787975186" sldId="261"/>
        </pc:sldMkLst>
        <pc:spChg chg="mod">
          <ac:chgData name="Albert Corson (21084858)" userId="S::21084858@student.hhs.nl::8741d607-5c03-43fc-b286-ec2bf5c1be03" providerId="AD" clId="Web-{533CD169-1E8C-C94E-8DF2-BFF8CE7AC081}" dt="2021-11-07T19:37:24.290" v="71" actId="14100"/>
          <ac:spMkLst>
            <pc:docMk/>
            <pc:sldMk cId="787975186" sldId="261"/>
            <ac:spMk id="3" creationId="{797651EB-0489-4514-B4AE-3298D737CA0A}"/>
          </ac:spMkLst>
        </pc:spChg>
      </pc:sldChg>
      <pc:sldChg chg="modSp">
        <pc:chgData name="Albert Corson (21084858)" userId="S::21084858@student.hhs.nl::8741d607-5c03-43fc-b286-ec2bf5c1be03" providerId="AD" clId="Web-{533CD169-1E8C-C94E-8DF2-BFF8CE7AC081}" dt="2021-11-07T19:16:17.123" v="4" actId="14100"/>
        <pc:sldMkLst>
          <pc:docMk/>
          <pc:sldMk cId="1828990567" sldId="264"/>
        </pc:sldMkLst>
        <pc:spChg chg="mod">
          <ac:chgData name="Albert Corson (21084858)" userId="S::21084858@student.hhs.nl::8741d607-5c03-43fc-b286-ec2bf5c1be03" providerId="AD" clId="Web-{533CD169-1E8C-C94E-8DF2-BFF8CE7AC081}" dt="2021-11-07T19:16:17.123" v="4" actId="14100"/>
          <ac:spMkLst>
            <pc:docMk/>
            <pc:sldMk cId="1828990567" sldId="264"/>
            <ac:spMk id="3" creationId="{797651EB-0489-4514-B4AE-3298D737CA0A}"/>
          </ac:spMkLst>
        </pc:spChg>
      </pc:sldChg>
    </pc:docChg>
  </pc:docChgLst>
  <pc:docChgLst>
    <pc:chgData name="Juliën van der Niet (18069681)" userId="S::18069681@student.hhs.nl::4d4015ef-a775-49c6-a718-309422192406" providerId="AD" clId="Web-{C8ADBCAD-0A76-4FD0-A60E-286B946304BD}"/>
    <pc:docChg chg="addSld delSld modSld sldOrd addMainMaster delMainMaster">
      <pc:chgData name="Juliën van der Niet (18069681)" userId="S::18069681@student.hhs.nl::4d4015ef-a775-49c6-a718-309422192406" providerId="AD" clId="Web-{C8ADBCAD-0A76-4FD0-A60E-286B946304BD}" dt="2021-11-07T20:30:32.326" v="783"/>
      <pc:docMkLst>
        <pc:docMk/>
      </pc:docMkLst>
      <pc:sldChg chg="addSp delSp modSp mod setBg modClrScheme setClrOvrMap chgLayout">
        <pc:chgData name="Juliën van der Niet (18069681)" userId="S::18069681@student.hhs.nl::4d4015ef-a775-49c6-a718-309422192406" providerId="AD" clId="Web-{C8ADBCAD-0A76-4FD0-A60E-286B946304BD}" dt="2021-11-07T18:09:33.443" v="212" actId="20577"/>
        <pc:sldMkLst>
          <pc:docMk/>
          <pc:sldMk cId="3351439039" sldId="256"/>
        </pc:sldMkLst>
        <pc:spChg chg="mod">
          <ac:chgData name="Juliën van der Niet (18069681)" userId="S::18069681@student.hhs.nl::4d4015ef-a775-49c6-a718-309422192406" providerId="AD" clId="Web-{C8ADBCAD-0A76-4FD0-A60E-286B946304BD}" dt="2021-11-07T18:09:33.443" v="212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17:58:38.906" v="56" actId="20577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Juliën van der Niet (18069681)" userId="S::18069681@student.hhs.nl::4d4015ef-a775-49c6-a718-309422192406" providerId="AD" clId="Web-{C8ADBCAD-0A76-4FD0-A60E-286B946304BD}" dt="2021-11-07T17:57:05.167" v="3"/>
          <ac:spMkLst>
            <pc:docMk/>
            <pc:sldMk cId="3351439039" sldId="256"/>
            <ac:spMk id="9" creationId="{E08D4B6A-8113-4DFB-B82E-B60CAC8E0A50}"/>
          </ac:spMkLst>
        </pc:spChg>
        <pc:spChg chg="add del">
          <ac:chgData name="Juliën van der Niet (18069681)" userId="S::18069681@student.hhs.nl::4d4015ef-a775-49c6-a718-309422192406" providerId="AD" clId="Web-{C8ADBCAD-0A76-4FD0-A60E-286B946304BD}" dt="2021-11-07T17:57:05.167" v="3"/>
          <ac:spMkLst>
            <pc:docMk/>
            <pc:sldMk cId="3351439039" sldId="256"/>
            <ac:spMk id="11" creationId="{9822E561-F97C-4CBB-A9A6-A6BF6317BC84}"/>
          </ac:spMkLst>
        </pc:spChg>
        <pc:spChg chg="add del">
          <ac:chgData name="Juliën van der Niet (18069681)" userId="S::18069681@student.hhs.nl::4d4015ef-a775-49c6-a718-309422192406" providerId="AD" clId="Web-{C8ADBCAD-0A76-4FD0-A60E-286B946304BD}" dt="2021-11-07T17:57:05.167" v="3"/>
          <ac:spMkLst>
            <pc:docMk/>
            <pc:sldMk cId="3351439039" sldId="256"/>
            <ac:spMk id="13" creationId="{B01B0E58-A5C8-4CDA-A2E0-35DF94E59857}"/>
          </ac:spMkLst>
        </pc:spChg>
        <pc:spChg chg="add del">
          <ac:chgData name="Juliën van der Niet (18069681)" userId="S::18069681@student.hhs.nl::4d4015ef-a775-49c6-a718-309422192406" providerId="AD" clId="Web-{C8ADBCAD-0A76-4FD0-A60E-286B946304BD}" dt="2021-11-07T17:57:19.605" v="6"/>
          <ac:spMkLst>
            <pc:docMk/>
            <pc:sldMk cId="3351439039" sldId="256"/>
            <ac:spMk id="18" creationId="{7319A1DD-F557-4EC6-8A8C-F7617B4CD678}"/>
          </ac:spMkLst>
        </pc:spChg>
        <pc:spChg chg="add del">
          <ac:chgData name="Juliën van der Niet (18069681)" userId="S::18069681@student.hhs.nl::4d4015ef-a775-49c6-a718-309422192406" providerId="AD" clId="Web-{C8ADBCAD-0A76-4FD0-A60E-286B946304BD}" dt="2021-11-07T17:57:19.605" v="6"/>
          <ac:spMkLst>
            <pc:docMk/>
            <pc:sldMk cId="3351439039" sldId="256"/>
            <ac:spMk id="22" creationId="{C390A367-0330-4E03-9D5F-40308A7975C8}"/>
          </ac:spMkLst>
        </pc:spChg>
        <pc:spChg chg="add">
          <ac:chgData name="Juliën van der Niet (18069681)" userId="S::18069681@student.hhs.nl::4d4015ef-a775-49c6-a718-309422192406" providerId="AD" clId="Web-{C8ADBCAD-0A76-4FD0-A60E-286B946304BD}" dt="2021-11-07T17:57:19.605" v="6"/>
          <ac:spMkLst>
            <pc:docMk/>
            <pc:sldMk cId="3351439039" sldId="256"/>
            <ac:spMk id="27" creationId="{A37E0400-E9ED-46D6-A946-A7B49DB418B8}"/>
          </ac:spMkLst>
        </pc:spChg>
        <pc:picChg chg="add del mod ord">
          <ac:chgData name="Juliën van der Niet (18069681)" userId="S::18069681@student.hhs.nl::4d4015ef-a775-49c6-a718-309422192406" providerId="AD" clId="Web-{C8ADBCAD-0A76-4FD0-A60E-286B946304BD}" dt="2021-11-07T17:57:10.058" v="4"/>
          <ac:picMkLst>
            <pc:docMk/>
            <pc:sldMk cId="3351439039" sldId="256"/>
            <ac:picMk id="4" creationId="{3444B3E7-7C6A-497F-8726-79FEACF8B9A5}"/>
          </ac:picMkLst>
        </pc:picChg>
        <pc:picChg chg="add mod ord">
          <ac:chgData name="Juliën van der Niet (18069681)" userId="S::18069681@student.hhs.nl::4d4015ef-a775-49c6-a718-309422192406" providerId="AD" clId="Web-{C8ADBCAD-0A76-4FD0-A60E-286B946304BD}" dt="2021-11-07T17:57:19.605" v="6"/>
          <ac:picMkLst>
            <pc:docMk/>
            <pc:sldMk cId="3351439039" sldId="256"/>
            <ac:picMk id="5" creationId="{16285EFE-A64B-4B71-8EC5-AC8AA0419321}"/>
          </ac:picMkLst>
        </pc:picChg>
        <pc:cxnChg chg="add del">
          <ac:chgData name="Juliën van der Niet (18069681)" userId="S::18069681@student.hhs.nl::4d4015ef-a775-49c6-a718-309422192406" providerId="AD" clId="Web-{C8ADBCAD-0A76-4FD0-A60E-286B946304BD}" dt="2021-11-07T17:57:19.605" v="6"/>
          <ac:cxnSpMkLst>
            <pc:docMk/>
            <pc:sldMk cId="3351439039" sldId="256"/>
            <ac:cxnSpMk id="20" creationId="{D28A9C89-B313-458F-9C85-515930A51A93}"/>
          </ac:cxnSpMkLst>
        </pc:cxnChg>
        <pc:cxnChg chg="add">
          <ac:chgData name="Juliën van der Niet (18069681)" userId="S::18069681@student.hhs.nl::4d4015ef-a775-49c6-a718-309422192406" providerId="AD" clId="Web-{C8ADBCAD-0A76-4FD0-A60E-286B946304BD}" dt="2021-11-07T17:57:19.605" v="6"/>
          <ac:cxnSpMkLst>
            <pc:docMk/>
            <pc:sldMk cId="3351439039" sldId="256"/>
            <ac:cxnSpMk id="29" creationId="{D28A9C89-B313-458F-9C85-515930A51A93}"/>
          </ac:cxnSpMkLst>
        </pc:cxnChg>
      </pc:sldChg>
      <pc:sldChg chg="addSp modSp new mod setBg">
        <pc:chgData name="Juliën van der Niet (18069681)" userId="S::18069681@student.hhs.nl::4d4015ef-a775-49c6-a718-309422192406" providerId="AD" clId="Web-{C8ADBCAD-0A76-4FD0-A60E-286B946304BD}" dt="2021-11-07T19:21:14.470" v="686" actId="20577"/>
        <pc:sldMkLst>
          <pc:docMk/>
          <pc:sldMk cId="3577739518" sldId="257"/>
        </pc:sldMkLst>
        <pc:spChg chg="mod">
          <ac:chgData name="Juliën van der Niet (18069681)" userId="S::18069681@student.hhs.nl::4d4015ef-a775-49c6-a718-309422192406" providerId="AD" clId="Web-{C8ADBCAD-0A76-4FD0-A60E-286B946304BD}" dt="2021-11-07T17:59:01.298" v="67" actId="20577"/>
          <ac:spMkLst>
            <pc:docMk/>
            <pc:sldMk cId="3577739518" sldId="257"/>
            <ac:spMk id="2" creationId="{C3F5D64B-F9EE-46CA-9EF9-415A0A6A121F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19:21:14.470" v="686" actId="20577"/>
          <ac:spMkLst>
            <pc:docMk/>
            <pc:sldMk cId="3577739518" sldId="257"/>
            <ac:spMk id="3" creationId="{797651EB-0489-4514-B4AE-3298D737CA0A}"/>
          </ac:spMkLst>
        </pc:spChg>
        <pc:spChg chg="add">
          <ac:chgData name="Juliën van der Niet (18069681)" userId="S::18069681@student.hhs.nl::4d4015ef-a775-49c6-a718-309422192406" providerId="AD" clId="Web-{C8ADBCAD-0A76-4FD0-A60E-286B946304BD}" dt="2021-11-07T17:58:49.016" v="58"/>
          <ac:spMkLst>
            <pc:docMk/>
            <pc:sldMk cId="3577739518" sldId="257"/>
            <ac:spMk id="8" creationId="{3558DB37-9FEE-48A2-8578-ED0401573943}"/>
          </ac:spMkLst>
        </pc:spChg>
        <pc:spChg chg="add">
          <ac:chgData name="Juliën van der Niet (18069681)" userId="S::18069681@student.hhs.nl::4d4015ef-a775-49c6-a718-309422192406" providerId="AD" clId="Web-{C8ADBCAD-0A76-4FD0-A60E-286B946304BD}" dt="2021-11-07T17:58:49.016" v="58"/>
          <ac:spMkLst>
            <pc:docMk/>
            <pc:sldMk cId="3577739518" sldId="257"/>
            <ac:spMk id="10" creationId="{5F7FCCA6-00E2-4F74-A105-0D769872F243}"/>
          </ac:spMkLst>
        </pc:spChg>
        <pc:spChg chg="add">
          <ac:chgData name="Juliën van der Niet (18069681)" userId="S::18069681@student.hhs.nl::4d4015ef-a775-49c6-a718-309422192406" providerId="AD" clId="Web-{C8ADBCAD-0A76-4FD0-A60E-286B946304BD}" dt="2021-11-07T17:58:49.016" v="58"/>
          <ac:spMkLst>
            <pc:docMk/>
            <pc:sldMk cId="3577739518" sldId="257"/>
            <ac:spMk id="12" creationId="{359CEC61-F44B-43B3-B40F-AE38C5AF1D5F}"/>
          </ac:spMkLst>
        </pc:spChg>
      </pc:sldChg>
      <pc:sldChg chg="addSp delSp modSp add replId">
        <pc:chgData name="Juliën van der Niet (18069681)" userId="S::18069681@student.hhs.nl::4d4015ef-a775-49c6-a718-309422192406" providerId="AD" clId="Web-{C8ADBCAD-0A76-4FD0-A60E-286B946304BD}" dt="2021-11-07T19:17:45.505" v="639"/>
        <pc:sldMkLst>
          <pc:docMk/>
          <pc:sldMk cId="1339333639" sldId="258"/>
        </pc:sldMkLst>
        <pc:spChg chg="mod">
          <ac:chgData name="Juliën van der Niet (18069681)" userId="S::18069681@student.hhs.nl::4d4015ef-a775-49c6-a718-309422192406" providerId="AD" clId="Web-{C8ADBCAD-0A76-4FD0-A60E-286B946304BD}" dt="2021-11-07T19:17:45.505" v="639"/>
          <ac:spMkLst>
            <pc:docMk/>
            <pc:sldMk cId="1339333639" sldId="258"/>
            <ac:spMk id="2" creationId="{C3F5D64B-F9EE-46CA-9EF9-415A0A6A121F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19:17:45.505" v="639"/>
          <ac:spMkLst>
            <pc:docMk/>
            <pc:sldMk cId="1339333639" sldId="258"/>
            <ac:spMk id="3" creationId="{797651EB-0489-4514-B4AE-3298D737CA0A}"/>
          </ac:spMkLst>
        </pc:spChg>
        <pc:spChg chg="del">
          <ac:chgData name="Juliën van der Niet (18069681)" userId="S::18069681@student.hhs.nl::4d4015ef-a775-49c6-a718-309422192406" providerId="AD" clId="Web-{C8ADBCAD-0A76-4FD0-A60E-286B946304BD}" dt="2021-11-07T19:17:45.505" v="639"/>
          <ac:spMkLst>
            <pc:docMk/>
            <pc:sldMk cId="1339333639" sldId="258"/>
            <ac:spMk id="8" creationId="{3558DB37-9FEE-48A2-8578-ED0401573943}"/>
          </ac:spMkLst>
        </pc:spChg>
        <pc:spChg chg="del">
          <ac:chgData name="Juliën van der Niet (18069681)" userId="S::18069681@student.hhs.nl::4d4015ef-a775-49c6-a718-309422192406" providerId="AD" clId="Web-{C8ADBCAD-0A76-4FD0-A60E-286B946304BD}" dt="2021-11-07T19:17:45.505" v="639"/>
          <ac:spMkLst>
            <pc:docMk/>
            <pc:sldMk cId="1339333639" sldId="258"/>
            <ac:spMk id="10" creationId="{5F7FCCA6-00E2-4F74-A105-0D769872F243}"/>
          </ac:spMkLst>
        </pc:spChg>
        <pc:spChg chg="del">
          <ac:chgData name="Juliën van der Niet (18069681)" userId="S::18069681@student.hhs.nl::4d4015ef-a775-49c6-a718-309422192406" providerId="AD" clId="Web-{C8ADBCAD-0A76-4FD0-A60E-286B946304BD}" dt="2021-11-07T19:17:45.505" v="639"/>
          <ac:spMkLst>
            <pc:docMk/>
            <pc:sldMk cId="1339333639" sldId="258"/>
            <ac:spMk id="12" creationId="{359CEC61-F44B-43B3-B40F-AE38C5AF1D5F}"/>
          </ac:spMkLst>
        </pc:spChg>
        <pc:spChg chg="add">
          <ac:chgData name="Juliën van der Niet (18069681)" userId="S::18069681@student.hhs.nl::4d4015ef-a775-49c6-a718-309422192406" providerId="AD" clId="Web-{C8ADBCAD-0A76-4FD0-A60E-286B946304BD}" dt="2021-11-07T19:17:45.505" v="639"/>
          <ac:spMkLst>
            <pc:docMk/>
            <pc:sldMk cId="1339333639" sldId="258"/>
            <ac:spMk id="17" creationId="{0AB6E427-3F73-4C06-A5D5-AE52C3883B50}"/>
          </ac:spMkLst>
        </pc:spChg>
        <pc:spChg chg="add">
          <ac:chgData name="Juliën van der Niet (18069681)" userId="S::18069681@student.hhs.nl::4d4015ef-a775-49c6-a718-309422192406" providerId="AD" clId="Web-{C8ADBCAD-0A76-4FD0-A60E-286B946304BD}" dt="2021-11-07T19:17:45.505" v="639"/>
          <ac:spMkLst>
            <pc:docMk/>
            <pc:sldMk cId="1339333639" sldId="258"/>
            <ac:spMk id="19" creationId="{D8C9BDAA-0390-4B39-9B5C-BC95E5120DA4}"/>
          </ac:spMkLst>
        </pc:spChg>
        <pc:picChg chg="add mod">
          <ac:chgData name="Juliën van der Niet (18069681)" userId="S::18069681@student.hhs.nl::4d4015ef-a775-49c6-a718-309422192406" providerId="AD" clId="Web-{C8ADBCAD-0A76-4FD0-A60E-286B946304BD}" dt="2021-11-07T19:17:45.505" v="639"/>
          <ac:picMkLst>
            <pc:docMk/>
            <pc:sldMk cId="1339333639" sldId="258"/>
            <ac:picMk id="4" creationId="{4CD521B6-2D1A-44E9-B5D0-AA5D7649F30B}"/>
          </ac:picMkLst>
        </pc:picChg>
        <pc:cxnChg chg="add">
          <ac:chgData name="Juliën van der Niet (18069681)" userId="S::18069681@student.hhs.nl::4d4015ef-a775-49c6-a718-309422192406" providerId="AD" clId="Web-{C8ADBCAD-0A76-4FD0-A60E-286B946304BD}" dt="2021-11-07T19:17:45.505" v="639"/>
          <ac:cxnSpMkLst>
            <pc:docMk/>
            <pc:sldMk cId="1339333639" sldId="258"/>
            <ac:cxnSpMk id="21" creationId="{E04A321A-A039-4720-87B4-66A4210E0D57}"/>
          </ac:cxnSpMkLst>
        </pc:cxnChg>
      </pc:sldChg>
      <pc:sldChg chg="addSp delSp modSp add del replId modNotes">
        <pc:chgData name="Juliën van der Niet (18069681)" userId="S::18069681@student.hhs.nl::4d4015ef-a775-49c6-a718-309422192406" providerId="AD" clId="Web-{C8ADBCAD-0A76-4FD0-A60E-286B946304BD}" dt="2021-11-07T19:18:52.431" v="642"/>
        <pc:sldMkLst>
          <pc:docMk/>
          <pc:sldMk cId="3215147913" sldId="259"/>
        </pc:sldMkLst>
        <pc:spChg chg="mod">
          <ac:chgData name="Juliën van der Niet (18069681)" userId="S::18069681@student.hhs.nl::4d4015ef-a775-49c6-a718-309422192406" providerId="AD" clId="Web-{C8ADBCAD-0A76-4FD0-A60E-286B946304BD}" dt="2021-11-07T18:02:36.545" v="78" actId="20577"/>
          <ac:spMkLst>
            <pc:docMk/>
            <pc:sldMk cId="3215147913" sldId="259"/>
            <ac:spMk id="2" creationId="{C3F5D64B-F9EE-46CA-9EF9-415A0A6A121F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19:17:06.972" v="633" actId="20577"/>
          <ac:spMkLst>
            <pc:docMk/>
            <pc:sldMk cId="3215147913" sldId="259"/>
            <ac:spMk id="3" creationId="{797651EB-0489-4514-B4AE-3298D737CA0A}"/>
          </ac:spMkLst>
        </pc:spChg>
        <pc:spChg chg="add del mod">
          <ac:chgData name="Juliën van der Niet (18069681)" userId="S::18069681@student.hhs.nl::4d4015ef-a775-49c6-a718-309422192406" providerId="AD" clId="Web-{C8ADBCAD-0A76-4FD0-A60E-286B946304BD}" dt="2021-11-07T18:09:47.663" v="216"/>
          <ac:spMkLst>
            <pc:docMk/>
            <pc:sldMk cId="3215147913" sldId="259"/>
            <ac:spMk id="4" creationId="{5B51147E-A8F0-4289-A203-312321AF29B7}"/>
          </ac:spMkLst>
        </pc:spChg>
      </pc:sldChg>
      <pc:sldChg chg="addSp delSp modSp add replId">
        <pc:chgData name="Juliën van der Niet (18069681)" userId="S::18069681@student.hhs.nl::4d4015ef-a775-49c6-a718-309422192406" providerId="AD" clId="Web-{C8ADBCAD-0A76-4FD0-A60E-286B946304BD}" dt="2021-11-07T19:27:58.433" v="719" actId="20577"/>
        <pc:sldMkLst>
          <pc:docMk/>
          <pc:sldMk cId="2416787764" sldId="260"/>
        </pc:sldMkLst>
        <pc:spChg chg="mod">
          <ac:chgData name="Juliën van der Niet (18069681)" userId="S::18069681@student.hhs.nl::4d4015ef-a775-49c6-a718-309422192406" providerId="AD" clId="Web-{C8ADBCAD-0A76-4FD0-A60E-286B946304BD}" dt="2021-11-07T18:02:44.451" v="82" actId="20577"/>
          <ac:spMkLst>
            <pc:docMk/>
            <pc:sldMk cId="2416787764" sldId="260"/>
            <ac:spMk id="2" creationId="{C3F5D64B-F9EE-46CA-9EF9-415A0A6A121F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19:27:58.433" v="719" actId="20577"/>
          <ac:spMkLst>
            <pc:docMk/>
            <pc:sldMk cId="2416787764" sldId="260"/>
            <ac:spMk id="3" creationId="{797651EB-0489-4514-B4AE-3298D737CA0A}"/>
          </ac:spMkLst>
        </pc:spChg>
        <pc:spChg chg="add mod">
          <ac:chgData name="Juliën van der Niet (18069681)" userId="S::18069681@student.hhs.nl::4d4015ef-a775-49c6-a718-309422192406" providerId="AD" clId="Web-{C8ADBCAD-0A76-4FD0-A60E-286B946304BD}" dt="2021-11-07T19:25:28.925" v="711" actId="20577"/>
          <ac:spMkLst>
            <pc:docMk/>
            <pc:sldMk cId="2416787764" sldId="260"/>
            <ac:spMk id="6" creationId="{126CA8DA-3CBB-4982-BC7E-D6AAAA2FEA66}"/>
          </ac:spMkLst>
        </pc:spChg>
        <pc:picChg chg="add del mod">
          <ac:chgData name="Juliën van der Niet (18069681)" userId="S::18069681@student.hhs.nl::4d4015ef-a775-49c6-a718-309422192406" providerId="AD" clId="Web-{C8ADBCAD-0A76-4FD0-A60E-286B946304BD}" dt="2021-11-07T19:27:34.823" v="716"/>
          <ac:picMkLst>
            <pc:docMk/>
            <pc:sldMk cId="2416787764" sldId="260"/>
            <ac:picMk id="9" creationId="{618621A3-9ACA-4319-99D4-485C93904657}"/>
          </ac:picMkLst>
        </pc:picChg>
        <pc:picChg chg="add mod">
          <ac:chgData name="Juliën van der Niet (18069681)" userId="S::18069681@student.hhs.nl::4d4015ef-a775-49c6-a718-309422192406" providerId="AD" clId="Web-{C8ADBCAD-0A76-4FD0-A60E-286B946304BD}" dt="2021-11-07T19:27:43.917" v="717" actId="1076"/>
          <ac:picMkLst>
            <pc:docMk/>
            <pc:sldMk cId="2416787764" sldId="260"/>
            <ac:picMk id="11" creationId="{70E4CBD1-ECAF-42E0-BA8A-26519E1E80B2}"/>
          </ac:picMkLst>
        </pc:picChg>
      </pc:sldChg>
      <pc:sldChg chg="modSp add ord replId">
        <pc:chgData name="Juliën van der Niet (18069681)" userId="S::18069681@student.hhs.nl::4d4015ef-a775-49c6-a718-309422192406" providerId="AD" clId="Web-{C8ADBCAD-0A76-4FD0-A60E-286B946304BD}" dt="2021-11-07T20:30:03.232" v="779"/>
        <pc:sldMkLst>
          <pc:docMk/>
          <pc:sldMk cId="787975186" sldId="261"/>
        </pc:sldMkLst>
        <pc:spChg chg="mod">
          <ac:chgData name="Juliën van der Niet (18069681)" userId="S::18069681@student.hhs.nl::4d4015ef-a775-49c6-a718-309422192406" providerId="AD" clId="Web-{C8ADBCAD-0A76-4FD0-A60E-286B946304BD}" dt="2021-11-07T18:03:59.674" v="87" actId="20577"/>
          <ac:spMkLst>
            <pc:docMk/>
            <pc:sldMk cId="787975186" sldId="261"/>
            <ac:spMk id="2" creationId="{C3F5D64B-F9EE-46CA-9EF9-415A0A6A121F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19:21:54.488" v="690" actId="20577"/>
          <ac:spMkLst>
            <pc:docMk/>
            <pc:sldMk cId="787975186" sldId="261"/>
            <ac:spMk id="3" creationId="{797651EB-0489-4514-B4AE-3298D737CA0A}"/>
          </ac:spMkLst>
        </pc:spChg>
      </pc:sldChg>
      <pc:sldChg chg="modSp add del ord replId">
        <pc:chgData name="Juliën van der Niet (18069681)" userId="S::18069681@student.hhs.nl::4d4015ef-a775-49c6-a718-309422192406" providerId="AD" clId="Web-{C8ADBCAD-0A76-4FD0-A60E-286B946304BD}" dt="2021-11-07T20:30:09.919" v="780"/>
        <pc:sldMkLst>
          <pc:docMk/>
          <pc:sldMk cId="3937425189" sldId="262"/>
        </pc:sldMkLst>
        <pc:spChg chg="mod">
          <ac:chgData name="Juliën van der Niet (18069681)" userId="S::18069681@student.hhs.nl::4d4015ef-a775-49c6-a718-309422192406" providerId="AD" clId="Web-{C8ADBCAD-0A76-4FD0-A60E-286B946304BD}" dt="2021-11-07T18:05:22.039" v="98" actId="20577"/>
          <ac:spMkLst>
            <pc:docMk/>
            <pc:sldMk cId="3937425189" sldId="262"/>
            <ac:spMk id="2" creationId="{C3F5D64B-F9EE-46CA-9EF9-415A0A6A121F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19:28:03.887" v="721" actId="20577"/>
          <ac:spMkLst>
            <pc:docMk/>
            <pc:sldMk cId="3937425189" sldId="262"/>
            <ac:spMk id="3" creationId="{797651EB-0489-4514-B4AE-3298D737CA0A}"/>
          </ac:spMkLst>
        </pc:spChg>
      </pc:sldChg>
      <pc:sldChg chg="modSp add ord replId modNotes">
        <pc:chgData name="Juliën van der Niet (18069681)" userId="S::18069681@student.hhs.nl::4d4015ef-a775-49c6-a718-309422192406" providerId="AD" clId="Web-{C8ADBCAD-0A76-4FD0-A60E-286B946304BD}" dt="2021-11-07T20:30:32.326" v="783"/>
        <pc:sldMkLst>
          <pc:docMk/>
          <pc:sldMk cId="4140479068" sldId="263"/>
        </pc:sldMkLst>
        <pc:spChg chg="mod">
          <ac:chgData name="Juliën van der Niet (18069681)" userId="S::18069681@student.hhs.nl::4d4015ef-a775-49c6-a718-309422192406" providerId="AD" clId="Web-{C8ADBCAD-0A76-4FD0-A60E-286B946304BD}" dt="2021-11-07T18:07:42.328" v="180" actId="20577"/>
          <ac:spMkLst>
            <pc:docMk/>
            <pc:sldMk cId="4140479068" sldId="263"/>
            <ac:spMk id="2" creationId="{C3F5D64B-F9EE-46CA-9EF9-415A0A6A121F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20:29:39.387" v="778" actId="20577"/>
          <ac:spMkLst>
            <pc:docMk/>
            <pc:sldMk cId="4140479068" sldId="263"/>
            <ac:spMk id="3" creationId="{797651EB-0489-4514-B4AE-3298D737CA0A}"/>
          </ac:spMkLst>
        </pc:spChg>
      </pc:sldChg>
      <pc:sldChg chg="addSp delSp modSp add replId modNotes">
        <pc:chgData name="Juliën van der Niet (18069681)" userId="S::18069681@student.hhs.nl::4d4015ef-a775-49c6-a718-309422192406" providerId="AD" clId="Web-{C8ADBCAD-0A76-4FD0-A60E-286B946304BD}" dt="2021-11-07T19:40:12.116" v="722" actId="20577"/>
        <pc:sldMkLst>
          <pc:docMk/>
          <pc:sldMk cId="1828990567" sldId="264"/>
        </pc:sldMkLst>
        <pc:spChg chg="mod">
          <ac:chgData name="Juliën van der Niet (18069681)" userId="S::18069681@student.hhs.nl::4d4015ef-a775-49c6-a718-309422192406" providerId="AD" clId="Web-{C8ADBCAD-0A76-4FD0-A60E-286B946304BD}" dt="2021-11-07T18:11:44.732" v="221" actId="20577"/>
          <ac:spMkLst>
            <pc:docMk/>
            <pc:sldMk cId="1828990567" sldId="264"/>
            <ac:spMk id="2" creationId="{C3F5D64B-F9EE-46CA-9EF9-415A0A6A121F}"/>
          </ac:spMkLst>
        </pc:spChg>
        <pc:spChg chg="mod">
          <ac:chgData name="Juliën van der Niet (18069681)" userId="S::18069681@student.hhs.nl::4d4015ef-a775-49c6-a718-309422192406" providerId="AD" clId="Web-{C8ADBCAD-0A76-4FD0-A60E-286B946304BD}" dt="2021-11-07T19:17:14.816" v="637" actId="20577"/>
          <ac:spMkLst>
            <pc:docMk/>
            <pc:sldMk cId="1828990567" sldId="264"/>
            <ac:spMk id="3" creationId="{797651EB-0489-4514-B4AE-3298D737CA0A}"/>
          </ac:spMkLst>
        </pc:spChg>
        <pc:spChg chg="add mod">
          <ac:chgData name="Juliën van der Niet (18069681)" userId="S::18069681@student.hhs.nl::4d4015ef-a775-49c6-a718-309422192406" providerId="AD" clId="Web-{C8ADBCAD-0A76-4FD0-A60E-286B946304BD}" dt="2021-11-07T19:40:12.116" v="722" actId="20577"/>
          <ac:spMkLst>
            <pc:docMk/>
            <pc:sldMk cId="1828990567" sldId="264"/>
            <ac:spMk id="5" creationId="{420B8741-507E-43DC-8995-38D9587ABFD5}"/>
          </ac:spMkLst>
        </pc:spChg>
        <pc:picChg chg="add del mod">
          <ac:chgData name="Juliën van der Niet (18069681)" userId="S::18069681@student.hhs.nl::4d4015ef-a775-49c6-a718-309422192406" providerId="AD" clId="Web-{C8ADBCAD-0A76-4FD0-A60E-286B946304BD}" dt="2021-11-07T18:49:13.189" v="580"/>
          <ac:picMkLst>
            <pc:docMk/>
            <pc:sldMk cId="1828990567" sldId="264"/>
            <ac:picMk id="4" creationId="{6D716856-BA54-44B3-A967-6C3D36D551E2}"/>
          </ac:picMkLst>
        </pc:picChg>
        <pc:picChg chg="add mod">
          <ac:chgData name="Juliën van der Niet (18069681)" userId="S::18069681@student.hhs.nl::4d4015ef-a775-49c6-a718-309422192406" providerId="AD" clId="Web-{C8ADBCAD-0A76-4FD0-A60E-286B946304BD}" dt="2021-11-07T18:50:09.833" v="584" actId="1076"/>
          <ac:picMkLst>
            <pc:docMk/>
            <pc:sldMk cId="1828990567" sldId="264"/>
            <ac:picMk id="6" creationId="{0D2A7E43-B341-4413-84B5-A44FC2ACFC41}"/>
          </ac:picMkLst>
        </pc:picChg>
      </pc:sldChg>
      <pc:sldMasterChg chg="del delSldLayout">
        <pc:chgData name="Juliën van der Niet (18069681)" userId="S::18069681@student.hhs.nl::4d4015ef-a775-49c6-a718-309422192406" providerId="AD" clId="Web-{C8ADBCAD-0A76-4FD0-A60E-286B946304BD}" dt="2021-11-07T17:56:50.244" v="0"/>
        <pc:sldMasterMkLst>
          <pc:docMk/>
          <pc:sldMasterMk cId="1710546820" sldId="2147483648"/>
        </pc:sldMasterMkLst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Juliën van der Niet (18069681)" userId="S::18069681@student.hhs.nl::4d4015ef-a775-49c6-a718-309422192406" providerId="AD" clId="Web-{C8ADBCAD-0A76-4FD0-A60E-286B946304BD}" dt="2021-11-07T17:56:50.244" v="0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">
        <pc:chgData name="Juliën van der Niet (18069681)" userId="S::18069681@student.hhs.nl::4d4015ef-a775-49c6-a718-309422192406" providerId="AD" clId="Web-{C8ADBCAD-0A76-4FD0-A60E-286B946304BD}" dt="2021-11-07T17:57:05.167" v="3"/>
        <pc:sldMasterMkLst>
          <pc:docMk/>
          <pc:sldMasterMk cId="2337009914" sldId="2147483712"/>
        </pc:sldMasterMkLst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423641267" sldId="2147483701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1106247911" sldId="2147483702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3684179877" sldId="2147483703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2080982209" sldId="2147483704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3153177056" sldId="2147483705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2118072131" sldId="2147483706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680384004" sldId="2147483707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3802600063" sldId="2147483708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4261312739" sldId="2147483709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3054019429" sldId="2147483710"/>
          </pc:sldLayoutMkLst>
        </pc:sldLayoutChg>
        <pc:sldLayoutChg chg="add del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2337009914" sldId="2147483712"/>
            <pc:sldLayoutMk cId="3277741133" sldId="2147483711"/>
          </pc:sldLayoutMkLst>
        </pc:sldLayoutChg>
      </pc:sldMasterChg>
      <pc:sldMasterChg chg="add addSldLayout">
        <pc:chgData name="Juliën van der Niet (18069681)" userId="S::18069681@student.hhs.nl::4d4015ef-a775-49c6-a718-309422192406" providerId="AD" clId="Web-{C8ADBCAD-0A76-4FD0-A60E-286B946304BD}" dt="2021-11-07T17:57:05.167" v="3"/>
        <pc:sldMasterMkLst>
          <pc:docMk/>
          <pc:sldMasterMk cId="1633602376" sldId="2147483775"/>
        </pc:sldMasterMkLst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1587111304" sldId="2147483764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2250008801" sldId="2147483765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3404709521" sldId="2147483766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1055095623" sldId="2147483767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785068619" sldId="2147483768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25363463" sldId="2147483769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2571009880" sldId="2147483770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1129599511" sldId="2147483771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1190387390" sldId="2147483772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3251932792" sldId="2147483773"/>
          </pc:sldLayoutMkLst>
        </pc:sldLayoutChg>
        <pc:sldLayoutChg chg="add">
          <pc:chgData name="Juliën van der Niet (18069681)" userId="S::18069681@student.hhs.nl::4d4015ef-a775-49c6-a718-309422192406" providerId="AD" clId="Web-{C8ADBCAD-0A76-4FD0-A60E-286B946304BD}" dt="2021-11-07T17:57:05.167" v="3"/>
          <pc:sldLayoutMkLst>
            <pc:docMk/>
            <pc:sldMasterMk cId="1633602376" sldId="2147483775"/>
            <pc:sldLayoutMk cId="639741428" sldId="2147483774"/>
          </pc:sldLayoutMkLst>
        </pc:sldLayoutChg>
      </pc:sldMasterChg>
    </pc:docChg>
  </pc:docChgLst>
  <pc:docChgLst>
    <pc:chgData name="Jesús Martínez De Juan (20150261)" userId="S::20150261@student.hhs.nl::5e6f9639-0e62-4924-9eed-b15b14e04880" providerId="AD" clId="Web-{31B87A67-0CB7-C45F-3931-E93AB5A78705}"/>
    <pc:docChg chg="modSld">
      <pc:chgData name="Jesús Martínez De Juan (20150261)" userId="S::20150261@student.hhs.nl::5e6f9639-0e62-4924-9eed-b15b14e04880" providerId="AD" clId="Web-{31B87A67-0CB7-C45F-3931-E93AB5A78705}" dt="2021-11-08T00:35:01.204" v="18" actId="1076"/>
      <pc:docMkLst>
        <pc:docMk/>
      </pc:docMkLst>
      <pc:sldChg chg="addSp delSp modSp">
        <pc:chgData name="Jesús Martínez De Juan (20150261)" userId="S::20150261@student.hhs.nl::5e6f9639-0e62-4924-9eed-b15b14e04880" providerId="AD" clId="Web-{31B87A67-0CB7-C45F-3931-E93AB5A78705}" dt="2021-11-08T00:35:01.204" v="18" actId="1076"/>
        <pc:sldMkLst>
          <pc:docMk/>
          <pc:sldMk cId="787975186" sldId="261"/>
        </pc:sldMkLst>
        <pc:picChg chg="add del mod">
          <ac:chgData name="Jesús Martínez De Juan (20150261)" userId="S::20150261@student.hhs.nl::5e6f9639-0e62-4924-9eed-b15b14e04880" providerId="AD" clId="Web-{31B87A67-0CB7-C45F-3931-E93AB5A78705}" dt="2021-11-08T00:28:21.248" v="5"/>
          <ac:picMkLst>
            <pc:docMk/>
            <pc:sldMk cId="787975186" sldId="261"/>
            <ac:picMk id="4" creationId="{548ED5E1-BFE2-4CC9-AC3C-9F3A1D3BD752}"/>
          </ac:picMkLst>
        </pc:picChg>
        <pc:picChg chg="add del mod">
          <ac:chgData name="Jesús Martínez De Juan (20150261)" userId="S::20150261@student.hhs.nl::5e6f9639-0e62-4924-9eed-b15b14e04880" providerId="AD" clId="Web-{31B87A67-0CB7-C45F-3931-E93AB5A78705}" dt="2021-11-08T00:28:25.983" v="8"/>
          <ac:picMkLst>
            <pc:docMk/>
            <pc:sldMk cId="787975186" sldId="261"/>
            <ac:picMk id="5" creationId="{A8E9302C-C7DE-4E6E-848E-76DA182160C9}"/>
          </ac:picMkLst>
        </pc:picChg>
        <pc:picChg chg="add del mod">
          <ac:chgData name="Jesús Martínez De Juan (20150261)" userId="S::20150261@student.hhs.nl::5e6f9639-0e62-4924-9eed-b15b14e04880" providerId="AD" clId="Web-{31B87A67-0CB7-C45F-3931-E93AB5A78705}" dt="2021-11-08T00:29:36.703" v="12"/>
          <ac:picMkLst>
            <pc:docMk/>
            <pc:sldMk cId="787975186" sldId="261"/>
            <ac:picMk id="6" creationId="{935F31CF-D55A-4F4D-AE1E-40E870B577A0}"/>
          </ac:picMkLst>
        </pc:picChg>
        <pc:picChg chg="add mod">
          <ac:chgData name="Jesús Martínez De Juan (20150261)" userId="S::20150261@student.hhs.nl::5e6f9639-0e62-4924-9eed-b15b14e04880" providerId="AD" clId="Web-{31B87A67-0CB7-C45F-3931-E93AB5A78705}" dt="2021-11-08T00:35:01.204" v="18" actId="1076"/>
          <ac:picMkLst>
            <pc:docMk/>
            <pc:sldMk cId="787975186" sldId="261"/>
            <ac:picMk id="7" creationId="{4EF30A29-F76D-4C98-A521-F8C6D7EF5B76}"/>
          </ac:picMkLst>
        </pc:picChg>
      </pc:sldChg>
    </pc:docChg>
  </pc:docChgLst>
  <pc:docChgLst>
    <pc:chgData name="Juliën van der Niet (18069681)" userId="S::18069681@student.hhs.nl::4d4015ef-a775-49c6-a718-309422192406" providerId="AD" clId="Web-{3AA9FFCF-91B3-6686-E769-15CBE8EC1E96}"/>
    <pc:docChg chg="addSld modSld sldOrd">
      <pc:chgData name="Juliën van der Niet (18069681)" userId="S::18069681@student.hhs.nl::4d4015ef-a775-49c6-a718-309422192406" providerId="AD" clId="Web-{3AA9FFCF-91B3-6686-E769-15CBE8EC1E96}" dt="2021-11-08T08:26:19.994" v="134" actId="20577"/>
      <pc:docMkLst>
        <pc:docMk/>
      </pc:docMkLst>
      <pc:sldChg chg="modSp">
        <pc:chgData name="Juliën van der Niet (18069681)" userId="S::18069681@student.hhs.nl::4d4015ef-a775-49c6-a718-309422192406" providerId="AD" clId="Web-{3AA9FFCF-91B3-6686-E769-15CBE8EC1E96}" dt="2021-11-08T08:21:47.237" v="32" actId="20577"/>
        <pc:sldMkLst>
          <pc:docMk/>
          <pc:sldMk cId="3351439039" sldId="256"/>
        </pc:sldMkLst>
        <pc:spChg chg="mod">
          <ac:chgData name="Juliën van der Niet (18069681)" userId="S::18069681@student.hhs.nl::4d4015ef-a775-49c6-a718-309422192406" providerId="AD" clId="Web-{3AA9FFCF-91B3-6686-E769-15CBE8EC1E96}" dt="2021-11-08T08:21:47.237" v="32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">
        <pc:chgData name="Juliën van der Niet (18069681)" userId="S::18069681@student.hhs.nl::4d4015ef-a775-49c6-a718-309422192406" providerId="AD" clId="Web-{3AA9FFCF-91B3-6686-E769-15CBE8EC1E96}" dt="2021-11-08T08:13:25.490" v="27" actId="20577"/>
        <pc:sldMkLst>
          <pc:docMk/>
          <pc:sldMk cId="1339333639" sldId="258"/>
        </pc:sldMkLst>
        <pc:spChg chg="mod">
          <ac:chgData name="Juliën van der Niet (18069681)" userId="S::18069681@student.hhs.nl::4d4015ef-a775-49c6-a718-309422192406" providerId="AD" clId="Web-{3AA9FFCF-91B3-6686-E769-15CBE8EC1E96}" dt="2021-11-08T08:13:25.490" v="27" actId="20577"/>
          <ac:spMkLst>
            <pc:docMk/>
            <pc:sldMk cId="1339333639" sldId="258"/>
            <ac:spMk id="3" creationId="{797651EB-0489-4514-B4AE-3298D737CA0A}"/>
          </ac:spMkLst>
        </pc:spChg>
      </pc:sldChg>
      <pc:sldChg chg="modSp">
        <pc:chgData name="Juliën van der Niet (18069681)" userId="S::18069681@student.hhs.nl::4d4015ef-a775-49c6-a718-309422192406" providerId="AD" clId="Web-{3AA9FFCF-91B3-6686-E769-15CBE8EC1E96}" dt="2021-11-08T08:12:08.222" v="1" actId="1076"/>
        <pc:sldMkLst>
          <pc:docMk/>
          <pc:sldMk cId="787975186" sldId="261"/>
        </pc:sldMkLst>
        <pc:picChg chg="mod">
          <ac:chgData name="Juliën van der Niet (18069681)" userId="S::18069681@student.hhs.nl::4d4015ef-a775-49c6-a718-309422192406" providerId="AD" clId="Web-{3AA9FFCF-91B3-6686-E769-15CBE8EC1E96}" dt="2021-11-08T08:12:08.222" v="1" actId="1076"/>
          <ac:picMkLst>
            <pc:docMk/>
            <pc:sldMk cId="787975186" sldId="261"/>
            <ac:picMk id="7" creationId="{4EF30A29-F76D-4C98-A521-F8C6D7EF5B76}"/>
          </ac:picMkLst>
        </pc:picChg>
      </pc:sldChg>
      <pc:sldChg chg="modSp new ord">
        <pc:chgData name="Juliën van der Niet (18069681)" userId="S::18069681@student.hhs.nl::4d4015ef-a775-49c6-a718-309422192406" providerId="AD" clId="Web-{3AA9FFCF-91B3-6686-E769-15CBE8EC1E96}" dt="2021-11-08T08:26:19.994" v="134" actId="20577"/>
        <pc:sldMkLst>
          <pc:docMk/>
          <pc:sldMk cId="3781296959" sldId="265"/>
        </pc:sldMkLst>
        <pc:spChg chg="mod">
          <ac:chgData name="Juliën van der Niet (18069681)" userId="S::18069681@student.hhs.nl::4d4015ef-a775-49c6-a718-309422192406" providerId="AD" clId="Web-{3AA9FFCF-91B3-6686-E769-15CBE8EC1E96}" dt="2021-11-08T08:22:19.207" v="47" actId="20577"/>
          <ac:spMkLst>
            <pc:docMk/>
            <pc:sldMk cId="3781296959" sldId="265"/>
            <ac:spMk id="2" creationId="{6517DDAF-B589-4A81-8589-0C17F75A08DA}"/>
          </ac:spMkLst>
        </pc:spChg>
        <pc:spChg chg="mod">
          <ac:chgData name="Juliën van der Niet (18069681)" userId="S::18069681@student.hhs.nl::4d4015ef-a775-49c6-a718-309422192406" providerId="AD" clId="Web-{3AA9FFCF-91B3-6686-E769-15CBE8EC1E96}" dt="2021-11-08T08:26:19.994" v="134" actId="20577"/>
          <ac:spMkLst>
            <pc:docMk/>
            <pc:sldMk cId="3781296959" sldId="265"/>
            <ac:spMk id="3" creationId="{8C1C933B-56BC-495B-BE07-D9B1C5651FCA}"/>
          </ac:spMkLst>
        </pc:spChg>
      </pc:sldChg>
    </pc:docChg>
  </pc:docChgLst>
  <pc:docChgLst>
    <pc:chgData name="Juliën van der Niet (18069681)" userId="S::18069681@student.hhs.nl::4d4015ef-a775-49c6-a718-309422192406" providerId="AD" clId="Web-{F7976D00-F53A-8F27-D381-035EDFB43BE2}"/>
    <pc:docChg chg="modSld">
      <pc:chgData name="Juliën van der Niet (18069681)" userId="S::18069681@student.hhs.nl::4d4015ef-a775-49c6-a718-309422192406" providerId="AD" clId="Web-{F7976D00-F53A-8F27-D381-035EDFB43BE2}" dt="2021-12-05T20:23:04.974" v="1" actId="20577"/>
      <pc:docMkLst>
        <pc:docMk/>
      </pc:docMkLst>
      <pc:sldChg chg="modSp">
        <pc:chgData name="Juliën van der Niet (18069681)" userId="S::18069681@student.hhs.nl::4d4015ef-a775-49c6-a718-309422192406" providerId="AD" clId="Web-{F7976D00-F53A-8F27-D381-035EDFB43BE2}" dt="2021-12-05T20:23:04.974" v="1" actId="20577"/>
        <pc:sldMkLst>
          <pc:docMk/>
          <pc:sldMk cId="4140479068" sldId="263"/>
        </pc:sldMkLst>
        <pc:spChg chg="mod">
          <ac:chgData name="Juliën van der Niet (18069681)" userId="S::18069681@student.hhs.nl::4d4015ef-a775-49c6-a718-309422192406" providerId="AD" clId="Web-{F7976D00-F53A-8F27-D381-035EDFB43BE2}" dt="2021-12-05T20:23:04.974" v="1" actId="20577"/>
          <ac:spMkLst>
            <pc:docMk/>
            <pc:sldMk cId="4140479068" sldId="263"/>
            <ac:spMk id="3" creationId="{797651EB-0489-4514-B4AE-3298D737CA0A}"/>
          </ac:spMkLst>
        </pc:spChg>
      </pc:sldChg>
    </pc:docChg>
  </pc:docChgLst>
  <pc:docChgLst>
    <pc:chgData name="Ramon van der Elst (16077466)" userId="S::16077466@student.hhs.nl::0ca16bee-29c0-4ce6-b3ec-94f83726d70a" providerId="AD" clId="Web-{F6078509-FFD9-C9F2-E366-26CA9E165ED0}"/>
    <pc:docChg chg="modSld">
      <pc:chgData name="Ramon van der Elst (16077466)" userId="S::16077466@student.hhs.nl::0ca16bee-29c0-4ce6-b3ec-94f83726d70a" providerId="AD" clId="Web-{F6078509-FFD9-C9F2-E366-26CA9E165ED0}" dt="2021-11-11T19:58:34.625" v="8" actId="1076"/>
      <pc:docMkLst>
        <pc:docMk/>
      </pc:docMkLst>
      <pc:sldChg chg="addSp delSp modSp">
        <pc:chgData name="Ramon van der Elst (16077466)" userId="S::16077466@student.hhs.nl::0ca16bee-29c0-4ce6-b3ec-94f83726d70a" providerId="AD" clId="Web-{F6078509-FFD9-C9F2-E366-26CA9E165ED0}" dt="2021-11-11T19:50:35.629" v="7" actId="1076"/>
        <pc:sldMkLst>
          <pc:docMk/>
          <pc:sldMk cId="2416787764" sldId="260"/>
        </pc:sldMkLst>
        <pc:picChg chg="add del mod">
          <ac:chgData name="Ramon van der Elst (16077466)" userId="S::16077466@student.hhs.nl::0ca16bee-29c0-4ce6-b3ec-94f83726d70a" providerId="AD" clId="Web-{F6078509-FFD9-C9F2-E366-26CA9E165ED0}" dt="2021-11-11T19:50:35.629" v="7" actId="1076"/>
          <ac:picMkLst>
            <pc:docMk/>
            <pc:sldMk cId="2416787764" sldId="260"/>
            <ac:picMk id="7" creationId="{D30A84DD-270E-4A33-B6DE-CCE92C774F36}"/>
          </ac:picMkLst>
        </pc:picChg>
      </pc:sldChg>
      <pc:sldChg chg="modSp">
        <pc:chgData name="Ramon van der Elst (16077466)" userId="S::16077466@student.hhs.nl::0ca16bee-29c0-4ce6-b3ec-94f83726d70a" providerId="AD" clId="Web-{F6078509-FFD9-C9F2-E366-26CA9E165ED0}" dt="2021-11-11T19:58:34.625" v="8" actId="1076"/>
        <pc:sldMkLst>
          <pc:docMk/>
          <pc:sldMk cId="787975186" sldId="261"/>
        </pc:sldMkLst>
        <pc:picChg chg="mod">
          <ac:chgData name="Ramon van der Elst (16077466)" userId="S::16077466@student.hhs.nl::0ca16bee-29c0-4ce6-b3ec-94f83726d70a" providerId="AD" clId="Web-{F6078509-FFD9-C9F2-E366-26CA9E165ED0}" dt="2021-11-11T19:58:34.625" v="8" actId="1076"/>
          <ac:picMkLst>
            <pc:docMk/>
            <pc:sldMk cId="787975186" sldId="261"/>
            <ac:picMk id="7" creationId="{4EF30A29-F76D-4C98-A521-F8C6D7EF5B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4B94C-1813-4198-A3CF-208304235B17}" type="datetimeFigureOut">
              <a:rPr lang="nl"/>
              <a:t>5-12-2021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1A215-CCA4-4DF9-AFC7-FC5DB34C2ED6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evgenius.io/skewness-and-kurtosis-in-data-science-aa795ba4b453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eydifferences.com/differences-between-skewness-and-kurtosis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vanbuuren.name/fimd/sec-evaluation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Links</a:t>
            </a:r>
            <a:r>
              <a:rPr lang="en-US"/>
              <a:t>: </a:t>
            </a:r>
            <a:r>
              <a:rPr lang="en-US">
                <a:hlinkClick r:id="rId3"/>
              </a:rPr>
              <a:t>https://blog.devgenius.io/skewness-and-kurtosis-in-data-science-aa795ba4b453</a:t>
            </a:r>
            <a:r>
              <a:rPr lang="en-US"/>
              <a:t> &amp; </a:t>
            </a:r>
            <a:r>
              <a:rPr lang="en-US">
                <a:hlinkClick r:id="rId4"/>
              </a:rPr>
              <a:t>https://keydifferences.com/differences-between-skewness-and-kurtosis.html</a:t>
            </a:r>
            <a:r>
              <a:rPr lang="en-US"/>
              <a:t> </a:t>
            </a:r>
          </a:p>
          <a:p>
            <a:endParaRPr lang="en-US"/>
          </a:p>
          <a:p>
            <a:r>
              <a:rPr lang="en-US"/>
              <a:t>Skewness can also tell us about the value of mean, median and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1A215-CCA4-4DF9-AFC7-FC5DB34C2ED6}" type="slidenum">
              <a:rPr lang="n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https://stefvanbuuren.name/fimd/sec-evaluation.html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1A215-CCA4-4DF9-AFC7-FC5DB34C2ED6}" type="slidenum">
              <a:rPr lang="nl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8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12/5/2021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12/5/2021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0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6285EFE-A64B-4B71-8EC5-AC8AA0419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7260570" cy="1229306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chemeClr val="bg1"/>
                </a:solidFill>
                <a:ea typeface="+mj-lt"/>
                <a:cs typeface="+mj-lt"/>
              </a:rPr>
              <a:t>Presentation </a:t>
            </a:r>
            <a:r>
              <a:rPr lang="en-US" sz="5400">
                <a:solidFill>
                  <a:schemeClr val="bg1"/>
                </a:solidFill>
              </a:rPr>
              <a:t>Team Imputation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8124789" cy="6052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dirty="0">
                <a:solidFill>
                  <a:schemeClr val="bg1"/>
                </a:solidFill>
              </a:rPr>
              <a:t>By: Ramon, Michael, Jesús, Albert, Adrien &amp; </a:t>
            </a:r>
            <a:r>
              <a:rPr lang="de-DE" dirty="0" err="1">
                <a:solidFill>
                  <a:schemeClr val="bg1"/>
                </a:solidFill>
              </a:rPr>
              <a:t>Juliën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Pipeline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Imputation Methods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Neural Networks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Research paper</a:t>
            </a:r>
          </a:p>
          <a:p>
            <a:pPr>
              <a:buFont typeface="Arial" panose="020F0502020204030204" pitchFamily="34" charset="0"/>
              <a:buChar char="•"/>
            </a:pPr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773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Pipeline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Uniform workflow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File statistics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Gap creation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Multiple imputation methods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Evaluation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D521B6-2D1A-44E9-B5D0-AA5D7649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30705"/>
            <a:ext cx="6798082" cy="49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3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Evaluation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5709007" cy="2542598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Bias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Sum of error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Distribution of error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Maximum error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/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Kurtosis : measures "</a:t>
            </a:r>
            <a:r>
              <a:rPr lang="en-US" err="1">
                <a:ea typeface="+mn-lt"/>
                <a:cs typeface="+mn-lt"/>
              </a:rPr>
              <a:t>tailedness</a:t>
            </a:r>
            <a:r>
              <a:rPr lang="en-US">
                <a:ea typeface="+mn-lt"/>
                <a:cs typeface="+mn-lt"/>
              </a:rPr>
              <a:t>"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Skewness: measures asymmetry in probability distribution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B8741-507E-43DC-8995-38D9587ABFD5}"/>
              </a:ext>
            </a:extLst>
          </p:cNvPr>
          <p:cNvSpPr txBox="1"/>
          <p:nvPr/>
        </p:nvSpPr>
        <p:spPr>
          <a:xfrm>
            <a:off x="7605133" y="5021766"/>
            <a:ext cx="334722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Pipeline evaluation metrics for Hot Deck with random donor pool.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D2A7E43-B341-4413-84B5-A44FC2ACF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32" y="2261055"/>
            <a:ext cx="3347224" cy="25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Imputation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4193569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itchFamily="34" charset="0"/>
              <a:buChar char="•"/>
            </a:pPr>
            <a:r>
              <a:rPr lang="en-US"/>
              <a:t>Mode , Median &amp; Mean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/>
              <a:t>KNN Nearest Neighbour</a:t>
            </a:r>
          </a:p>
          <a:p>
            <a:pPr marL="383540" lvl="1">
              <a:buFont typeface="Arial" pitchFamily="34" charset="0"/>
              <a:buChar char="•"/>
            </a:pPr>
            <a:r>
              <a:rPr lang="en-US"/>
              <a:t>Hot deck</a:t>
            </a:r>
          </a:p>
          <a:p>
            <a:pPr marL="566420" lvl="2">
              <a:buFont typeface="Arial" pitchFamily="34" charset="0"/>
              <a:buChar char="•"/>
            </a:pPr>
            <a:r>
              <a:rPr lang="en-US"/>
              <a:t>Donor pool selection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CA8DA-3CBB-4982-BC7E-D6AAAA2FEA66}"/>
              </a:ext>
            </a:extLst>
          </p:cNvPr>
          <p:cNvSpPr txBox="1"/>
          <p:nvPr/>
        </p:nvSpPr>
        <p:spPr>
          <a:xfrm>
            <a:off x="6276283" y="5644561"/>
            <a:ext cx="4558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Hot deck imputation result with a random donor</a:t>
            </a:r>
          </a:p>
        </p:txBody>
      </p:sp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30A84DD-270E-4A33-B6DE-CCE92C774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9" t="8000" r="8770" b="6105"/>
          <a:stretch/>
        </p:blipFill>
        <p:spPr>
          <a:xfrm>
            <a:off x="5415018" y="2093653"/>
            <a:ext cx="6267176" cy="3498090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70E4CBD1-ECAF-42E0-BA8A-26519E1E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29" y="2307495"/>
            <a:ext cx="1457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5298041" cy="1643609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Recurrent Neural Networks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GAN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Convolutional Neural Networks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4EF30A29-F76D-4C98-A521-F8C6D7EF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59" y="2157079"/>
            <a:ext cx="7243313" cy="31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7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(paper)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Worked on introduction for official paper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/>
              <a:t>CLIMA conference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742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DDAF-B589-4A81-8589-0C17F75A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be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933B-56BC-495B-BE07-D9B1C565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Evaluation metrics in pipeline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Other imputation methods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Neural networks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Research paper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Focus right now: data collection</a:t>
            </a:r>
          </a:p>
          <a:p>
            <a:pPr marL="2006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9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D64B-F9EE-46CA-9EF9-415A0A6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51EB-0489-4514-B4AE-3298D737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/>
              <a:t>Questions we have for you:</a:t>
            </a:r>
          </a:p>
          <a:p>
            <a:pPr marL="566420" lvl="2">
              <a:buFont typeface="Arial" panose="020F0502020204030204" pitchFamily="34" charset="0"/>
              <a:buChar char="•"/>
            </a:pPr>
            <a:endParaRPr lang="en-US" sz="2100" dirty="0"/>
          </a:p>
          <a:p>
            <a:pPr>
              <a:buClr>
                <a:srgbClr val="1CADE4"/>
              </a:buClr>
              <a:buFont typeface="Arial" panose="020F0502020204030204" pitchFamily="34" charset="0"/>
              <a:buChar char="•"/>
            </a:pPr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479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RetrospectVTI</vt:lpstr>
      <vt:lpstr>Presentation Team Imputation</vt:lpstr>
      <vt:lpstr>Table of contents</vt:lpstr>
      <vt:lpstr>Pipeline</vt:lpstr>
      <vt:lpstr>Evaluation methods</vt:lpstr>
      <vt:lpstr>Imputation methods</vt:lpstr>
      <vt:lpstr>Neural Networks</vt:lpstr>
      <vt:lpstr>Research (paper)</vt:lpstr>
      <vt:lpstr>What we will be working on</vt:lpstr>
      <vt:lpstr>Questions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65</cp:revision>
  <dcterms:created xsi:type="dcterms:W3CDTF">2021-11-07T17:54:34Z</dcterms:created>
  <dcterms:modified xsi:type="dcterms:W3CDTF">2021-12-05T20:23:05Z</dcterms:modified>
</cp:coreProperties>
</file>