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6_86BAEBF6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75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226EB8-69CC-0A8B-2F8D-A9E6FBA32CA0}" name="Juliën van der Niet (18069681)" initials="J(" userId="S::18069681@student.hhs.nl::4d4015ef-a775-49c6-a718-3094221924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B6D56-4E8D-8B6B-35DD-4548F9EACB51}" v="164" dt="2021-12-05T21:29:35.545"/>
    <p1510:client id="{88531CCD-76CD-7154-D77B-7950DD9E1F29}" v="15" dt="2021-12-06T08:49:15.400"/>
    <p1510:client id="{AAB89D13-6232-4DB6-ADE7-BE7D23A0F705}" v="21" dt="2021-12-04T11:44:05.808"/>
    <p1510:client id="{B5AF7523-0C5D-D95B-748B-5F45777BBE7E}" v="663" dt="2021-12-05T21:31:00.488"/>
    <p1510:client id="{C23B0849-5B08-8300-7C75-13D563D965FD}" v="7" dt="2021-12-05T19:44:4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ën van der Niet (18069681)" userId="S::18069681@student.hhs.nl::4d4015ef-a775-49c6-a718-309422192406" providerId="AD" clId="Web-{88531CCD-76CD-7154-D77B-7950DD9E1F29}"/>
    <pc:docChg chg="modSld">
      <pc:chgData name="Juliën van der Niet (18069681)" userId="S::18069681@student.hhs.nl::4d4015ef-a775-49c6-a718-309422192406" providerId="AD" clId="Web-{88531CCD-76CD-7154-D77B-7950DD9E1F29}" dt="2021-12-06T08:49:15.400" v="14" actId="20577"/>
      <pc:docMkLst>
        <pc:docMk/>
      </pc:docMkLst>
      <pc:sldChg chg="modSp">
        <pc:chgData name="Juliën van der Niet (18069681)" userId="S::18069681@student.hhs.nl::4d4015ef-a775-49c6-a718-309422192406" providerId="AD" clId="Web-{88531CCD-76CD-7154-D77B-7950DD9E1F29}" dt="2021-12-06T08:49:15.400" v="14" actId="20577"/>
        <pc:sldMkLst>
          <pc:docMk/>
          <pc:sldMk cId="1550409070" sldId="265"/>
        </pc:sldMkLst>
        <pc:spChg chg="mod">
          <ac:chgData name="Juliën van der Niet (18069681)" userId="S::18069681@student.hhs.nl::4d4015ef-a775-49c6-a718-309422192406" providerId="AD" clId="Web-{88531CCD-76CD-7154-D77B-7950DD9E1F29}" dt="2021-12-06T08:49:15.400" v="14" actId="20577"/>
          <ac:spMkLst>
            <pc:docMk/>
            <pc:sldMk cId="1550409070" sldId="265"/>
            <ac:spMk id="3" creationId="{797651EB-0489-4514-B4AE-3298D737CA0A}"/>
          </ac:spMkLst>
        </pc:spChg>
      </pc:sldChg>
    </pc:docChg>
  </pc:docChgLst>
  <pc:docChgLst>
    <pc:chgData name="Juliën van der Niet (18069681)" userId="S::18069681@student.hhs.nl::4d4015ef-a775-49c6-a718-309422192406" providerId="AD" clId="Web-{B5AF7523-0C5D-D95B-748B-5F45777BBE7E}"/>
    <pc:docChg chg="mod addSld modSld sldOrd modMainMaster">
      <pc:chgData name="Juliën van der Niet (18069681)" userId="S::18069681@student.hhs.nl::4d4015ef-a775-49c6-a718-309422192406" providerId="AD" clId="Web-{B5AF7523-0C5D-D95B-748B-5F45777BBE7E}" dt="2021-12-05T21:31:00.488" v="634" actId="20577"/>
      <pc:docMkLst>
        <pc:docMk/>
      </pc:docMkLst>
      <pc:sldChg chg="addSp delSp modSp">
        <pc:chgData name="Juliën van der Niet (18069681)" userId="S::18069681@student.hhs.nl::4d4015ef-a775-49c6-a718-309422192406" providerId="AD" clId="Web-{B5AF7523-0C5D-D95B-748B-5F45777BBE7E}" dt="2021-12-05T21:06:55.721" v="595"/>
        <pc:sldMkLst>
          <pc:docMk/>
          <pc:sldMk cId="3351439039" sldId="256"/>
        </pc:sldMkLst>
        <pc:spChg chg="add del mod">
          <ac:chgData name="Juliën van der Niet (18069681)" userId="S::18069681@student.hhs.nl::4d4015ef-a775-49c6-a718-309422192406" providerId="AD" clId="Web-{B5AF7523-0C5D-D95B-748B-5F45777BBE7E}" dt="2021-12-05T21:06:55.721" v="595"/>
          <ac:spMkLst>
            <pc:docMk/>
            <pc:sldMk cId="3351439039" sldId="256"/>
            <ac:spMk id="5" creationId="{F81BB98A-C53D-4C98-9B28-4DA3F4BDFD4C}"/>
          </ac:spMkLst>
        </pc:spChg>
      </pc:sldChg>
      <pc:sldChg chg="addSp delSp modSp">
        <pc:chgData name="Juliën van der Niet (18069681)" userId="S::18069681@student.hhs.nl::4d4015ef-a775-49c6-a718-309422192406" providerId="AD" clId="Web-{B5AF7523-0C5D-D95B-748B-5F45777BBE7E}" dt="2021-12-05T21:06:48.877" v="594"/>
        <pc:sldMkLst>
          <pc:docMk/>
          <pc:sldMk cId="1410386793" sldId="258"/>
        </pc:sldMkLst>
        <pc:spChg chg="mod">
          <ac:chgData name="Juliën van der Niet (18069681)" userId="S::18069681@student.hhs.nl::4d4015ef-a775-49c6-a718-309422192406" providerId="AD" clId="Web-{B5AF7523-0C5D-D95B-748B-5F45777BBE7E}" dt="2021-12-05T20:19:17.849" v="549" actId="20577"/>
          <ac:spMkLst>
            <pc:docMk/>
            <pc:sldMk cId="1410386793" sldId="258"/>
            <ac:spMk id="3" creationId="{797651EB-0489-4514-B4AE-3298D737CA0A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35.782" v="591"/>
          <ac:spMkLst>
            <pc:docMk/>
            <pc:sldMk cId="1410386793" sldId="258"/>
            <ac:spMk id="4" creationId="{483C6C7B-AB03-434A-ABF9-7D0692D12CAB}"/>
          </ac:spMkLst>
        </pc:spChg>
        <pc:spChg chg="add del mod">
          <ac:chgData name="Juliën van der Niet (18069681)" userId="S::18069681@student.hhs.nl::4d4015ef-a775-49c6-a718-309422192406" providerId="AD" clId="Web-{B5AF7523-0C5D-D95B-748B-5F45777BBE7E}" dt="2021-12-05T21:06:48.877" v="594"/>
          <ac:spMkLst>
            <pc:docMk/>
            <pc:sldMk cId="1410386793" sldId="258"/>
            <ac:spMk id="5" creationId="{1E258BA1-F31D-4319-8CD4-3DE28E9BD86D}"/>
          </ac:spMkLst>
        </pc:spChg>
      </pc:sldChg>
      <pc:sldChg chg="addSp delSp modSp mod setBg">
        <pc:chgData name="Juliën van der Niet (18069681)" userId="S::18069681@student.hhs.nl::4d4015ef-a775-49c6-a718-309422192406" providerId="AD" clId="Web-{B5AF7523-0C5D-D95B-748B-5F45777BBE7E}" dt="2021-12-05T21:06:35.782" v="591"/>
        <pc:sldMkLst>
          <pc:docMk/>
          <pc:sldMk cId="2963135381" sldId="259"/>
        </pc:sldMkLst>
        <pc:spChg chg="mod">
          <ac:chgData name="Juliën van der Niet (18069681)" userId="S::18069681@student.hhs.nl::4d4015ef-a775-49c6-a718-309422192406" providerId="AD" clId="Web-{B5AF7523-0C5D-D95B-748B-5F45777BBE7E}" dt="2021-12-05T19:45:32.713" v="3"/>
          <ac:spMkLst>
            <pc:docMk/>
            <pc:sldMk cId="2963135381" sldId="259"/>
            <ac:spMk id="2" creationId="{4C0DAA6F-A3AB-4295-9AEE-4DD6325E7210}"/>
          </ac:spMkLst>
        </pc:spChg>
        <pc:spChg chg="add del">
          <ac:chgData name="Juliën van der Niet (18069681)" userId="S::18069681@student.hhs.nl::4d4015ef-a775-49c6-a718-309422192406" providerId="AD" clId="Web-{B5AF7523-0C5D-D95B-748B-5F45777BBE7E}" dt="2021-12-05T19:45:30.541" v="2"/>
          <ac:spMkLst>
            <pc:docMk/>
            <pc:sldMk cId="2963135381" sldId="259"/>
            <ac:spMk id="3" creationId="{BB0E0CB4-9B65-433B-8B8D-A6B90C40C9AA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35.782" v="591"/>
          <ac:spMkLst>
            <pc:docMk/>
            <pc:sldMk cId="2963135381" sldId="259"/>
            <ac:spMk id="3" creationId="{C1080BB2-08C5-48F8-A976-B5B8C4568BBB}"/>
          </ac:spMkLst>
        </pc:spChg>
        <pc:spChg chg="add del">
          <ac:chgData name="Juliën van der Niet (18069681)" userId="S::18069681@student.hhs.nl::4d4015ef-a775-49c6-a718-309422192406" providerId="AD" clId="Web-{B5AF7523-0C5D-D95B-748B-5F45777BBE7E}" dt="2021-12-05T19:48:09.999" v="29"/>
          <ac:spMkLst>
            <pc:docMk/>
            <pc:sldMk cId="2963135381" sldId="259"/>
            <ac:spMk id="6" creationId="{63B3F8EA-7199-47D4-A215-EEA53E5E9AF0}"/>
          </ac:spMkLst>
        </pc:spChg>
        <pc:spChg chg="add del mod">
          <ac:chgData name="Juliën van der Niet (18069681)" userId="S::18069681@student.hhs.nl::4d4015ef-a775-49c6-a718-309422192406" providerId="AD" clId="Web-{B5AF7523-0C5D-D95B-748B-5F45777BBE7E}" dt="2021-12-05T19:48:06.092" v="28"/>
          <ac:spMkLst>
            <pc:docMk/>
            <pc:sldMk cId="2963135381" sldId="259"/>
            <ac:spMk id="7" creationId="{2B41942E-0840-4928-B6EE-7CF4E30760B6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19:48:48.765" v="46" actId="20577"/>
          <ac:spMkLst>
            <pc:docMk/>
            <pc:sldMk cId="2963135381" sldId="259"/>
            <ac:spMk id="8" creationId="{24B86847-5CE6-48AE-9C6C-35D57507A24E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19:45:32.713" v="3"/>
          <ac:spMkLst>
            <pc:docMk/>
            <pc:sldMk cId="2963135381" sldId="259"/>
            <ac:spMk id="10" creationId="{39E3965E-AC41-4711-9D10-E25ABB132D86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19:45:32.713" v="3"/>
          <ac:spMkLst>
            <pc:docMk/>
            <pc:sldMk cId="2963135381" sldId="259"/>
            <ac:spMk id="14" creationId="{B4D0E555-16F6-44D0-BF56-AF5FF5BDE9D6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19:45:32.713" v="3"/>
          <ac:spMkLst>
            <pc:docMk/>
            <pc:sldMk cId="2963135381" sldId="259"/>
            <ac:spMk id="16" creationId="{8117041D-1A7B-4ECA-AB68-3CFDB6726B8E}"/>
          </ac:spMkLst>
        </pc:spChg>
        <pc:picChg chg="add del mod ord">
          <ac:chgData name="Juliën van der Niet (18069681)" userId="S::18069681@student.hhs.nl::4d4015ef-a775-49c6-a718-309422192406" providerId="AD" clId="Web-{B5AF7523-0C5D-D95B-748B-5F45777BBE7E}" dt="2021-12-05T19:45:28.932" v="1"/>
          <ac:picMkLst>
            <pc:docMk/>
            <pc:sldMk cId="2963135381" sldId="259"/>
            <ac:picMk id="4" creationId="{20F689EF-B1B6-4CF9-B0D8-FACA5F62B929}"/>
          </ac:picMkLst>
        </pc:picChg>
        <pc:picChg chg="add mod ord">
          <ac:chgData name="Juliën van der Niet (18069681)" userId="S::18069681@student.hhs.nl::4d4015ef-a775-49c6-a718-309422192406" providerId="AD" clId="Web-{B5AF7523-0C5D-D95B-748B-5F45777BBE7E}" dt="2021-12-05T19:48:57.297" v="48" actId="1076"/>
          <ac:picMkLst>
            <pc:docMk/>
            <pc:sldMk cId="2963135381" sldId="259"/>
            <ac:picMk id="5" creationId="{5EF9CB1F-5230-4F7A-BA08-CC03782E1F2F}"/>
          </ac:picMkLst>
        </pc:picChg>
        <pc:cxnChg chg="add">
          <ac:chgData name="Juliën van der Niet (18069681)" userId="S::18069681@student.hhs.nl::4d4015ef-a775-49c6-a718-309422192406" providerId="AD" clId="Web-{B5AF7523-0C5D-D95B-748B-5F45777BBE7E}" dt="2021-12-05T19:45:32.713" v="3"/>
          <ac:cxnSpMkLst>
            <pc:docMk/>
            <pc:sldMk cId="2963135381" sldId="259"/>
            <ac:cxnSpMk id="12" creationId="{1F5DC8C3-BA5F-4EED-BB9A-A14272BD82A1}"/>
          </ac:cxnSpMkLst>
        </pc:cxnChg>
        <pc:cxnChg chg="add">
          <ac:chgData name="Juliën van der Niet (18069681)" userId="S::18069681@student.hhs.nl::4d4015ef-a775-49c6-a718-309422192406" providerId="AD" clId="Web-{B5AF7523-0C5D-D95B-748B-5F45777BBE7E}" dt="2021-12-05T19:45:32.713" v="3"/>
          <ac:cxnSpMkLst>
            <pc:docMk/>
            <pc:sldMk cId="2963135381" sldId="259"/>
            <ac:cxnSpMk id="18" creationId="{ABCD2462-4C1E-401A-AC2D-F799A138B245}"/>
          </ac:cxnSpMkLst>
        </pc:cxnChg>
      </pc:sldChg>
      <pc:sldChg chg="addSp modSp new mod ord setBg">
        <pc:chgData name="Juliën van der Niet (18069681)" userId="S::18069681@student.hhs.nl::4d4015ef-a775-49c6-a718-309422192406" providerId="AD" clId="Web-{B5AF7523-0C5D-D95B-748B-5F45777BBE7E}" dt="2021-12-05T21:31:00.488" v="634" actId="20577"/>
        <pc:sldMkLst>
          <pc:docMk/>
          <pc:sldMk cId="2860054306" sldId="260"/>
        </pc:sldMkLst>
        <pc:spChg chg="mod">
          <ac:chgData name="Juliën van der Niet (18069681)" userId="S::18069681@student.hhs.nl::4d4015ef-a775-49c6-a718-309422192406" providerId="AD" clId="Web-{B5AF7523-0C5D-D95B-748B-5F45777BBE7E}" dt="2021-12-05T19:53:03.022" v="131"/>
          <ac:spMkLst>
            <pc:docMk/>
            <pc:sldMk cId="2860054306" sldId="260"/>
            <ac:spMk id="2" creationId="{7C45058E-E47F-43F2-B0EF-5625776A6767}"/>
          </ac:spMkLst>
        </pc:spChg>
        <pc:spChg chg="mod">
          <ac:chgData name="Juliën van der Niet (18069681)" userId="S::18069681@student.hhs.nl::4d4015ef-a775-49c6-a718-309422192406" providerId="AD" clId="Web-{B5AF7523-0C5D-D95B-748B-5F45777BBE7E}" dt="2021-12-05T21:31:00.488" v="634" actId="20577"/>
          <ac:spMkLst>
            <pc:docMk/>
            <pc:sldMk cId="2860054306" sldId="260"/>
            <ac:spMk id="3" creationId="{84C91D34-CA39-4087-B364-50699AEE578C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35.782" v="591"/>
          <ac:spMkLst>
            <pc:docMk/>
            <pc:sldMk cId="2860054306" sldId="260"/>
            <ac:spMk id="4" creationId="{6D8F16BD-CFE3-4E67-A356-8114A7C06993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19:53:03.022" v="131"/>
          <ac:spMkLst>
            <pc:docMk/>
            <pc:sldMk cId="2860054306" sldId="260"/>
            <ac:spMk id="8" creationId="{3558DB37-9FEE-48A2-8578-ED0401573943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19:53:03.022" v="131"/>
          <ac:spMkLst>
            <pc:docMk/>
            <pc:sldMk cId="2860054306" sldId="260"/>
            <ac:spMk id="10" creationId="{5F7FCCA6-00E2-4F74-A105-0D769872F243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19:53:03.022" v="131"/>
          <ac:spMkLst>
            <pc:docMk/>
            <pc:sldMk cId="2860054306" sldId="260"/>
            <ac:spMk id="12" creationId="{359CEC61-F44B-43B3-B40F-AE38C5AF1D5F}"/>
          </ac:spMkLst>
        </pc:spChg>
      </pc:sldChg>
      <pc:sldChg chg="addSp delSp modSp new mod setBg setClrOvrMap">
        <pc:chgData name="Juliën van der Niet (18069681)" userId="S::18069681@student.hhs.nl::4d4015ef-a775-49c6-a718-309422192406" providerId="AD" clId="Web-{B5AF7523-0C5D-D95B-748B-5F45777BBE7E}" dt="2021-12-05T21:10:02.545" v="609" actId="14100"/>
        <pc:sldMkLst>
          <pc:docMk/>
          <pc:sldMk cId="2787088544" sldId="261"/>
        </pc:sldMkLst>
        <pc:spChg chg="mod">
          <ac:chgData name="Juliën van der Niet (18069681)" userId="S::18069681@student.hhs.nl::4d4015ef-a775-49c6-a718-309422192406" providerId="AD" clId="Web-{B5AF7523-0C5D-D95B-748B-5F45777BBE7E}" dt="2021-12-05T20:09:15.439" v="354"/>
          <ac:spMkLst>
            <pc:docMk/>
            <pc:sldMk cId="2787088544" sldId="261"/>
            <ac:spMk id="2" creationId="{5B7847ED-1AE0-465B-92AF-D43FE3421366}"/>
          </ac:spMkLst>
        </pc:spChg>
        <pc:spChg chg="mod">
          <ac:chgData name="Juliën van der Niet (18069681)" userId="S::18069681@student.hhs.nl::4d4015ef-a775-49c6-a718-309422192406" providerId="AD" clId="Web-{B5AF7523-0C5D-D95B-748B-5F45777BBE7E}" dt="2021-12-05T20:09:15.439" v="354"/>
          <ac:spMkLst>
            <pc:docMk/>
            <pc:sldMk cId="2787088544" sldId="261"/>
            <ac:spMk id="3" creationId="{B7005DDE-B63E-4762-AF33-3C43BCB01016}"/>
          </ac:spMkLst>
        </pc:spChg>
        <pc:spChg chg="add del mod">
          <ac:chgData name="Juliën van der Niet (18069681)" userId="S::18069681@student.hhs.nl::4d4015ef-a775-49c6-a718-309422192406" providerId="AD" clId="Web-{B5AF7523-0C5D-D95B-748B-5F45777BBE7E}" dt="2021-12-05T20:01:17.333" v="207"/>
          <ac:spMkLst>
            <pc:docMk/>
            <pc:sldMk cId="2787088544" sldId="261"/>
            <ac:spMk id="4" creationId="{BE1B8C1E-CA4C-4E43-8A77-6A4495FE2BAA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26.594" v="590"/>
          <ac:spMkLst>
            <pc:docMk/>
            <pc:sldMk cId="2787088544" sldId="261"/>
            <ac:spMk id="4" creationId="{C070AC12-C7C1-4717-B79B-2593794106C5}"/>
          </ac:spMkLst>
        </pc:spChg>
        <pc:spChg chg="add del">
          <ac:chgData name="Juliën van der Niet (18069681)" userId="S::18069681@student.hhs.nl::4d4015ef-a775-49c6-a718-309422192406" providerId="AD" clId="Web-{B5AF7523-0C5D-D95B-748B-5F45777BBE7E}" dt="2021-12-05T20:04:16.947" v="263"/>
          <ac:spMkLst>
            <pc:docMk/>
            <pc:sldMk cId="2787088544" sldId="261"/>
            <ac:spMk id="8" creationId="{3558DB37-9FEE-48A2-8578-ED0401573943}"/>
          </ac:spMkLst>
        </pc:spChg>
        <pc:spChg chg="add del">
          <ac:chgData name="Juliën van der Niet (18069681)" userId="S::18069681@student.hhs.nl::4d4015ef-a775-49c6-a718-309422192406" providerId="AD" clId="Web-{B5AF7523-0C5D-D95B-748B-5F45777BBE7E}" dt="2021-12-05T20:04:16.947" v="263"/>
          <ac:spMkLst>
            <pc:docMk/>
            <pc:sldMk cId="2787088544" sldId="261"/>
            <ac:spMk id="10" creationId="{5F7FCCA6-00E2-4F74-A105-0D769872F243}"/>
          </ac:spMkLst>
        </pc:spChg>
        <pc:spChg chg="add del">
          <ac:chgData name="Juliën van der Niet (18069681)" userId="S::18069681@student.hhs.nl::4d4015ef-a775-49c6-a718-309422192406" providerId="AD" clId="Web-{B5AF7523-0C5D-D95B-748B-5F45777BBE7E}" dt="2021-12-05T20:04:16.947" v="263"/>
          <ac:spMkLst>
            <pc:docMk/>
            <pc:sldMk cId="2787088544" sldId="261"/>
            <ac:spMk id="12" creationId="{359CEC61-F44B-43B3-B40F-AE38C5AF1D5F}"/>
          </ac:spMkLst>
        </pc:spChg>
        <pc:spChg chg="add del">
          <ac:chgData name="Juliën van der Niet (18069681)" userId="S::18069681@student.hhs.nl::4d4015ef-a775-49c6-a718-309422192406" providerId="AD" clId="Web-{B5AF7523-0C5D-D95B-748B-5F45777BBE7E}" dt="2021-12-05T20:09:15.439" v="354"/>
          <ac:spMkLst>
            <pc:docMk/>
            <pc:sldMk cId="2787088544" sldId="261"/>
            <ac:spMk id="17" creationId="{E844E128-FF69-4E9F-8327-6B504B3C5AE1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20:09:15.439" v="354"/>
          <ac:spMkLst>
            <pc:docMk/>
            <pc:sldMk cId="2787088544" sldId="261"/>
            <ac:spMk id="24" creationId="{E844E128-FF69-4E9F-8327-6B504B3C5AE1}"/>
          </ac:spMkLst>
        </pc:spChg>
        <pc:picChg chg="add del mod">
          <ac:chgData name="Juliën van der Niet (18069681)" userId="S::18069681@student.hhs.nl::4d4015ef-a775-49c6-a718-309422192406" providerId="AD" clId="Web-{B5AF7523-0C5D-D95B-748B-5F45777BBE7E}" dt="2021-12-05T21:07:57.819" v="596"/>
          <ac:picMkLst>
            <pc:docMk/>
            <pc:sldMk cId="2787088544" sldId="261"/>
            <ac:picMk id="5" creationId="{35827452-D2B3-42D5-ABC5-75982C6316FB}"/>
          </ac:picMkLst>
        </pc:picChg>
        <pc:picChg chg="add mod">
          <ac:chgData name="Juliën van der Niet (18069681)" userId="S::18069681@student.hhs.nl::4d4015ef-a775-49c6-a718-309422192406" providerId="AD" clId="Web-{B5AF7523-0C5D-D95B-748B-5F45777BBE7E}" dt="2021-12-05T20:09:15.439" v="354"/>
          <ac:picMkLst>
            <pc:docMk/>
            <pc:sldMk cId="2787088544" sldId="261"/>
            <ac:picMk id="6" creationId="{CF346787-ABE3-46F6-982E-3359B03CD5FB}"/>
          </ac:picMkLst>
        </pc:picChg>
        <pc:picChg chg="add del mod">
          <ac:chgData name="Juliën van der Niet (18069681)" userId="S::18069681@student.hhs.nl::4d4015ef-a775-49c6-a718-309422192406" providerId="AD" clId="Web-{B5AF7523-0C5D-D95B-748B-5F45777BBE7E}" dt="2021-12-05T21:08:49.869" v="602"/>
          <ac:picMkLst>
            <pc:docMk/>
            <pc:sldMk cId="2787088544" sldId="261"/>
            <ac:picMk id="7" creationId="{EEAB4267-DFBB-40EA-9596-779AB189B154}"/>
          </ac:picMkLst>
        </pc:picChg>
        <pc:picChg chg="add del mod">
          <ac:chgData name="Juliën van der Niet (18069681)" userId="S::18069681@student.hhs.nl::4d4015ef-a775-49c6-a718-309422192406" providerId="AD" clId="Web-{B5AF7523-0C5D-D95B-748B-5F45777BBE7E}" dt="2021-12-05T21:09:01.776" v="605"/>
          <ac:picMkLst>
            <pc:docMk/>
            <pc:sldMk cId="2787088544" sldId="261"/>
            <ac:picMk id="8" creationId="{A40474F9-531E-4955-BCD9-2BF99332B6FF}"/>
          </ac:picMkLst>
        </pc:picChg>
        <pc:picChg chg="add mod">
          <ac:chgData name="Juliën van der Niet (18069681)" userId="S::18069681@student.hhs.nl::4d4015ef-a775-49c6-a718-309422192406" providerId="AD" clId="Web-{B5AF7523-0C5D-D95B-748B-5F45777BBE7E}" dt="2021-12-05T21:10:02.545" v="609" actId="14100"/>
          <ac:picMkLst>
            <pc:docMk/>
            <pc:sldMk cId="2787088544" sldId="261"/>
            <ac:picMk id="9" creationId="{1F76031D-5B9F-4372-BD5B-9AFFFF477F26}"/>
          </ac:picMkLst>
        </pc:picChg>
        <pc:cxnChg chg="add del">
          <ac:chgData name="Juliën van der Niet (18069681)" userId="S::18069681@student.hhs.nl::4d4015ef-a775-49c6-a718-309422192406" providerId="AD" clId="Web-{B5AF7523-0C5D-D95B-748B-5F45777BBE7E}" dt="2021-12-05T20:09:15.439" v="354"/>
          <ac:cxnSpMkLst>
            <pc:docMk/>
            <pc:sldMk cId="2787088544" sldId="261"/>
            <ac:cxnSpMk id="19" creationId="{055CEADF-09EA-423C-8C45-F94AF44D5AF0}"/>
          </ac:cxnSpMkLst>
        </pc:cxnChg>
        <pc:cxnChg chg="add">
          <ac:chgData name="Juliën van der Niet (18069681)" userId="S::18069681@student.hhs.nl::4d4015ef-a775-49c6-a718-309422192406" providerId="AD" clId="Web-{B5AF7523-0C5D-D95B-748B-5F45777BBE7E}" dt="2021-12-05T20:09:15.439" v="354"/>
          <ac:cxnSpMkLst>
            <pc:docMk/>
            <pc:sldMk cId="2787088544" sldId="261"/>
            <ac:cxnSpMk id="26" creationId="{055CEADF-09EA-423C-8C45-F94AF44D5AF0}"/>
          </ac:cxnSpMkLst>
        </pc:cxnChg>
      </pc:sldChg>
      <pc:sldChg chg="addSp modSp add replId addCm modCm">
        <pc:chgData name="Juliën van der Niet (18069681)" userId="S::18069681@student.hhs.nl::4d4015ef-a775-49c6-a718-309422192406" providerId="AD" clId="Web-{B5AF7523-0C5D-D95B-748B-5F45777BBE7E}" dt="2021-12-05T21:06:35.782" v="591"/>
        <pc:sldMkLst>
          <pc:docMk/>
          <pc:sldMk cId="2260397046" sldId="262"/>
        </pc:sldMkLst>
        <pc:spChg chg="mod">
          <ac:chgData name="Juliën van der Niet (18069681)" userId="S::18069681@student.hhs.nl::4d4015ef-a775-49c6-a718-309422192406" providerId="AD" clId="Web-{B5AF7523-0C5D-D95B-748B-5F45777BBE7E}" dt="2021-12-05T19:54:52.385" v="139" actId="20577"/>
          <ac:spMkLst>
            <pc:docMk/>
            <pc:sldMk cId="2260397046" sldId="262"/>
            <ac:spMk id="2" creationId="{7C45058E-E47F-43F2-B0EF-5625776A6767}"/>
          </ac:spMkLst>
        </pc:spChg>
        <pc:spChg chg="mod">
          <ac:chgData name="Juliën van der Niet (18069681)" userId="S::18069681@student.hhs.nl::4d4015ef-a775-49c6-a718-309422192406" providerId="AD" clId="Web-{B5AF7523-0C5D-D95B-748B-5F45777BBE7E}" dt="2021-12-05T19:56:31.153" v="191" actId="20577"/>
          <ac:spMkLst>
            <pc:docMk/>
            <pc:sldMk cId="2260397046" sldId="262"/>
            <ac:spMk id="3" creationId="{84C91D34-CA39-4087-B364-50699AEE578C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35.782" v="591"/>
          <ac:spMkLst>
            <pc:docMk/>
            <pc:sldMk cId="2260397046" sldId="262"/>
            <ac:spMk id="4" creationId="{C09CC005-3BE2-4D88-8441-E8A137CD9D4D}"/>
          </ac:spMkLst>
        </pc:spChg>
      </pc:sldChg>
      <pc:sldChg chg="addSp modSp add ord replId delCm modCm">
        <pc:chgData name="Juliën van der Niet (18069681)" userId="S::18069681@student.hhs.nl::4d4015ef-a775-49c6-a718-309422192406" providerId="AD" clId="Web-{B5AF7523-0C5D-D95B-748B-5F45777BBE7E}" dt="2021-12-05T21:06:35.782" v="591"/>
        <pc:sldMkLst>
          <pc:docMk/>
          <pc:sldMk cId="3581925914" sldId="263"/>
        </pc:sldMkLst>
        <pc:spChg chg="mod">
          <ac:chgData name="Juliën van der Niet (18069681)" userId="S::18069681@student.hhs.nl::4d4015ef-a775-49c6-a718-309422192406" providerId="AD" clId="Web-{B5AF7523-0C5D-D95B-748B-5F45777BBE7E}" dt="2021-12-05T20:06:58.498" v="272" actId="20577"/>
          <ac:spMkLst>
            <pc:docMk/>
            <pc:sldMk cId="3581925914" sldId="263"/>
            <ac:spMk id="2" creationId="{7C45058E-E47F-43F2-B0EF-5625776A6767}"/>
          </ac:spMkLst>
        </pc:spChg>
        <pc:spChg chg="mod">
          <ac:chgData name="Juliën van der Niet (18069681)" userId="S::18069681@student.hhs.nl::4d4015ef-a775-49c6-a718-309422192406" providerId="AD" clId="Web-{B5AF7523-0C5D-D95B-748B-5F45777BBE7E}" dt="2021-12-05T20:08:32.657" v="350" actId="20577"/>
          <ac:spMkLst>
            <pc:docMk/>
            <pc:sldMk cId="3581925914" sldId="263"/>
            <ac:spMk id="3" creationId="{84C91D34-CA39-4087-B364-50699AEE578C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35.782" v="591"/>
          <ac:spMkLst>
            <pc:docMk/>
            <pc:sldMk cId="3581925914" sldId="263"/>
            <ac:spMk id="4" creationId="{6AF70ACC-A347-4E80-9CE3-A1F7D402BF5C}"/>
          </ac:spMkLst>
        </pc:spChg>
      </pc:sldChg>
      <pc:sldChg chg="addSp modSp new mod setBg">
        <pc:chgData name="Juliën van der Niet (18069681)" userId="S::18069681@student.hhs.nl::4d4015ef-a775-49c6-a718-309422192406" providerId="AD" clId="Web-{B5AF7523-0C5D-D95B-748B-5F45777BBE7E}" dt="2021-12-05T21:06:35.782" v="591"/>
        <pc:sldMkLst>
          <pc:docMk/>
          <pc:sldMk cId="3776504668" sldId="264"/>
        </pc:sldMkLst>
        <pc:spChg chg="mod">
          <ac:chgData name="Juliën van der Niet (18069681)" userId="S::18069681@student.hhs.nl::4d4015ef-a775-49c6-a718-309422192406" providerId="AD" clId="Web-{B5AF7523-0C5D-D95B-748B-5F45777BBE7E}" dt="2021-12-05T20:09:38.846" v="362" actId="20577"/>
          <ac:spMkLst>
            <pc:docMk/>
            <pc:sldMk cId="3776504668" sldId="264"/>
            <ac:spMk id="2" creationId="{ED639504-A606-4054-BBD9-2C094D82BAEB}"/>
          </ac:spMkLst>
        </pc:spChg>
        <pc:spChg chg="mod">
          <ac:chgData name="Juliën van der Niet (18069681)" userId="S::18069681@student.hhs.nl::4d4015ef-a775-49c6-a718-309422192406" providerId="AD" clId="Web-{B5AF7523-0C5D-D95B-748B-5F45777BBE7E}" dt="2021-12-05T20:16:33.516" v="481" actId="20577"/>
          <ac:spMkLst>
            <pc:docMk/>
            <pc:sldMk cId="3776504668" sldId="264"/>
            <ac:spMk id="3" creationId="{70F94AB9-DC42-405E-91D2-A42CD168339E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35.782" v="591"/>
          <ac:spMkLst>
            <pc:docMk/>
            <pc:sldMk cId="3776504668" sldId="264"/>
            <ac:spMk id="4" creationId="{932C03AF-5129-4EEE-BD37-AEE1A010C3A4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20:08:47.032" v="352"/>
          <ac:spMkLst>
            <pc:docMk/>
            <pc:sldMk cId="3776504668" sldId="264"/>
            <ac:spMk id="8" creationId="{3558DB37-9FEE-48A2-8578-ED0401573943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20:08:47.032" v="352"/>
          <ac:spMkLst>
            <pc:docMk/>
            <pc:sldMk cId="3776504668" sldId="264"/>
            <ac:spMk id="10" creationId="{5F7FCCA6-00E2-4F74-A105-0D769872F243}"/>
          </ac:spMkLst>
        </pc:spChg>
        <pc:spChg chg="add">
          <ac:chgData name="Juliën van der Niet (18069681)" userId="S::18069681@student.hhs.nl::4d4015ef-a775-49c6-a718-309422192406" providerId="AD" clId="Web-{B5AF7523-0C5D-D95B-748B-5F45777BBE7E}" dt="2021-12-05T20:08:47.032" v="352"/>
          <ac:spMkLst>
            <pc:docMk/>
            <pc:sldMk cId="3776504668" sldId="264"/>
            <ac:spMk id="12" creationId="{359CEC61-F44B-43B3-B40F-AE38C5AF1D5F}"/>
          </ac:spMkLst>
        </pc:spChg>
      </pc:sldChg>
      <pc:sldChg chg="addSp modSp add">
        <pc:chgData name="Juliën van der Niet (18069681)" userId="S::18069681@student.hhs.nl::4d4015ef-a775-49c6-a718-309422192406" providerId="AD" clId="Web-{B5AF7523-0C5D-D95B-748B-5F45777BBE7E}" dt="2021-12-05T21:06:35.782" v="591"/>
        <pc:sldMkLst>
          <pc:docMk/>
          <pc:sldMk cId="1550409070" sldId="265"/>
        </pc:sldMkLst>
        <pc:spChg chg="mod">
          <ac:chgData name="Juliën van der Niet (18069681)" userId="S::18069681@student.hhs.nl::4d4015ef-a775-49c6-a718-309422192406" providerId="AD" clId="Web-{B5AF7523-0C5D-D95B-748B-5F45777BBE7E}" dt="2021-12-05T20:17:37.315" v="518" actId="20577"/>
          <ac:spMkLst>
            <pc:docMk/>
            <pc:sldMk cId="1550409070" sldId="265"/>
            <ac:spMk id="3" creationId="{797651EB-0489-4514-B4AE-3298D737CA0A}"/>
          </ac:spMkLst>
        </pc:spChg>
        <pc:spChg chg="add mod">
          <ac:chgData name="Juliën van der Niet (18069681)" userId="S::18069681@student.hhs.nl::4d4015ef-a775-49c6-a718-309422192406" providerId="AD" clId="Web-{B5AF7523-0C5D-D95B-748B-5F45777BBE7E}" dt="2021-12-05T21:06:35.782" v="591"/>
          <ac:spMkLst>
            <pc:docMk/>
            <pc:sldMk cId="1550409070" sldId="265"/>
            <ac:spMk id="4" creationId="{7E3DB0DC-690B-465B-9E50-F62BCEC6D3A7}"/>
          </ac:spMkLst>
        </pc:spChg>
      </pc:sldChg>
      <pc:sldMasterChg chg="mod modSldLayout">
        <pc:chgData name="Juliën van der Niet (18069681)" userId="S::18069681@student.hhs.nl::4d4015ef-a775-49c6-a718-309422192406" providerId="AD" clId="Web-{B5AF7523-0C5D-D95B-748B-5F45777BBE7E}" dt="2021-12-05T21:06:55.721" v="595"/>
        <pc:sldMasterMkLst>
          <pc:docMk/>
          <pc:sldMasterMk cId="1710546820" sldId="2147483648"/>
        </pc:sldMasterMkLst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4249299040" sldId="2147483649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3885912252" sldId="2147483650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1843495715" sldId="2147483651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957811407" sldId="2147483652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4148315968" sldId="2147483653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1937782621" sldId="2147483654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3349604172" sldId="2147483655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2568389287" sldId="2147483656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84292403" sldId="2147483657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515967256" sldId="2147483658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mod modSldLayout">
        <pc:chgData name="Juliën van der Niet (18069681)" userId="S::18069681@student.hhs.nl::4d4015ef-a775-49c6-a718-309422192406" providerId="AD" clId="Web-{B5AF7523-0C5D-D95B-748B-5F45777BBE7E}" dt="2021-12-05T21:06:55.721" v="595"/>
        <pc:sldMasterMkLst>
          <pc:docMk/>
          <pc:sldMasterMk cId="1633602376" sldId="2147483775"/>
        </pc:sldMasterMkLst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1587111304" sldId="2147483764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2250008801" sldId="2147483765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3404709521" sldId="2147483766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1055095623" sldId="2147483767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785068619" sldId="2147483768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25363463" sldId="2147483769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2571009880" sldId="2147483770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1129599511" sldId="2147483771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1190387390" sldId="2147483772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3251932792" sldId="2147483773"/>
          </pc:sldLayoutMkLst>
        </pc:sldLayoutChg>
        <pc:sldLayoutChg chg="mod">
          <pc:chgData name="Juliën van der Niet (18069681)" userId="S::18069681@student.hhs.nl::4d4015ef-a775-49c6-a718-309422192406" providerId="AD" clId="Web-{B5AF7523-0C5D-D95B-748B-5F45777BBE7E}" dt="2021-12-05T21:06:55.721" v="595"/>
          <pc:sldLayoutMkLst>
            <pc:docMk/>
            <pc:sldMasterMk cId="1633602376" sldId="2147483775"/>
            <pc:sldLayoutMk cId="639741428" sldId="2147483774"/>
          </pc:sldLayoutMkLst>
        </pc:sldLayoutChg>
      </pc:sldMasterChg>
    </pc:docChg>
  </pc:docChgLst>
  <pc:docChgLst>
    <pc:chgData name="Juliën van der Niet (18069681)" userId="S::18069681@student.hhs.nl::4d4015ef-a775-49c6-a718-309422192406" providerId="AD" clId="Web-{AAB89D13-6232-4DB6-ADE7-BE7D23A0F705}"/>
    <pc:docChg chg="addSld delSld modSld sldOrd addMainMaster">
      <pc:chgData name="Juliën van der Niet (18069681)" userId="S::18069681@student.hhs.nl::4d4015ef-a775-49c6-a718-309422192406" providerId="AD" clId="Web-{AAB89D13-6232-4DB6-ADE7-BE7D23A0F705}" dt="2021-12-04T11:44:05.808" v="21" actId="20577"/>
      <pc:docMkLst>
        <pc:docMk/>
      </pc:docMkLst>
      <pc:sldChg chg="addSp modSp mod setBg setClrOvrMap">
        <pc:chgData name="Juliën van der Niet (18069681)" userId="S::18069681@student.hhs.nl::4d4015ef-a775-49c6-a718-309422192406" providerId="AD" clId="Web-{AAB89D13-6232-4DB6-ADE7-BE7D23A0F705}" dt="2021-12-04T11:44:05.808" v="21" actId="20577"/>
        <pc:sldMkLst>
          <pc:docMk/>
          <pc:sldMk cId="3351439039" sldId="256"/>
        </pc:sldMkLst>
        <pc:spChg chg="mod">
          <ac:chgData name="Juliën van der Niet (18069681)" userId="S::18069681@student.hhs.nl::4d4015ef-a775-49c6-a718-309422192406" providerId="AD" clId="Web-{AAB89D13-6232-4DB6-ADE7-BE7D23A0F705}" dt="2021-12-04T11:43:43.324" v="11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Juliën van der Niet (18069681)" userId="S::18069681@student.hhs.nl::4d4015ef-a775-49c6-a718-309422192406" providerId="AD" clId="Web-{AAB89D13-6232-4DB6-ADE7-BE7D23A0F705}" dt="2021-12-04T11:44:05.808" v="21" actId="20577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Juliën van der Niet (18069681)" userId="S::18069681@student.hhs.nl::4d4015ef-a775-49c6-a718-309422192406" providerId="AD" clId="Web-{AAB89D13-6232-4DB6-ADE7-BE7D23A0F705}" dt="2021-12-04T11:42:22.697" v="1"/>
          <ac:spMkLst>
            <pc:docMk/>
            <pc:sldMk cId="3351439039" sldId="256"/>
            <ac:spMk id="9" creationId="{0671A8AE-40A1-4631-A6B8-581AFF065482}"/>
          </ac:spMkLst>
        </pc:spChg>
        <pc:spChg chg="add">
          <ac:chgData name="Juliën van der Niet (18069681)" userId="S::18069681@student.hhs.nl::4d4015ef-a775-49c6-a718-309422192406" providerId="AD" clId="Web-{AAB89D13-6232-4DB6-ADE7-BE7D23A0F705}" dt="2021-12-04T11:42:22.697" v="1"/>
          <ac:spMkLst>
            <pc:docMk/>
            <pc:sldMk cId="3351439039" sldId="256"/>
            <ac:spMk id="11" creationId="{AB58EF07-17C2-48CF-ABB0-EEF1F17CB8F0}"/>
          </ac:spMkLst>
        </pc:spChg>
        <pc:spChg chg="add">
          <ac:chgData name="Juliën van der Niet (18069681)" userId="S::18069681@student.hhs.nl::4d4015ef-a775-49c6-a718-309422192406" providerId="AD" clId="Web-{AAB89D13-6232-4DB6-ADE7-BE7D23A0F705}" dt="2021-12-04T11:42:22.697" v="1"/>
          <ac:spMkLst>
            <pc:docMk/>
            <pc:sldMk cId="3351439039" sldId="256"/>
            <ac:spMk id="13" creationId="{AF2F604E-43BE-4DC3-B983-E071523364F8}"/>
          </ac:spMkLst>
        </pc:spChg>
        <pc:spChg chg="add">
          <ac:chgData name="Juliën van der Niet (18069681)" userId="S::18069681@student.hhs.nl::4d4015ef-a775-49c6-a718-309422192406" providerId="AD" clId="Web-{AAB89D13-6232-4DB6-ADE7-BE7D23A0F705}" dt="2021-12-04T11:42:22.697" v="1"/>
          <ac:spMkLst>
            <pc:docMk/>
            <pc:sldMk cId="3351439039" sldId="256"/>
            <ac:spMk id="15" creationId="{08C9B587-E65E-4B52-B37C-ABEBB6E87928}"/>
          </ac:spMkLst>
        </pc:spChg>
        <pc:picChg chg="add mod ord">
          <ac:chgData name="Juliën van der Niet (18069681)" userId="S::18069681@student.hhs.nl::4d4015ef-a775-49c6-a718-309422192406" providerId="AD" clId="Web-{AAB89D13-6232-4DB6-ADE7-BE7D23A0F705}" dt="2021-12-04T11:42:22.697" v="1"/>
          <ac:picMkLst>
            <pc:docMk/>
            <pc:sldMk cId="3351439039" sldId="256"/>
            <ac:picMk id="4" creationId="{7842A32C-15BC-43F0-9544-06E6645F116F}"/>
          </ac:picMkLst>
        </pc:picChg>
      </pc:sldChg>
      <pc:sldChg chg="new del">
        <pc:chgData name="Juliën van der Niet (18069681)" userId="S::18069681@student.hhs.nl::4d4015ef-a775-49c6-a718-309422192406" providerId="AD" clId="Web-{AAB89D13-6232-4DB6-ADE7-BE7D23A0F705}" dt="2021-12-04T11:43:20.183" v="6"/>
        <pc:sldMkLst>
          <pc:docMk/>
          <pc:sldMk cId="2353078924" sldId="257"/>
        </pc:sldMkLst>
      </pc:sldChg>
      <pc:sldChg chg="add ord">
        <pc:chgData name="Juliën van der Niet (18069681)" userId="S::18069681@student.hhs.nl::4d4015ef-a775-49c6-a718-309422192406" providerId="AD" clId="Web-{AAB89D13-6232-4DB6-ADE7-BE7D23A0F705}" dt="2021-12-04T11:43:01.167" v="4"/>
        <pc:sldMkLst>
          <pc:docMk/>
          <pc:sldMk cId="1410386793" sldId="258"/>
        </pc:sldMkLst>
      </pc:sldChg>
      <pc:sldChg chg="new">
        <pc:chgData name="Juliën van der Niet (18069681)" userId="S::18069681@student.hhs.nl::4d4015ef-a775-49c6-a718-309422192406" providerId="AD" clId="Web-{AAB89D13-6232-4DB6-ADE7-BE7D23A0F705}" dt="2021-12-04T11:43:10.917" v="5"/>
        <pc:sldMkLst>
          <pc:docMk/>
          <pc:sldMk cId="2963135381" sldId="259"/>
        </pc:sldMkLst>
      </pc:sldChg>
      <pc:sldMasterChg chg="add addSldLayout">
        <pc:chgData name="Juliën van der Niet (18069681)" userId="S::18069681@student.hhs.nl::4d4015ef-a775-49c6-a718-309422192406" providerId="AD" clId="Web-{AAB89D13-6232-4DB6-ADE7-BE7D23A0F705}" dt="2021-12-04T11:42:59.026" v="3"/>
        <pc:sldMasterMkLst>
          <pc:docMk/>
          <pc:sldMasterMk cId="1633602376" sldId="2147483775"/>
        </pc:sldMasterMkLst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1587111304" sldId="2147483764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2250008801" sldId="2147483765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3404709521" sldId="2147483766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1055095623" sldId="2147483767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785068619" sldId="2147483768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25363463" sldId="2147483769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2571009880" sldId="2147483770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1129599511" sldId="2147483771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1190387390" sldId="2147483772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3251932792" sldId="2147483773"/>
          </pc:sldLayoutMkLst>
        </pc:sldLayoutChg>
        <pc:sldLayoutChg chg="add">
          <pc:chgData name="Juliën van der Niet (18069681)" userId="S::18069681@student.hhs.nl::4d4015ef-a775-49c6-a718-309422192406" providerId="AD" clId="Web-{AAB89D13-6232-4DB6-ADE7-BE7D23A0F705}" dt="2021-12-04T11:42:59.026" v="3"/>
          <pc:sldLayoutMkLst>
            <pc:docMk/>
            <pc:sldMasterMk cId="1633602376" sldId="2147483775"/>
            <pc:sldLayoutMk cId="639741428" sldId="2147483774"/>
          </pc:sldLayoutMkLst>
        </pc:sldLayoutChg>
      </pc:sldMasterChg>
    </pc:docChg>
  </pc:docChgLst>
  <pc:docChgLst>
    <pc:chgData name="Adrien Lucbert (21132356)" userId="S::21132356@student.hhs.nl::5813dd45-aec7-4859-a7a2-352318cc55a1" providerId="AD" clId="Web-{391B6D56-4E8D-8B6B-35DD-4548F9EACB51}"/>
    <pc:docChg chg="modSld">
      <pc:chgData name="Adrien Lucbert (21132356)" userId="S::21132356@student.hhs.nl::5813dd45-aec7-4859-a7a2-352318cc55a1" providerId="AD" clId="Web-{391B6D56-4E8D-8B6B-35DD-4548F9EACB51}" dt="2021-12-05T21:29:35.342" v="151" actId="20577"/>
      <pc:docMkLst>
        <pc:docMk/>
      </pc:docMkLst>
      <pc:sldChg chg="modSp">
        <pc:chgData name="Adrien Lucbert (21132356)" userId="S::21132356@student.hhs.nl::5813dd45-aec7-4859-a7a2-352318cc55a1" providerId="AD" clId="Web-{391B6D56-4E8D-8B6B-35DD-4548F9EACB51}" dt="2021-12-05T21:04:10.619" v="6" actId="20577"/>
        <pc:sldMkLst>
          <pc:docMk/>
          <pc:sldMk cId="2963135381" sldId="259"/>
        </pc:sldMkLst>
        <pc:spChg chg="mod">
          <ac:chgData name="Adrien Lucbert (21132356)" userId="S::21132356@student.hhs.nl::5813dd45-aec7-4859-a7a2-352318cc55a1" providerId="AD" clId="Web-{391B6D56-4E8D-8B6B-35DD-4548F9EACB51}" dt="2021-12-05T21:04:10.619" v="6" actId="20577"/>
          <ac:spMkLst>
            <pc:docMk/>
            <pc:sldMk cId="2963135381" sldId="259"/>
            <ac:spMk id="8" creationId="{24B86847-5CE6-48AE-9C6C-35D57507A24E}"/>
          </ac:spMkLst>
        </pc:spChg>
      </pc:sldChg>
      <pc:sldChg chg="modSp">
        <pc:chgData name="Adrien Lucbert (21132356)" userId="S::21132356@student.hhs.nl::5813dd45-aec7-4859-a7a2-352318cc55a1" providerId="AD" clId="Web-{391B6D56-4E8D-8B6B-35DD-4548F9EACB51}" dt="2021-12-05T21:29:35.342" v="151" actId="20577"/>
        <pc:sldMkLst>
          <pc:docMk/>
          <pc:sldMk cId="2787088544" sldId="261"/>
        </pc:sldMkLst>
        <pc:spChg chg="mod">
          <ac:chgData name="Adrien Lucbert (21132356)" userId="S::21132356@student.hhs.nl::5813dd45-aec7-4859-a7a2-352318cc55a1" providerId="AD" clId="Web-{391B6D56-4E8D-8B6B-35DD-4548F9EACB51}" dt="2021-12-05T21:29:35.342" v="151" actId="20577"/>
          <ac:spMkLst>
            <pc:docMk/>
            <pc:sldMk cId="2787088544" sldId="261"/>
            <ac:spMk id="3" creationId="{B7005DDE-B63E-4762-AF33-3C43BCB01016}"/>
          </ac:spMkLst>
        </pc:spChg>
      </pc:sldChg>
      <pc:sldChg chg="addSp delSp modSp">
        <pc:chgData name="Adrien Lucbert (21132356)" userId="S::21132356@student.hhs.nl::5813dd45-aec7-4859-a7a2-352318cc55a1" providerId="AD" clId="Web-{391B6D56-4E8D-8B6B-35DD-4548F9EACB51}" dt="2021-12-05T21:09:00.343" v="107" actId="20577"/>
        <pc:sldMkLst>
          <pc:docMk/>
          <pc:sldMk cId="3581925914" sldId="263"/>
        </pc:sldMkLst>
        <pc:spChg chg="mod">
          <ac:chgData name="Adrien Lucbert (21132356)" userId="S::21132356@student.hhs.nl::5813dd45-aec7-4859-a7a2-352318cc55a1" providerId="AD" clId="Web-{391B6D56-4E8D-8B6B-35DD-4548F9EACB51}" dt="2021-12-05T21:09:00.343" v="107" actId="20577"/>
          <ac:spMkLst>
            <pc:docMk/>
            <pc:sldMk cId="3581925914" sldId="263"/>
            <ac:spMk id="3" creationId="{84C91D34-CA39-4087-B364-50699AEE578C}"/>
          </ac:spMkLst>
        </pc:spChg>
        <pc:spChg chg="add del">
          <ac:chgData name="Adrien Lucbert (21132356)" userId="S::21132356@student.hhs.nl::5813dd45-aec7-4859-a7a2-352318cc55a1" providerId="AD" clId="Web-{391B6D56-4E8D-8B6B-35DD-4548F9EACB51}" dt="2021-12-05T21:08:57.577" v="106"/>
          <ac:spMkLst>
            <pc:docMk/>
            <pc:sldMk cId="3581925914" sldId="263"/>
            <ac:spMk id="5" creationId="{CA7F86C8-7E13-49F5-A6E8-A370BB728562}"/>
          </ac:spMkLst>
        </pc:spChg>
      </pc:sldChg>
      <pc:sldChg chg="modSp">
        <pc:chgData name="Adrien Lucbert (21132356)" userId="S::21132356@student.hhs.nl::5813dd45-aec7-4859-a7a2-352318cc55a1" providerId="AD" clId="Web-{391B6D56-4E8D-8B6B-35DD-4548F9EACB51}" dt="2021-12-05T21:09:53.719" v="144" actId="20577"/>
        <pc:sldMkLst>
          <pc:docMk/>
          <pc:sldMk cId="3776504668" sldId="264"/>
        </pc:sldMkLst>
        <pc:spChg chg="mod">
          <ac:chgData name="Adrien Lucbert (21132356)" userId="S::21132356@student.hhs.nl::5813dd45-aec7-4859-a7a2-352318cc55a1" providerId="AD" clId="Web-{391B6D56-4E8D-8B6B-35DD-4548F9EACB51}" dt="2021-12-05T21:09:53.719" v="144" actId="20577"/>
          <ac:spMkLst>
            <pc:docMk/>
            <pc:sldMk cId="3776504668" sldId="264"/>
            <ac:spMk id="3" creationId="{70F94AB9-DC42-405E-91D2-A42CD168339E}"/>
          </ac:spMkLst>
        </pc:spChg>
      </pc:sldChg>
    </pc:docChg>
  </pc:docChgLst>
  <pc:docChgLst>
    <pc:chgData name="Juliën van der Niet (18069681)" userId="S::18069681@student.hhs.nl::4d4015ef-a775-49c6-a718-309422192406" providerId="AD" clId="Web-{C23B0849-5B08-8300-7C75-13D563D965FD}"/>
    <pc:docChg chg="modSld">
      <pc:chgData name="Juliën van der Niet (18069681)" userId="S::18069681@student.hhs.nl::4d4015ef-a775-49c6-a718-309422192406" providerId="AD" clId="Web-{C23B0849-5B08-8300-7C75-13D563D965FD}" dt="2021-12-05T19:44:43.296" v="5"/>
      <pc:docMkLst>
        <pc:docMk/>
      </pc:docMkLst>
      <pc:sldChg chg="addSp delSp modSp">
        <pc:chgData name="Juliën van der Niet (18069681)" userId="S::18069681@student.hhs.nl::4d4015ef-a775-49c6-a718-309422192406" providerId="AD" clId="Web-{C23B0849-5B08-8300-7C75-13D563D965FD}" dt="2021-12-05T19:44:43.296" v="5"/>
        <pc:sldMkLst>
          <pc:docMk/>
          <pc:sldMk cId="2963135381" sldId="259"/>
        </pc:sldMkLst>
        <pc:spChg chg="mod">
          <ac:chgData name="Juliën van der Niet (18069681)" userId="S::18069681@student.hhs.nl::4d4015ef-a775-49c6-a718-309422192406" providerId="AD" clId="Web-{C23B0849-5B08-8300-7C75-13D563D965FD}" dt="2021-12-05T19:44:40.171" v="3" actId="20577"/>
          <ac:spMkLst>
            <pc:docMk/>
            <pc:sldMk cId="2963135381" sldId="259"/>
            <ac:spMk id="2" creationId="{4C0DAA6F-A3AB-4295-9AEE-4DD6325E7210}"/>
          </ac:spMkLst>
        </pc:spChg>
        <pc:spChg chg="add del">
          <ac:chgData name="Juliën van der Niet (18069681)" userId="S::18069681@student.hhs.nl::4d4015ef-a775-49c6-a718-309422192406" providerId="AD" clId="Web-{C23B0849-5B08-8300-7C75-13D563D965FD}" dt="2021-12-05T19:44:43.296" v="5"/>
          <ac:spMkLst>
            <pc:docMk/>
            <pc:sldMk cId="2963135381" sldId="259"/>
            <ac:spMk id="3" creationId="{BB0E0CB4-9B65-433B-8B8D-A6B90C40C9AA}"/>
          </ac:spMkLst>
        </pc:spChg>
        <pc:picChg chg="add del mod ord">
          <ac:chgData name="Juliën van der Niet (18069681)" userId="S::18069681@student.hhs.nl::4d4015ef-a775-49c6-a718-309422192406" providerId="AD" clId="Web-{C23B0849-5B08-8300-7C75-13D563D965FD}" dt="2021-12-05T19:44:43.296" v="5"/>
          <ac:picMkLst>
            <pc:docMk/>
            <pc:sldMk cId="2963135381" sldId="259"/>
            <ac:picMk id="4" creationId="{49E3B3EF-B8DF-44E4-9017-D6F3BDF0CCE4}"/>
          </ac:picMkLst>
        </pc:picChg>
      </pc:sldChg>
    </pc:docChg>
  </pc:docChgLst>
</pc:chgInfo>
</file>

<file path=ppt/comments/modernComment_106_86BAEBF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2997CB-BCB3-4952-8C9B-8752BC6ED70B}" authorId="{69226EB8-69CC-0A8B-2F8D-A9E6FBA32CA0}" created="2021-12-05T19:56:01.05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60397046" sldId="262"/>
      <ac:spMk id="3" creationId="{84C91D34-CA39-4087-B364-50699AEE578C}"/>
      <ac:txMk cp="0" len="17">
        <ac:context len="42" hash="3257259797"/>
      </ac:txMk>
    </ac:txMkLst>
    <p188:pos x="2516037" y="460075"/>
    <p188:txBody>
      <a:bodyPr/>
      <a:lstStyle/>
      <a:p>
        <a:r>
          <a:rPr lang="en-US"/>
          <a:t>Do we still want to do a reminder?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FBB0-5CD6-47E6-9DB8-D3233565F032}" type="datetimeFigureOut">
              <a:rPr lang="nl"/>
              <a:t>6-12-2021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C3EE-4A84-4D25-8821-5410C50A440C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vanbuuren.name/fimd/sec-evaluation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https://stefvanbuuren.name/fimd/sec-evaluation.html</a:t>
            </a:r>
            <a:r>
              <a:rPr lang="en-US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1A215-CCA4-4DF9-AFC7-FC5DB34C2ED6}" type="slidenum">
              <a:rPr lang="nl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98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95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873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2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14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861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130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88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952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562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86BAEBF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42A32C-15BC-43F0-9544-06E6645F1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9" r="24429" b="68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443499" cy="320413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w Cen MT"/>
              </a:rPr>
              <a:t>Presentation Team Imputation</a:t>
            </a:r>
            <a:r>
              <a:rPr lang="en-US">
                <a:latin typeface="Tw Cen MT"/>
                <a:ea typeface="Tw Cen MT"/>
                <a:cs typeface="Tw Cen MT"/>
              </a:rPr>
              <a:t>​</a:t>
            </a:r>
            <a:endParaRPr lang="de-DE" sz="4800">
              <a:cs typeface="Calibri Ligh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6282777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cap="all">
                <a:ea typeface="+mn-lt"/>
                <a:cs typeface="+mn-lt"/>
              </a:rPr>
              <a:t>BY: RAMON, MICHAEL, JESÚS, ALBERT, ADRIEN &amp; JULIËN</a:t>
            </a:r>
            <a:endParaRPr lang="de-DE" sz="2000">
              <a:ea typeface="+mn-lt"/>
              <a:cs typeface="+mn-lt"/>
            </a:endParaRPr>
          </a:p>
          <a:p>
            <a:pPr algn="l"/>
            <a:endParaRPr lang="de-DE" sz="20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Improvements to pipeline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Imputation by Regression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Imputation by Hot Deck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Neural networks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Research paper</a:t>
            </a:r>
          </a:p>
          <a:p>
            <a:pPr>
              <a:buFont typeface="Arial" panose="020F0502020204030204" pitchFamily="34" charset="0"/>
              <a:buChar char="•"/>
            </a:pP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C6C7B-AB03-434A-ABF9-7D0692D1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DAA6F-A3AB-4295-9AEE-4DD6325E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Improvements to pipeline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5EF9CB1F-5230-4F7A-BA08-CC03782E1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675" y="973751"/>
            <a:ext cx="6735742" cy="4536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86847-5CE6-48AE-9C6C-35D57507A24E}"/>
              </a:ext>
            </a:extLst>
          </p:cNvPr>
          <p:cNvSpPr txBox="1"/>
          <p:nvPr/>
        </p:nvSpPr>
        <p:spPr>
          <a:xfrm>
            <a:off x="438150" y="4104376"/>
            <a:ext cx="35914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Improved data loading: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Multiple features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Multiple targets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80BB2-08C5-48F8-A976-B5B8C456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058E-E47F-43F2-B0EF-5625776A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Imputation by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1D34-CA39-4087-B364-50699AEE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566420" lvl="2">
              <a:buFont typeface="Arial" pitchFamily="34" charset="0"/>
              <a:buChar char="•"/>
            </a:pPr>
            <a:r>
              <a:rPr lang="en-US" sz="2100"/>
              <a:t>Deterministic Regression</a:t>
            </a:r>
          </a:p>
          <a:p>
            <a:pPr marL="566420" lvl="2">
              <a:buFont typeface="Arial" pitchFamily="34" charset="0"/>
              <a:buChar char="•"/>
            </a:pPr>
            <a:r>
              <a:rPr lang="en-US" sz="2100"/>
              <a:t>Stochastic Regression</a:t>
            </a:r>
          </a:p>
          <a:p>
            <a:pPr marL="566420" lvl="2">
              <a:buFont typeface="Arial" pitchFamily="34" charset="0"/>
              <a:buChar char="•"/>
            </a:pPr>
            <a:r>
              <a:rPr lang="en-US" sz="2100"/>
              <a:t>On pipeline no satisfactory results</a:t>
            </a:r>
          </a:p>
          <a:p>
            <a:pPr marL="566420" lvl="2">
              <a:buFont typeface="Arial" pitchFamily="34" charset="0"/>
              <a:buChar char="•"/>
            </a:pPr>
            <a:r>
              <a:rPr lang="en-US" sz="2100"/>
              <a:t>Difference</a:t>
            </a:r>
          </a:p>
          <a:p>
            <a:pPr marL="749300" lvl="3">
              <a:buFont typeface="Arial" pitchFamily="34" charset="0"/>
              <a:buChar char="•"/>
            </a:pPr>
            <a:r>
              <a:rPr lang="en-US" sz="2100"/>
              <a:t>Deterministic: fully determined by parameters</a:t>
            </a:r>
          </a:p>
          <a:p>
            <a:pPr marL="749300" lvl="3">
              <a:buFont typeface="Arial" pitchFamily="34" charset="0"/>
              <a:buChar char="•"/>
            </a:pPr>
            <a:r>
              <a:rPr lang="en-US" sz="2100"/>
              <a:t>Stochastic: adds randomness by probability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F16BD-CFE3-4E67-A356-8114A7C0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058E-E47F-43F2-B0EF-5625776A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Imputation by Hot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1D34-CA39-4087-B364-50699AEE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566420" lvl="2">
              <a:buFont typeface="Arial" pitchFamily="34" charset="0"/>
              <a:buChar char="•"/>
            </a:pPr>
            <a:r>
              <a:rPr lang="en-US" sz="2100"/>
              <a:t>What is hot deck?</a:t>
            </a:r>
          </a:p>
          <a:p>
            <a:pPr marL="566420" lvl="2">
              <a:buFont typeface="Arial" pitchFamily="34" charset="0"/>
              <a:buChar char="•"/>
            </a:pPr>
            <a:r>
              <a:rPr lang="en-US" sz="2100">
                <a:ea typeface="+mn-lt"/>
                <a:cs typeface="+mn-lt"/>
              </a:rPr>
              <a:t>Vectorization</a:t>
            </a:r>
          </a:p>
          <a:p>
            <a:pPr marL="566420" lvl="2">
              <a:buFont typeface="Arial" pitchFamily="34" charset="0"/>
              <a:buChar char="•"/>
            </a:pPr>
            <a:r>
              <a:rPr lang="en-US" sz="2100"/>
              <a:t>Precision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CC005-3BE2-4D88-8441-E8A137CD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70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847ED-1AE0-465B-92AF-D43FE342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Neural Networks 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5DDE-B63E-4762-AF33-3C43BCB0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 anchor="t">
            <a:normAutofit/>
          </a:bodyPr>
          <a:lstStyle/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Recurrent Neural Networks practice with lectures data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Optimizing hyperparameters using genetic algorithm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0.85 -&gt; 0.963 r2_score (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40 generations 21,500 genomes)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F346787-ABE3-46F6-982E-3359B03CD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" r="-2" b="-2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AC12-C7C1-4717-B79B-25937941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F76031D-5B9F-4372-BD5B-9AFFFF47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14" y="304800"/>
            <a:ext cx="4611913" cy="27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8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058E-E47F-43F2-B0EF-5625776A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(Paper)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1D34-CA39-4087-B364-50699AEE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566420" lvl="2">
              <a:buFont typeface="Arial" pitchFamily="34" charset="0"/>
              <a:buChar char="•"/>
            </a:pPr>
            <a:r>
              <a:rPr lang="en-US" sz="2100"/>
              <a:t>Introduction</a:t>
            </a:r>
            <a:endParaRPr lang="en-US"/>
          </a:p>
          <a:p>
            <a:pPr marL="566420" lvl="2">
              <a:buFont typeface="Arial" pitchFamily="34" charset="0"/>
              <a:buChar char="•"/>
            </a:pPr>
            <a:r>
              <a:rPr lang="en-US" sz="2100"/>
              <a:t>Methodology</a:t>
            </a:r>
          </a:p>
          <a:p>
            <a:pPr marL="566420" lvl="2">
              <a:buFont typeface="Arial" pitchFamily="34" charset="0"/>
              <a:buChar char="•"/>
            </a:pPr>
            <a:r>
              <a:rPr lang="en-US" sz="2100"/>
              <a:t>More in depth research for:</a:t>
            </a:r>
          </a:p>
          <a:p>
            <a:pPr marL="749300" lvl="3">
              <a:buFont typeface="Arial" pitchFamily="34" charset="0"/>
              <a:buChar char="•"/>
            </a:pPr>
            <a:r>
              <a:rPr lang="en-US" sz="2100"/>
              <a:t>Hot Deck Imputation</a:t>
            </a:r>
          </a:p>
          <a:p>
            <a:pPr marL="749300" lvl="3">
              <a:buFont typeface="Arial" pitchFamily="34" charset="0"/>
              <a:buChar char="•"/>
            </a:pPr>
            <a:r>
              <a:rPr lang="en-US" sz="2100"/>
              <a:t>Recurrent Neural Networks</a:t>
            </a:r>
          </a:p>
          <a:p>
            <a:pPr marL="749300" lvl="3">
              <a:buFont typeface="Arial" pitchFamily="34" charset="0"/>
              <a:buChar char="•"/>
            </a:pPr>
            <a:r>
              <a:rPr lang="en-US" sz="2100"/>
              <a:t>Other methods optimized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0ACC-A347-4E80-9CE3-A1F7D40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39504-A606-4054-BBD9-2C094D82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 will be working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4AB9-DC42-405E-91D2-A42CD168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2100">
                <a:ea typeface="+mn-lt"/>
                <a:cs typeface="+mn-lt"/>
              </a:rPr>
              <a:t>Improving Hot Deck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2100">
                <a:ea typeface="+mn-lt"/>
                <a:cs typeface="+mn-lt"/>
              </a:rPr>
              <a:t>Using RNN on houses data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2100">
                <a:ea typeface="+mn-lt"/>
                <a:cs typeface="+mn-lt"/>
              </a:rPr>
              <a:t>Other "easier" models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2100"/>
              <a:t>More focus on paper</a:t>
            </a:r>
          </a:p>
          <a:p>
            <a:pPr marL="566420" lvl="2">
              <a:buFont typeface="Arial,Sans-Serif" panose="020F0502020204030204" pitchFamily="34" charset="0"/>
              <a:buChar char="•"/>
            </a:pPr>
            <a:endParaRPr lang="en-US" sz="2100"/>
          </a:p>
          <a:p>
            <a:pPr marL="566420" lvl="2">
              <a:buFont typeface="Arial,Sans-Serif" panose="020F0502020204030204" pitchFamily="34" charset="0"/>
              <a:buChar char="•"/>
            </a:pPr>
            <a:r>
              <a:rPr lang="en-US" sz="2100"/>
              <a:t>From data collection to data evaluation</a:t>
            </a:r>
          </a:p>
          <a:p>
            <a:pPr marL="749300" lvl="3">
              <a:buFont typeface="Arial,Sans-Serif" panose="020F0502020204030204" pitchFamily="34" charset="0"/>
              <a:buChar char="•"/>
            </a:pPr>
            <a:r>
              <a:rPr lang="en-US" sz="2100"/>
              <a:t>No new big methods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C03AF-5129-4EEE-BD37-AEE1A010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Questions: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dirty="0"/>
              <a:t>Are there any other imputation methods for time series data we should try to implement?</a:t>
            </a:r>
          </a:p>
          <a:p>
            <a:pPr marL="566420" lvl="2">
              <a:buFont typeface="Arial" panose="020F0502020204030204" pitchFamily="34" charset="0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B0DC-690B-465B-9E50-F62BCEC6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90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Kantoorthema</vt:lpstr>
      <vt:lpstr>RetrospectVTI</vt:lpstr>
      <vt:lpstr>Presentation Team Imputation​</vt:lpstr>
      <vt:lpstr>Table of contents</vt:lpstr>
      <vt:lpstr>Improvements to pipeline</vt:lpstr>
      <vt:lpstr>Imputation by regression</vt:lpstr>
      <vt:lpstr>Imputation by Hot Deck</vt:lpstr>
      <vt:lpstr>Neural Networks </vt:lpstr>
      <vt:lpstr>Research (Paper)</vt:lpstr>
      <vt:lpstr>What we will be working on?</vt:lpstr>
      <vt:lpstr>Questions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2021-12-04T11:27:35Z</dcterms:created>
  <dcterms:modified xsi:type="dcterms:W3CDTF">2021-12-06T08:49:20Z</dcterms:modified>
</cp:coreProperties>
</file>