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6"/>
  </p:notesMasterIdLst>
  <p:handoutMasterIdLst>
    <p:handoutMasterId r:id="rId17"/>
  </p:handoutMasterIdLst>
  <p:sldIdLst>
    <p:sldId id="256" r:id="rId2"/>
    <p:sldId id="257" r:id="rId3"/>
    <p:sldId id="259" r:id="rId4"/>
    <p:sldId id="267" r:id="rId5"/>
    <p:sldId id="261" r:id="rId6"/>
    <p:sldId id="258" r:id="rId7"/>
    <p:sldId id="268" r:id="rId8"/>
    <p:sldId id="264" r:id="rId9"/>
    <p:sldId id="263" r:id="rId10"/>
    <p:sldId id="265" r:id="rId11"/>
    <p:sldId id="266" r:id="rId12"/>
    <p:sldId id="269" r:id="rId13"/>
    <p:sldId id="270"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56" y="-28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461A3-0CBB-443E-BE14-F7627F12790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FC7E55D-BA93-416D-B7DA-1286B43F227B}">
      <dgm:prSet phldrT="[Text]"/>
      <dgm:spPr/>
      <dgm:t>
        <a:bodyPr/>
        <a:lstStyle/>
        <a:p>
          <a:r>
            <a:rPr lang="en-US" dirty="0" smtClean="0"/>
            <a:t>CEO/ MD</a:t>
          </a:r>
          <a:endParaRPr lang="en-US" dirty="0"/>
        </a:p>
      </dgm:t>
    </dgm:pt>
    <dgm:pt modelId="{A2BFB707-0A7C-4E71-8AF8-3C92112E1D27}" type="parTrans" cxnId="{B43BEC15-FCDE-4444-801B-BAA925952B8B}">
      <dgm:prSet/>
      <dgm:spPr/>
      <dgm:t>
        <a:bodyPr/>
        <a:lstStyle/>
        <a:p>
          <a:endParaRPr lang="en-US"/>
        </a:p>
      </dgm:t>
    </dgm:pt>
    <dgm:pt modelId="{00C90294-3136-45D9-B5DC-886860FF3967}" type="sibTrans" cxnId="{B43BEC15-FCDE-4444-801B-BAA925952B8B}">
      <dgm:prSet/>
      <dgm:spPr/>
      <dgm:t>
        <a:bodyPr/>
        <a:lstStyle/>
        <a:p>
          <a:endParaRPr lang="en-US"/>
        </a:p>
      </dgm:t>
    </dgm:pt>
    <dgm:pt modelId="{4FBBDBBF-3DBC-4124-B291-1F21633ACD3A}">
      <dgm:prSet phldrT="[Text]"/>
      <dgm:spPr/>
      <dgm:t>
        <a:bodyPr/>
        <a:lstStyle/>
        <a:p>
          <a:r>
            <a:rPr lang="en-US" dirty="0" smtClean="0"/>
            <a:t>Director	</a:t>
          </a:r>
          <a:endParaRPr lang="en-US" dirty="0"/>
        </a:p>
      </dgm:t>
    </dgm:pt>
    <dgm:pt modelId="{3EA7A679-2C73-4054-9A52-A6E883BDB9E0}" type="parTrans" cxnId="{5C5FDD71-72B9-4BE3-9EC5-2BB7C633B7A5}">
      <dgm:prSet/>
      <dgm:spPr/>
      <dgm:t>
        <a:bodyPr/>
        <a:lstStyle/>
        <a:p>
          <a:endParaRPr lang="en-US"/>
        </a:p>
      </dgm:t>
    </dgm:pt>
    <dgm:pt modelId="{A551BEBD-320C-4C88-9435-98ABE5048A59}" type="sibTrans" cxnId="{5C5FDD71-72B9-4BE3-9EC5-2BB7C633B7A5}">
      <dgm:prSet/>
      <dgm:spPr/>
      <dgm:t>
        <a:bodyPr/>
        <a:lstStyle/>
        <a:p>
          <a:endParaRPr lang="en-US"/>
        </a:p>
      </dgm:t>
    </dgm:pt>
    <dgm:pt modelId="{99ED58C1-1143-4A5A-8D1A-C394A4565A87}">
      <dgm:prSet phldrT="[Text]"/>
      <dgm:spPr/>
      <dgm:t>
        <a:bodyPr/>
        <a:lstStyle/>
        <a:p>
          <a:r>
            <a:rPr lang="en-US" dirty="0" smtClean="0"/>
            <a:t>Operation </a:t>
          </a:r>
        </a:p>
        <a:p>
          <a:r>
            <a:rPr lang="en-US" dirty="0" smtClean="0"/>
            <a:t>Head</a:t>
          </a:r>
          <a:endParaRPr lang="en-US" dirty="0"/>
        </a:p>
      </dgm:t>
    </dgm:pt>
    <dgm:pt modelId="{238C5C2F-45AE-4F04-895B-094E136255EA}" type="parTrans" cxnId="{EB903DE9-FD44-42C2-B56B-88D94C44E6DB}">
      <dgm:prSet/>
      <dgm:spPr/>
      <dgm:t>
        <a:bodyPr/>
        <a:lstStyle/>
        <a:p>
          <a:endParaRPr lang="en-US"/>
        </a:p>
      </dgm:t>
    </dgm:pt>
    <dgm:pt modelId="{0D4F6E0B-B19F-4C3E-9A13-CBF20F3CD6FE}" type="sibTrans" cxnId="{EB903DE9-FD44-42C2-B56B-88D94C44E6DB}">
      <dgm:prSet/>
      <dgm:spPr/>
      <dgm:t>
        <a:bodyPr/>
        <a:lstStyle/>
        <a:p>
          <a:endParaRPr lang="en-US"/>
        </a:p>
      </dgm:t>
    </dgm:pt>
    <dgm:pt modelId="{EE648B2A-C6F7-4331-AAF7-CC00CE39D3D7}">
      <dgm:prSet phldrT="[Text]"/>
      <dgm:spPr/>
      <dgm:t>
        <a:bodyPr/>
        <a:lstStyle/>
        <a:p>
          <a:r>
            <a:rPr lang="en-US" dirty="0" smtClean="0"/>
            <a:t>SCM </a:t>
          </a:r>
        </a:p>
        <a:p>
          <a:r>
            <a:rPr lang="en-US" dirty="0" smtClean="0"/>
            <a:t>Head</a:t>
          </a:r>
          <a:endParaRPr lang="en-US" dirty="0"/>
        </a:p>
      </dgm:t>
    </dgm:pt>
    <dgm:pt modelId="{6D84E29E-C2F8-4B83-B6B2-533CDF650750}" type="parTrans" cxnId="{D8E4F4C0-368E-4F99-9BDD-94BCB0657C5A}">
      <dgm:prSet/>
      <dgm:spPr/>
      <dgm:t>
        <a:bodyPr/>
        <a:lstStyle/>
        <a:p>
          <a:endParaRPr lang="en-US"/>
        </a:p>
      </dgm:t>
    </dgm:pt>
    <dgm:pt modelId="{250E3478-C9F3-4257-A717-8DEAB4F20C40}" type="sibTrans" cxnId="{D8E4F4C0-368E-4F99-9BDD-94BCB0657C5A}">
      <dgm:prSet/>
      <dgm:spPr/>
      <dgm:t>
        <a:bodyPr/>
        <a:lstStyle/>
        <a:p>
          <a:endParaRPr lang="en-US"/>
        </a:p>
      </dgm:t>
    </dgm:pt>
    <dgm:pt modelId="{CBA5D3D7-2EA5-46DA-843F-94241ADC15C2}">
      <dgm:prSet phldrT="[Text]"/>
      <dgm:spPr/>
      <dgm:t>
        <a:bodyPr/>
        <a:lstStyle/>
        <a:p>
          <a:r>
            <a:rPr lang="en-US" dirty="0" smtClean="0"/>
            <a:t>Director</a:t>
          </a:r>
          <a:endParaRPr lang="en-US" dirty="0"/>
        </a:p>
      </dgm:t>
    </dgm:pt>
    <dgm:pt modelId="{9A9B741D-2A34-4EC6-B89E-E5D3F9A1DDA2}" type="parTrans" cxnId="{5D56F530-5CA1-4545-850F-3C78582C2BD0}">
      <dgm:prSet/>
      <dgm:spPr/>
      <dgm:t>
        <a:bodyPr/>
        <a:lstStyle/>
        <a:p>
          <a:endParaRPr lang="en-US"/>
        </a:p>
      </dgm:t>
    </dgm:pt>
    <dgm:pt modelId="{B61DC51B-F124-4FD3-97E2-8652822F0AF7}" type="sibTrans" cxnId="{5D56F530-5CA1-4545-850F-3C78582C2BD0}">
      <dgm:prSet/>
      <dgm:spPr/>
      <dgm:t>
        <a:bodyPr/>
        <a:lstStyle/>
        <a:p>
          <a:endParaRPr lang="en-US"/>
        </a:p>
      </dgm:t>
    </dgm:pt>
    <dgm:pt modelId="{F5E892ED-5C7B-4BC6-9442-70E500273E56}">
      <dgm:prSet phldrT="[Text]"/>
      <dgm:spPr/>
      <dgm:t>
        <a:bodyPr/>
        <a:lstStyle/>
        <a:p>
          <a:r>
            <a:rPr lang="en-US" dirty="0" smtClean="0"/>
            <a:t>                                                                                                                                                                                                                                                                                                                                                                                                                                                                    Quality </a:t>
          </a:r>
        </a:p>
        <a:p>
          <a:r>
            <a:rPr lang="en-US" dirty="0" smtClean="0"/>
            <a:t> Head</a:t>
          </a:r>
          <a:endParaRPr lang="en-US" dirty="0"/>
        </a:p>
      </dgm:t>
    </dgm:pt>
    <dgm:pt modelId="{AB82F862-4D7B-4CBE-9F92-6A1944C03CB4}" type="parTrans" cxnId="{3C53BA33-5321-4432-82C0-2BA9503D7B73}">
      <dgm:prSet/>
      <dgm:spPr/>
      <dgm:t>
        <a:bodyPr/>
        <a:lstStyle/>
        <a:p>
          <a:endParaRPr lang="en-US"/>
        </a:p>
      </dgm:t>
    </dgm:pt>
    <dgm:pt modelId="{F183DA5E-1274-43FC-B79B-375084145A36}" type="sibTrans" cxnId="{3C53BA33-5321-4432-82C0-2BA9503D7B73}">
      <dgm:prSet/>
      <dgm:spPr/>
      <dgm:t>
        <a:bodyPr/>
        <a:lstStyle/>
        <a:p>
          <a:endParaRPr lang="en-US"/>
        </a:p>
      </dgm:t>
    </dgm:pt>
    <dgm:pt modelId="{07007CC6-60F0-4370-A37E-8D7167069394}">
      <dgm:prSet phldrT="[Text]"/>
      <dgm:spPr/>
      <dgm:t>
        <a:bodyPr/>
        <a:lstStyle/>
        <a:p>
          <a:r>
            <a:rPr lang="en-US" dirty="0" smtClean="0"/>
            <a:t>                                                                                                                                                                                                                                                                                                                                                                                                                                                                                           Finance </a:t>
          </a:r>
        </a:p>
        <a:p>
          <a:r>
            <a:rPr lang="en-US" dirty="0" smtClean="0"/>
            <a:t> Head</a:t>
          </a:r>
          <a:endParaRPr lang="en-US" dirty="0"/>
        </a:p>
      </dgm:t>
    </dgm:pt>
    <dgm:pt modelId="{32FDF651-FD5E-4F84-B130-6D3EDB082C02}" type="parTrans" cxnId="{476CB4F0-83C3-4A4F-93B0-EC0B5D569AB3}">
      <dgm:prSet/>
      <dgm:spPr/>
      <dgm:t>
        <a:bodyPr/>
        <a:lstStyle/>
        <a:p>
          <a:endParaRPr lang="en-US"/>
        </a:p>
      </dgm:t>
    </dgm:pt>
    <dgm:pt modelId="{25276248-24E7-4603-8CF8-76CCD36C4041}" type="sibTrans" cxnId="{476CB4F0-83C3-4A4F-93B0-EC0B5D569AB3}">
      <dgm:prSet/>
      <dgm:spPr/>
      <dgm:t>
        <a:bodyPr/>
        <a:lstStyle/>
        <a:p>
          <a:endParaRPr lang="en-US"/>
        </a:p>
      </dgm:t>
    </dgm:pt>
    <dgm:pt modelId="{13AC78DD-F6FF-422D-9888-593CD7CC03C5}" type="pres">
      <dgm:prSet presAssocID="{E93461A3-0CBB-443E-BE14-F7627F127907}" presName="hierChild1" presStyleCnt="0">
        <dgm:presLayoutVars>
          <dgm:chPref val="1"/>
          <dgm:dir/>
          <dgm:animOne val="branch"/>
          <dgm:animLvl val="lvl"/>
          <dgm:resizeHandles/>
        </dgm:presLayoutVars>
      </dgm:prSet>
      <dgm:spPr/>
      <dgm:t>
        <a:bodyPr/>
        <a:lstStyle/>
        <a:p>
          <a:endParaRPr lang="en-US"/>
        </a:p>
      </dgm:t>
    </dgm:pt>
    <dgm:pt modelId="{42AD6B43-8EF5-44F9-951A-87989DCDBB56}" type="pres">
      <dgm:prSet presAssocID="{6FC7E55D-BA93-416D-B7DA-1286B43F227B}" presName="hierRoot1" presStyleCnt="0"/>
      <dgm:spPr/>
    </dgm:pt>
    <dgm:pt modelId="{B7D65C6C-5800-4ED9-90CB-970BAEED60BE}" type="pres">
      <dgm:prSet presAssocID="{6FC7E55D-BA93-416D-B7DA-1286B43F227B}" presName="composite" presStyleCnt="0"/>
      <dgm:spPr/>
    </dgm:pt>
    <dgm:pt modelId="{5FCDCDFE-E2FE-49C5-85A4-57C0036B0490}" type="pres">
      <dgm:prSet presAssocID="{6FC7E55D-BA93-416D-B7DA-1286B43F227B}" presName="background" presStyleLbl="node0" presStyleIdx="0" presStyleCnt="1"/>
      <dgm:spPr/>
    </dgm:pt>
    <dgm:pt modelId="{2233797B-52D4-4722-B566-1BF921736274}" type="pres">
      <dgm:prSet presAssocID="{6FC7E55D-BA93-416D-B7DA-1286B43F227B}" presName="text" presStyleLbl="fgAcc0" presStyleIdx="0" presStyleCnt="1">
        <dgm:presLayoutVars>
          <dgm:chPref val="3"/>
        </dgm:presLayoutVars>
      </dgm:prSet>
      <dgm:spPr/>
      <dgm:t>
        <a:bodyPr/>
        <a:lstStyle/>
        <a:p>
          <a:endParaRPr lang="en-US"/>
        </a:p>
      </dgm:t>
    </dgm:pt>
    <dgm:pt modelId="{CB62D9D9-C681-4131-ACFD-AB1489DF6E47}" type="pres">
      <dgm:prSet presAssocID="{6FC7E55D-BA93-416D-B7DA-1286B43F227B}" presName="hierChild2" presStyleCnt="0"/>
      <dgm:spPr/>
    </dgm:pt>
    <dgm:pt modelId="{E866BB80-FA0D-4CB0-9095-A6EAC3FE0C1F}" type="pres">
      <dgm:prSet presAssocID="{3EA7A679-2C73-4054-9A52-A6E883BDB9E0}" presName="Name10" presStyleLbl="parChTrans1D2" presStyleIdx="0" presStyleCnt="2"/>
      <dgm:spPr/>
      <dgm:t>
        <a:bodyPr/>
        <a:lstStyle/>
        <a:p>
          <a:endParaRPr lang="en-US"/>
        </a:p>
      </dgm:t>
    </dgm:pt>
    <dgm:pt modelId="{2B837F43-6B14-4C41-AC89-DDFCF702AFDE}" type="pres">
      <dgm:prSet presAssocID="{4FBBDBBF-3DBC-4124-B291-1F21633ACD3A}" presName="hierRoot2" presStyleCnt="0"/>
      <dgm:spPr/>
    </dgm:pt>
    <dgm:pt modelId="{2C7B57D0-3691-4C58-A31B-04BA9CA59B77}" type="pres">
      <dgm:prSet presAssocID="{4FBBDBBF-3DBC-4124-B291-1F21633ACD3A}" presName="composite2" presStyleCnt="0"/>
      <dgm:spPr/>
    </dgm:pt>
    <dgm:pt modelId="{46656E5C-4E6B-4F64-88C9-A81BCD00EA82}" type="pres">
      <dgm:prSet presAssocID="{4FBBDBBF-3DBC-4124-B291-1F21633ACD3A}" presName="background2" presStyleLbl="node2" presStyleIdx="0" presStyleCnt="2"/>
      <dgm:spPr/>
    </dgm:pt>
    <dgm:pt modelId="{E08A0CF6-3C47-4E55-B379-EA57C6499DE0}" type="pres">
      <dgm:prSet presAssocID="{4FBBDBBF-3DBC-4124-B291-1F21633ACD3A}" presName="text2" presStyleLbl="fgAcc2" presStyleIdx="0" presStyleCnt="2">
        <dgm:presLayoutVars>
          <dgm:chPref val="3"/>
        </dgm:presLayoutVars>
      </dgm:prSet>
      <dgm:spPr/>
      <dgm:t>
        <a:bodyPr/>
        <a:lstStyle/>
        <a:p>
          <a:endParaRPr lang="en-US"/>
        </a:p>
      </dgm:t>
    </dgm:pt>
    <dgm:pt modelId="{D4D542C6-3390-40F8-A81C-029CF13EC4E2}" type="pres">
      <dgm:prSet presAssocID="{4FBBDBBF-3DBC-4124-B291-1F21633ACD3A}" presName="hierChild3" presStyleCnt="0"/>
      <dgm:spPr/>
    </dgm:pt>
    <dgm:pt modelId="{8501A3E0-C23C-4555-B551-F92170650895}" type="pres">
      <dgm:prSet presAssocID="{238C5C2F-45AE-4F04-895B-094E136255EA}" presName="Name17" presStyleLbl="parChTrans1D3" presStyleIdx="0" presStyleCnt="4"/>
      <dgm:spPr/>
      <dgm:t>
        <a:bodyPr/>
        <a:lstStyle/>
        <a:p>
          <a:endParaRPr lang="en-US"/>
        </a:p>
      </dgm:t>
    </dgm:pt>
    <dgm:pt modelId="{0F4825E1-8026-4CEB-80FF-C408E5CE8C16}" type="pres">
      <dgm:prSet presAssocID="{99ED58C1-1143-4A5A-8D1A-C394A4565A87}" presName="hierRoot3" presStyleCnt="0"/>
      <dgm:spPr/>
    </dgm:pt>
    <dgm:pt modelId="{BCA0EACD-AD94-4B18-9629-A0719269C6BF}" type="pres">
      <dgm:prSet presAssocID="{99ED58C1-1143-4A5A-8D1A-C394A4565A87}" presName="composite3" presStyleCnt="0"/>
      <dgm:spPr/>
    </dgm:pt>
    <dgm:pt modelId="{25A80443-30FD-45CC-80C6-6F57FE495AFF}" type="pres">
      <dgm:prSet presAssocID="{99ED58C1-1143-4A5A-8D1A-C394A4565A87}" presName="background3" presStyleLbl="node3" presStyleIdx="0" presStyleCnt="4"/>
      <dgm:spPr/>
    </dgm:pt>
    <dgm:pt modelId="{D3947010-2324-4BEB-B457-AC1CCD221F49}" type="pres">
      <dgm:prSet presAssocID="{99ED58C1-1143-4A5A-8D1A-C394A4565A87}" presName="text3" presStyleLbl="fgAcc3" presStyleIdx="0" presStyleCnt="4">
        <dgm:presLayoutVars>
          <dgm:chPref val="3"/>
        </dgm:presLayoutVars>
      </dgm:prSet>
      <dgm:spPr/>
      <dgm:t>
        <a:bodyPr/>
        <a:lstStyle/>
        <a:p>
          <a:endParaRPr lang="en-US"/>
        </a:p>
      </dgm:t>
    </dgm:pt>
    <dgm:pt modelId="{980A9D98-03B3-4E0D-93FB-7070CE8A2C78}" type="pres">
      <dgm:prSet presAssocID="{99ED58C1-1143-4A5A-8D1A-C394A4565A87}" presName="hierChild4" presStyleCnt="0"/>
      <dgm:spPr/>
    </dgm:pt>
    <dgm:pt modelId="{25BE50E9-185E-491B-AB2D-C84F71877B4E}" type="pres">
      <dgm:prSet presAssocID="{6D84E29E-C2F8-4B83-B6B2-533CDF650750}" presName="Name17" presStyleLbl="parChTrans1D3" presStyleIdx="1" presStyleCnt="4"/>
      <dgm:spPr/>
      <dgm:t>
        <a:bodyPr/>
        <a:lstStyle/>
        <a:p>
          <a:endParaRPr lang="en-US"/>
        </a:p>
      </dgm:t>
    </dgm:pt>
    <dgm:pt modelId="{53B2DE0D-2D3D-4C2F-A946-849BA442A501}" type="pres">
      <dgm:prSet presAssocID="{EE648B2A-C6F7-4331-AAF7-CC00CE39D3D7}" presName="hierRoot3" presStyleCnt="0"/>
      <dgm:spPr/>
    </dgm:pt>
    <dgm:pt modelId="{5A1D755E-DB44-42FF-98DC-6DA1CBC30C98}" type="pres">
      <dgm:prSet presAssocID="{EE648B2A-C6F7-4331-AAF7-CC00CE39D3D7}" presName="composite3" presStyleCnt="0"/>
      <dgm:spPr/>
    </dgm:pt>
    <dgm:pt modelId="{B2F56EBE-E539-417E-863B-879EBE73AD71}" type="pres">
      <dgm:prSet presAssocID="{EE648B2A-C6F7-4331-AAF7-CC00CE39D3D7}" presName="background3" presStyleLbl="node3" presStyleIdx="1" presStyleCnt="4"/>
      <dgm:spPr/>
    </dgm:pt>
    <dgm:pt modelId="{579ADEDB-B158-4D31-92DB-B62AEC9BA957}" type="pres">
      <dgm:prSet presAssocID="{EE648B2A-C6F7-4331-AAF7-CC00CE39D3D7}" presName="text3" presStyleLbl="fgAcc3" presStyleIdx="1" presStyleCnt="4">
        <dgm:presLayoutVars>
          <dgm:chPref val="3"/>
        </dgm:presLayoutVars>
      </dgm:prSet>
      <dgm:spPr/>
      <dgm:t>
        <a:bodyPr/>
        <a:lstStyle/>
        <a:p>
          <a:endParaRPr lang="en-US"/>
        </a:p>
      </dgm:t>
    </dgm:pt>
    <dgm:pt modelId="{11672EB1-9E7B-4327-AA48-C106DFADBCBD}" type="pres">
      <dgm:prSet presAssocID="{EE648B2A-C6F7-4331-AAF7-CC00CE39D3D7}" presName="hierChild4" presStyleCnt="0"/>
      <dgm:spPr/>
    </dgm:pt>
    <dgm:pt modelId="{0D0FDA77-7A12-4449-88A3-8FDFCA051E68}" type="pres">
      <dgm:prSet presAssocID="{9A9B741D-2A34-4EC6-B89E-E5D3F9A1DDA2}" presName="Name10" presStyleLbl="parChTrans1D2" presStyleIdx="1" presStyleCnt="2"/>
      <dgm:spPr/>
      <dgm:t>
        <a:bodyPr/>
        <a:lstStyle/>
        <a:p>
          <a:endParaRPr lang="en-US"/>
        </a:p>
      </dgm:t>
    </dgm:pt>
    <dgm:pt modelId="{7F37915D-413E-47B7-9878-18D2EEA6389F}" type="pres">
      <dgm:prSet presAssocID="{CBA5D3D7-2EA5-46DA-843F-94241ADC15C2}" presName="hierRoot2" presStyleCnt="0"/>
      <dgm:spPr/>
    </dgm:pt>
    <dgm:pt modelId="{85E954B3-C5F7-4763-8B69-CC2C794DE221}" type="pres">
      <dgm:prSet presAssocID="{CBA5D3D7-2EA5-46DA-843F-94241ADC15C2}" presName="composite2" presStyleCnt="0"/>
      <dgm:spPr/>
    </dgm:pt>
    <dgm:pt modelId="{8B95CEE4-898F-4E6E-9784-1FA00DB1399C}" type="pres">
      <dgm:prSet presAssocID="{CBA5D3D7-2EA5-46DA-843F-94241ADC15C2}" presName="background2" presStyleLbl="node2" presStyleIdx="1" presStyleCnt="2"/>
      <dgm:spPr/>
    </dgm:pt>
    <dgm:pt modelId="{8CF8059A-684A-4412-B067-BC9FB7FE3C32}" type="pres">
      <dgm:prSet presAssocID="{CBA5D3D7-2EA5-46DA-843F-94241ADC15C2}" presName="text2" presStyleLbl="fgAcc2" presStyleIdx="1" presStyleCnt="2">
        <dgm:presLayoutVars>
          <dgm:chPref val="3"/>
        </dgm:presLayoutVars>
      </dgm:prSet>
      <dgm:spPr/>
      <dgm:t>
        <a:bodyPr/>
        <a:lstStyle/>
        <a:p>
          <a:endParaRPr lang="en-US"/>
        </a:p>
      </dgm:t>
    </dgm:pt>
    <dgm:pt modelId="{F9018C96-DC5F-48D2-91DA-AAF082D92AB9}" type="pres">
      <dgm:prSet presAssocID="{CBA5D3D7-2EA5-46DA-843F-94241ADC15C2}" presName="hierChild3" presStyleCnt="0"/>
      <dgm:spPr/>
    </dgm:pt>
    <dgm:pt modelId="{9571A157-2525-4E77-85EB-6DB1A477B300}" type="pres">
      <dgm:prSet presAssocID="{AB82F862-4D7B-4CBE-9F92-6A1944C03CB4}" presName="Name17" presStyleLbl="parChTrans1D3" presStyleIdx="2" presStyleCnt="4"/>
      <dgm:spPr/>
      <dgm:t>
        <a:bodyPr/>
        <a:lstStyle/>
        <a:p>
          <a:endParaRPr lang="en-US"/>
        </a:p>
      </dgm:t>
    </dgm:pt>
    <dgm:pt modelId="{2251AC2B-49F9-4E87-AC4B-6B459D2F46C4}" type="pres">
      <dgm:prSet presAssocID="{F5E892ED-5C7B-4BC6-9442-70E500273E56}" presName="hierRoot3" presStyleCnt="0"/>
      <dgm:spPr/>
    </dgm:pt>
    <dgm:pt modelId="{889FE7FE-2FFB-45C4-B8A6-2865E4FFD928}" type="pres">
      <dgm:prSet presAssocID="{F5E892ED-5C7B-4BC6-9442-70E500273E56}" presName="composite3" presStyleCnt="0"/>
      <dgm:spPr/>
    </dgm:pt>
    <dgm:pt modelId="{06FBEC3A-FF44-4465-B979-6ED107C44DAD}" type="pres">
      <dgm:prSet presAssocID="{F5E892ED-5C7B-4BC6-9442-70E500273E56}" presName="background3" presStyleLbl="node3" presStyleIdx="2" presStyleCnt="4"/>
      <dgm:spPr/>
    </dgm:pt>
    <dgm:pt modelId="{42D60207-13F7-412B-850F-C523C6E6BC56}" type="pres">
      <dgm:prSet presAssocID="{F5E892ED-5C7B-4BC6-9442-70E500273E56}" presName="text3" presStyleLbl="fgAcc3" presStyleIdx="2" presStyleCnt="4" custLinFactNeighborX="1049" custLinFactNeighborY="28034">
        <dgm:presLayoutVars>
          <dgm:chPref val="3"/>
        </dgm:presLayoutVars>
      </dgm:prSet>
      <dgm:spPr/>
      <dgm:t>
        <a:bodyPr/>
        <a:lstStyle/>
        <a:p>
          <a:endParaRPr lang="en-US"/>
        </a:p>
      </dgm:t>
    </dgm:pt>
    <dgm:pt modelId="{468A821A-8F01-4445-B295-AB9B3DDCE302}" type="pres">
      <dgm:prSet presAssocID="{F5E892ED-5C7B-4BC6-9442-70E500273E56}" presName="hierChild4" presStyleCnt="0"/>
      <dgm:spPr/>
    </dgm:pt>
    <dgm:pt modelId="{4AE0ADE1-981F-493C-BB8A-77AB6F10DA53}" type="pres">
      <dgm:prSet presAssocID="{32FDF651-FD5E-4F84-B130-6D3EDB082C02}" presName="Name17" presStyleLbl="parChTrans1D3" presStyleIdx="3" presStyleCnt="4"/>
      <dgm:spPr/>
      <dgm:t>
        <a:bodyPr/>
        <a:lstStyle/>
        <a:p>
          <a:endParaRPr lang="en-US"/>
        </a:p>
      </dgm:t>
    </dgm:pt>
    <dgm:pt modelId="{024E70D7-1EE5-4908-8CB6-D501832C785F}" type="pres">
      <dgm:prSet presAssocID="{07007CC6-60F0-4370-A37E-8D7167069394}" presName="hierRoot3" presStyleCnt="0"/>
      <dgm:spPr/>
    </dgm:pt>
    <dgm:pt modelId="{6156C257-AE6B-419D-ADB3-C955F5865DF5}" type="pres">
      <dgm:prSet presAssocID="{07007CC6-60F0-4370-A37E-8D7167069394}" presName="composite3" presStyleCnt="0"/>
      <dgm:spPr/>
    </dgm:pt>
    <dgm:pt modelId="{62CD417F-3BB4-41A7-BDF5-C05A1A8ED979}" type="pres">
      <dgm:prSet presAssocID="{07007CC6-60F0-4370-A37E-8D7167069394}" presName="background3" presStyleLbl="node3" presStyleIdx="3" presStyleCnt="4"/>
      <dgm:spPr/>
    </dgm:pt>
    <dgm:pt modelId="{E52D5E2F-54B4-402C-A262-3E55801E8CF2}" type="pres">
      <dgm:prSet presAssocID="{07007CC6-60F0-4370-A37E-8D7167069394}" presName="text3" presStyleLbl="fgAcc3" presStyleIdx="3" presStyleCnt="4" custLinFactNeighborX="1049" custLinFactNeighborY="28034">
        <dgm:presLayoutVars>
          <dgm:chPref val="3"/>
        </dgm:presLayoutVars>
      </dgm:prSet>
      <dgm:spPr/>
      <dgm:t>
        <a:bodyPr/>
        <a:lstStyle/>
        <a:p>
          <a:endParaRPr lang="en-US"/>
        </a:p>
      </dgm:t>
    </dgm:pt>
    <dgm:pt modelId="{BEC2A2A5-221E-4FC8-8740-9AB534CC48F5}" type="pres">
      <dgm:prSet presAssocID="{07007CC6-60F0-4370-A37E-8D7167069394}" presName="hierChild4" presStyleCnt="0"/>
      <dgm:spPr/>
    </dgm:pt>
  </dgm:ptLst>
  <dgm:cxnLst>
    <dgm:cxn modelId="{3C53BA33-5321-4432-82C0-2BA9503D7B73}" srcId="{CBA5D3D7-2EA5-46DA-843F-94241ADC15C2}" destId="{F5E892ED-5C7B-4BC6-9442-70E500273E56}" srcOrd="0" destOrd="0" parTransId="{AB82F862-4D7B-4CBE-9F92-6A1944C03CB4}" sibTransId="{F183DA5E-1274-43FC-B79B-375084145A36}"/>
    <dgm:cxn modelId="{B43BEC15-FCDE-4444-801B-BAA925952B8B}" srcId="{E93461A3-0CBB-443E-BE14-F7627F127907}" destId="{6FC7E55D-BA93-416D-B7DA-1286B43F227B}" srcOrd="0" destOrd="0" parTransId="{A2BFB707-0A7C-4E71-8AF8-3C92112E1D27}" sibTransId="{00C90294-3136-45D9-B5DC-886860FF3967}"/>
    <dgm:cxn modelId="{FFE40EDB-30F2-42BE-92B9-493219528200}" type="presOf" srcId="{238C5C2F-45AE-4F04-895B-094E136255EA}" destId="{8501A3E0-C23C-4555-B551-F92170650895}" srcOrd="0" destOrd="0" presId="urn:microsoft.com/office/officeart/2005/8/layout/hierarchy1"/>
    <dgm:cxn modelId="{3416B525-4F49-4493-B390-A8FD36CFC843}" type="presOf" srcId="{6FC7E55D-BA93-416D-B7DA-1286B43F227B}" destId="{2233797B-52D4-4722-B566-1BF921736274}" srcOrd="0" destOrd="0" presId="urn:microsoft.com/office/officeart/2005/8/layout/hierarchy1"/>
    <dgm:cxn modelId="{D8E4F4C0-368E-4F99-9BDD-94BCB0657C5A}" srcId="{4FBBDBBF-3DBC-4124-B291-1F21633ACD3A}" destId="{EE648B2A-C6F7-4331-AAF7-CC00CE39D3D7}" srcOrd="1" destOrd="0" parTransId="{6D84E29E-C2F8-4B83-B6B2-533CDF650750}" sibTransId="{250E3478-C9F3-4257-A717-8DEAB4F20C40}"/>
    <dgm:cxn modelId="{F2C93A41-1F1A-44E2-87B8-3C2B0A0D45CE}" type="presOf" srcId="{6D84E29E-C2F8-4B83-B6B2-533CDF650750}" destId="{25BE50E9-185E-491B-AB2D-C84F71877B4E}" srcOrd="0" destOrd="0" presId="urn:microsoft.com/office/officeart/2005/8/layout/hierarchy1"/>
    <dgm:cxn modelId="{008F4DA5-B9F4-4EC8-9E51-7C7218F32DC1}" type="presOf" srcId="{99ED58C1-1143-4A5A-8D1A-C394A4565A87}" destId="{D3947010-2324-4BEB-B457-AC1CCD221F49}" srcOrd="0" destOrd="0" presId="urn:microsoft.com/office/officeart/2005/8/layout/hierarchy1"/>
    <dgm:cxn modelId="{CE824BC7-D51D-4D55-BB0E-8AC80CBC4F8D}" type="presOf" srcId="{3EA7A679-2C73-4054-9A52-A6E883BDB9E0}" destId="{E866BB80-FA0D-4CB0-9095-A6EAC3FE0C1F}" srcOrd="0" destOrd="0" presId="urn:microsoft.com/office/officeart/2005/8/layout/hierarchy1"/>
    <dgm:cxn modelId="{9FC7D196-B721-4C5F-ACE7-DC228B5272DF}" type="presOf" srcId="{32FDF651-FD5E-4F84-B130-6D3EDB082C02}" destId="{4AE0ADE1-981F-493C-BB8A-77AB6F10DA53}" srcOrd="0" destOrd="0" presId="urn:microsoft.com/office/officeart/2005/8/layout/hierarchy1"/>
    <dgm:cxn modelId="{9A354F14-EF96-4392-BA1E-7176EB095601}" type="presOf" srcId="{EE648B2A-C6F7-4331-AAF7-CC00CE39D3D7}" destId="{579ADEDB-B158-4D31-92DB-B62AEC9BA957}" srcOrd="0" destOrd="0" presId="urn:microsoft.com/office/officeart/2005/8/layout/hierarchy1"/>
    <dgm:cxn modelId="{5D56F530-5CA1-4545-850F-3C78582C2BD0}" srcId="{6FC7E55D-BA93-416D-B7DA-1286B43F227B}" destId="{CBA5D3D7-2EA5-46DA-843F-94241ADC15C2}" srcOrd="1" destOrd="0" parTransId="{9A9B741D-2A34-4EC6-B89E-E5D3F9A1DDA2}" sibTransId="{B61DC51B-F124-4FD3-97E2-8652822F0AF7}"/>
    <dgm:cxn modelId="{0F968CF1-C3DF-45EC-B351-E76AA1D86A30}" type="presOf" srcId="{9A9B741D-2A34-4EC6-B89E-E5D3F9A1DDA2}" destId="{0D0FDA77-7A12-4449-88A3-8FDFCA051E68}" srcOrd="0" destOrd="0" presId="urn:microsoft.com/office/officeart/2005/8/layout/hierarchy1"/>
    <dgm:cxn modelId="{48F900FB-2639-461A-A015-C70DF749C8FD}" type="presOf" srcId="{F5E892ED-5C7B-4BC6-9442-70E500273E56}" destId="{42D60207-13F7-412B-850F-C523C6E6BC56}" srcOrd="0" destOrd="0" presId="urn:microsoft.com/office/officeart/2005/8/layout/hierarchy1"/>
    <dgm:cxn modelId="{476CB4F0-83C3-4A4F-93B0-EC0B5D569AB3}" srcId="{CBA5D3D7-2EA5-46DA-843F-94241ADC15C2}" destId="{07007CC6-60F0-4370-A37E-8D7167069394}" srcOrd="1" destOrd="0" parTransId="{32FDF651-FD5E-4F84-B130-6D3EDB082C02}" sibTransId="{25276248-24E7-4603-8CF8-76CCD36C4041}"/>
    <dgm:cxn modelId="{FECABE0D-88B7-432D-BACE-717B26DC6FC2}" type="presOf" srcId="{07007CC6-60F0-4370-A37E-8D7167069394}" destId="{E52D5E2F-54B4-402C-A262-3E55801E8CF2}" srcOrd="0" destOrd="0" presId="urn:microsoft.com/office/officeart/2005/8/layout/hierarchy1"/>
    <dgm:cxn modelId="{5C5FDD71-72B9-4BE3-9EC5-2BB7C633B7A5}" srcId="{6FC7E55D-BA93-416D-B7DA-1286B43F227B}" destId="{4FBBDBBF-3DBC-4124-B291-1F21633ACD3A}" srcOrd="0" destOrd="0" parTransId="{3EA7A679-2C73-4054-9A52-A6E883BDB9E0}" sibTransId="{A551BEBD-320C-4C88-9435-98ABE5048A59}"/>
    <dgm:cxn modelId="{6F5A37FC-53CB-4E07-AEBA-9F2970554B1A}" type="presOf" srcId="{4FBBDBBF-3DBC-4124-B291-1F21633ACD3A}" destId="{E08A0CF6-3C47-4E55-B379-EA57C6499DE0}" srcOrd="0" destOrd="0" presId="urn:microsoft.com/office/officeart/2005/8/layout/hierarchy1"/>
    <dgm:cxn modelId="{71FCCFC0-EAE5-40B5-8178-69068E9A8733}" type="presOf" srcId="{AB82F862-4D7B-4CBE-9F92-6A1944C03CB4}" destId="{9571A157-2525-4E77-85EB-6DB1A477B300}" srcOrd="0" destOrd="0" presId="urn:microsoft.com/office/officeart/2005/8/layout/hierarchy1"/>
    <dgm:cxn modelId="{EB903DE9-FD44-42C2-B56B-88D94C44E6DB}" srcId="{4FBBDBBF-3DBC-4124-B291-1F21633ACD3A}" destId="{99ED58C1-1143-4A5A-8D1A-C394A4565A87}" srcOrd="0" destOrd="0" parTransId="{238C5C2F-45AE-4F04-895B-094E136255EA}" sibTransId="{0D4F6E0B-B19F-4C3E-9A13-CBF20F3CD6FE}"/>
    <dgm:cxn modelId="{1A147E51-D580-4A3E-879A-94A06F0E5A17}" type="presOf" srcId="{E93461A3-0CBB-443E-BE14-F7627F127907}" destId="{13AC78DD-F6FF-422D-9888-593CD7CC03C5}" srcOrd="0" destOrd="0" presId="urn:microsoft.com/office/officeart/2005/8/layout/hierarchy1"/>
    <dgm:cxn modelId="{11BD42FE-14C5-4BF1-A699-F5EB6F92B865}" type="presOf" srcId="{CBA5D3D7-2EA5-46DA-843F-94241ADC15C2}" destId="{8CF8059A-684A-4412-B067-BC9FB7FE3C32}" srcOrd="0" destOrd="0" presId="urn:microsoft.com/office/officeart/2005/8/layout/hierarchy1"/>
    <dgm:cxn modelId="{0AFE50EC-2109-4F7C-97A9-B3D07CDF8916}" type="presParOf" srcId="{13AC78DD-F6FF-422D-9888-593CD7CC03C5}" destId="{42AD6B43-8EF5-44F9-951A-87989DCDBB56}" srcOrd="0" destOrd="0" presId="urn:microsoft.com/office/officeart/2005/8/layout/hierarchy1"/>
    <dgm:cxn modelId="{43E01DF6-C131-4D35-BBAC-968FCAAFF066}" type="presParOf" srcId="{42AD6B43-8EF5-44F9-951A-87989DCDBB56}" destId="{B7D65C6C-5800-4ED9-90CB-970BAEED60BE}" srcOrd="0" destOrd="0" presId="urn:microsoft.com/office/officeart/2005/8/layout/hierarchy1"/>
    <dgm:cxn modelId="{6F5DA776-FBC1-4457-80CD-37D34E94693C}" type="presParOf" srcId="{B7D65C6C-5800-4ED9-90CB-970BAEED60BE}" destId="{5FCDCDFE-E2FE-49C5-85A4-57C0036B0490}" srcOrd="0" destOrd="0" presId="urn:microsoft.com/office/officeart/2005/8/layout/hierarchy1"/>
    <dgm:cxn modelId="{25193577-B562-473A-BE7D-32F267B350C6}" type="presParOf" srcId="{B7D65C6C-5800-4ED9-90CB-970BAEED60BE}" destId="{2233797B-52D4-4722-B566-1BF921736274}" srcOrd="1" destOrd="0" presId="urn:microsoft.com/office/officeart/2005/8/layout/hierarchy1"/>
    <dgm:cxn modelId="{735898DF-1A66-47B6-98CD-45211A42A5E5}" type="presParOf" srcId="{42AD6B43-8EF5-44F9-951A-87989DCDBB56}" destId="{CB62D9D9-C681-4131-ACFD-AB1489DF6E47}" srcOrd="1" destOrd="0" presId="urn:microsoft.com/office/officeart/2005/8/layout/hierarchy1"/>
    <dgm:cxn modelId="{98B731C0-D31C-45DC-8653-8BE8C0E21AD8}" type="presParOf" srcId="{CB62D9D9-C681-4131-ACFD-AB1489DF6E47}" destId="{E866BB80-FA0D-4CB0-9095-A6EAC3FE0C1F}" srcOrd="0" destOrd="0" presId="urn:microsoft.com/office/officeart/2005/8/layout/hierarchy1"/>
    <dgm:cxn modelId="{9252FB6B-C4E2-49EE-BB18-048CBD6A74C0}" type="presParOf" srcId="{CB62D9D9-C681-4131-ACFD-AB1489DF6E47}" destId="{2B837F43-6B14-4C41-AC89-DDFCF702AFDE}" srcOrd="1" destOrd="0" presId="urn:microsoft.com/office/officeart/2005/8/layout/hierarchy1"/>
    <dgm:cxn modelId="{CD3BAD2B-D020-4044-BAFA-041C85F2D8E8}" type="presParOf" srcId="{2B837F43-6B14-4C41-AC89-DDFCF702AFDE}" destId="{2C7B57D0-3691-4C58-A31B-04BA9CA59B77}" srcOrd="0" destOrd="0" presId="urn:microsoft.com/office/officeart/2005/8/layout/hierarchy1"/>
    <dgm:cxn modelId="{092D448E-92E7-4974-B6D0-0ECC01246B27}" type="presParOf" srcId="{2C7B57D0-3691-4C58-A31B-04BA9CA59B77}" destId="{46656E5C-4E6B-4F64-88C9-A81BCD00EA82}" srcOrd="0" destOrd="0" presId="urn:microsoft.com/office/officeart/2005/8/layout/hierarchy1"/>
    <dgm:cxn modelId="{DBFCF593-F65C-43DC-8147-226C8ED04396}" type="presParOf" srcId="{2C7B57D0-3691-4C58-A31B-04BA9CA59B77}" destId="{E08A0CF6-3C47-4E55-B379-EA57C6499DE0}" srcOrd="1" destOrd="0" presId="urn:microsoft.com/office/officeart/2005/8/layout/hierarchy1"/>
    <dgm:cxn modelId="{5150C0A6-4D7A-4FB3-86F9-612135A03D12}" type="presParOf" srcId="{2B837F43-6B14-4C41-AC89-DDFCF702AFDE}" destId="{D4D542C6-3390-40F8-A81C-029CF13EC4E2}" srcOrd="1" destOrd="0" presId="urn:microsoft.com/office/officeart/2005/8/layout/hierarchy1"/>
    <dgm:cxn modelId="{F79FC54F-A401-4936-8F6A-15E4604A1E28}" type="presParOf" srcId="{D4D542C6-3390-40F8-A81C-029CF13EC4E2}" destId="{8501A3E0-C23C-4555-B551-F92170650895}" srcOrd="0" destOrd="0" presId="urn:microsoft.com/office/officeart/2005/8/layout/hierarchy1"/>
    <dgm:cxn modelId="{98946673-739A-428D-983A-4077F4FD7AF0}" type="presParOf" srcId="{D4D542C6-3390-40F8-A81C-029CF13EC4E2}" destId="{0F4825E1-8026-4CEB-80FF-C408E5CE8C16}" srcOrd="1" destOrd="0" presId="urn:microsoft.com/office/officeart/2005/8/layout/hierarchy1"/>
    <dgm:cxn modelId="{06174358-564B-40A4-A078-1607A2E65F32}" type="presParOf" srcId="{0F4825E1-8026-4CEB-80FF-C408E5CE8C16}" destId="{BCA0EACD-AD94-4B18-9629-A0719269C6BF}" srcOrd="0" destOrd="0" presId="urn:microsoft.com/office/officeart/2005/8/layout/hierarchy1"/>
    <dgm:cxn modelId="{DA0CB3D0-EE93-4217-A209-96BDEBB45B64}" type="presParOf" srcId="{BCA0EACD-AD94-4B18-9629-A0719269C6BF}" destId="{25A80443-30FD-45CC-80C6-6F57FE495AFF}" srcOrd="0" destOrd="0" presId="urn:microsoft.com/office/officeart/2005/8/layout/hierarchy1"/>
    <dgm:cxn modelId="{C394E2CD-ACA3-48D2-A0FD-06BD3666DA25}" type="presParOf" srcId="{BCA0EACD-AD94-4B18-9629-A0719269C6BF}" destId="{D3947010-2324-4BEB-B457-AC1CCD221F49}" srcOrd="1" destOrd="0" presId="urn:microsoft.com/office/officeart/2005/8/layout/hierarchy1"/>
    <dgm:cxn modelId="{53243206-6B71-4581-96DA-EE1CC45042B6}" type="presParOf" srcId="{0F4825E1-8026-4CEB-80FF-C408E5CE8C16}" destId="{980A9D98-03B3-4E0D-93FB-7070CE8A2C78}" srcOrd="1" destOrd="0" presId="urn:microsoft.com/office/officeart/2005/8/layout/hierarchy1"/>
    <dgm:cxn modelId="{D9A79D5C-AAB2-4AD0-8603-CB22863AEB9E}" type="presParOf" srcId="{D4D542C6-3390-40F8-A81C-029CF13EC4E2}" destId="{25BE50E9-185E-491B-AB2D-C84F71877B4E}" srcOrd="2" destOrd="0" presId="urn:microsoft.com/office/officeart/2005/8/layout/hierarchy1"/>
    <dgm:cxn modelId="{C9037A93-8F5C-4F58-9DE3-869BEE82733E}" type="presParOf" srcId="{D4D542C6-3390-40F8-A81C-029CF13EC4E2}" destId="{53B2DE0D-2D3D-4C2F-A946-849BA442A501}" srcOrd="3" destOrd="0" presId="urn:microsoft.com/office/officeart/2005/8/layout/hierarchy1"/>
    <dgm:cxn modelId="{9A3C790B-DBC3-4BD2-BEAD-28F8BCA2951A}" type="presParOf" srcId="{53B2DE0D-2D3D-4C2F-A946-849BA442A501}" destId="{5A1D755E-DB44-42FF-98DC-6DA1CBC30C98}" srcOrd="0" destOrd="0" presId="urn:microsoft.com/office/officeart/2005/8/layout/hierarchy1"/>
    <dgm:cxn modelId="{41020550-35AF-4240-A007-3E3A31EC2F03}" type="presParOf" srcId="{5A1D755E-DB44-42FF-98DC-6DA1CBC30C98}" destId="{B2F56EBE-E539-417E-863B-879EBE73AD71}" srcOrd="0" destOrd="0" presId="urn:microsoft.com/office/officeart/2005/8/layout/hierarchy1"/>
    <dgm:cxn modelId="{0F53E6EB-FE8C-47A5-8D4A-D44DD959CF37}" type="presParOf" srcId="{5A1D755E-DB44-42FF-98DC-6DA1CBC30C98}" destId="{579ADEDB-B158-4D31-92DB-B62AEC9BA957}" srcOrd="1" destOrd="0" presId="urn:microsoft.com/office/officeart/2005/8/layout/hierarchy1"/>
    <dgm:cxn modelId="{332F1199-A478-4D51-9DD5-BF1707B9E059}" type="presParOf" srcId="{53B2DE0D-2D3D-4C2F-A946-849BA442A501}" destId="{11672EB1-9E7B-4327-AA48-C106DFADBCBD}" srcOrd="1" destOrd="0" presId="urn:microsoft.com/office/officeart/2005/8/layout/hierarchy1"/>
    <dgm:cxn modelId="{DAD54985-470F-43E4-ADB0-9B4F4FCDCFAA}" type="presParOf" srcId="{CB62D9D9-C681-4131-ACFD-AB1489DF6E47}" destId="{0D0FDA77-7A12-4449-88A3-8FDFCA051E68}" srcOrd="2" destOrd="0" presId="urn:microsoft.com/office/officeart/2005/8/layout/hierarchy1"/>
    <dgm:cxn modelId="{E0C63806-A1C6-4B10-8AC8-5E90511EC347}" type="presParOf" srcId="{CB62D9D9-C681-4131-ACFD-AB1489DF6E47}" destId="{7F37915D-413E-47B7-9878-18D2EEA6389F}" srcOrd="3" destOrd="0" presId="urn:microsoft.com/office/officeart/2005/8/layout/hierarchy1"/>
    <dgm:cxn modelId="{182E2829-A6B2-41D2-BA9A-87F4546A5251}" type="presParOf" srcId="{7F37915D-413E-47B7-9878-18D2EEA6389F}" destId="{85E954B3-C5F7-4763-8B69-CC2C794DE221}" srcOrd="0" destOrd="0" presId="urn:microsoft.com/office/officeart/2005/8/layout/hierarchy1"/>
    <dgm:cxn modelId="{2D0D3A08-BBC8-4223-B78F-14AFEA72AFE7}" type="presParOf" srcId="{85E954B3-C5F7-4763-8B69-CC2C794DE221}" destId="{8B95CEE4-898F-4E6E-9784-1FA00DB1399C}" srcOrd="0" destOrd="0" presId="urn:microsoft.com/office/officeart/2005/8/layout/hierarchy1"/>
    <dgm:cxn modelId="{B3F21490-26B7-47CC-B0E9-5DFE766A2B0D}" type="presParOf" srcId="{85E954B3-C5F7-4763-8B69-CC2C794DE221}" destId="{8CF8059A-684A-4412-B067-BC9FB7FE3C32}" srcOrd="1" destOrd="0" presId="urn:microsoft.com/office/officeart/2005/8/layout/hierarchy1"/>
    <dgm:cxn modelId="{E4249CE2-2D51-4D4D-94ED-BF463741D803}" type="presParOf" srcId="{7F37915D-413E-47B7-9878-18D2EEA6389F}" destId="{F9018C96-DC5F-48D2-91DA-AAF082D92AB9}" srcOrd="1" destOrd="0" presId="urn:microsoft.com/office/officeart/2005/8/layout/hierarchy1"/>
    <dgm:cxn modelId="{15489BAD-4E82-428A-9A38-0F97A815E066}" type="presParOf" srcId="{F9018C96-DC5F-48D2-91DA-AAF082D92AB9}" destId="{9571A157-2525-4E77-85EB-6DB1A477B300}" srcOrd="0" destOrd="0" presId="urn:microsoft.com/office/officeart/2005/8/layout/hierarchy1"/>
    <dgm:cxn modelId="{B13DAE31-0993-42EF-BB53-0424CBF7504D}" type="presParOf" srcId="{F9018C96-DC5F-48D2-91DA-AAF082D92AB9}" destId="{2251AC2B-49F9-4E87-AC4B-6B459D2F46C4}" srcOrd="1" destOrd="0" presId="urn:microsoft.com/office/officeart/2005/8/layout/hierarchy1"/>
    <dgm:cxn modelId="{61724146-F47C-4FBB-8F3D-6DCA31CE2158}" type="presParOf" srcId="{2251AC2B-49F9-4E87-AC4B-6B459D2F46C4}" destId="{889FE7FE-2FFB-45C4-B8A6-2865E4FFD928}" srcOrd="0" destOrd="0" presId="urn:microsoft.com/office/officeart/2005/8/layout/hierarchy1"/>
    <dgm:cxn modelId="{EB596156-C97D-451C-91AD-F02F5D0F7D06}" type="presParOf" srcId="{889FE7FE-2FFB-45C4-B8A6-2865E4FFD928}" destId="{06FBEC3A-FF44-4465-B979-6ED107C44DAD}" srcOrd="0" destOrd="0" presId="urn:microsoft.com/office/officeart/2005/8/layout/hierarchy1"/>
    <dgm:cxn modelId="{337CAE44-D8BA-4EF3-9B56-D117B51EA174}" type="presParOf" srcId="{889FE7FE-2FFB-45C4-B8A6-2865E4FFD928}" destId="{42D60207-13F7-412B-850F-C523C6E6BC56}" srcOrd="1" destOrd="0" presId="urn:microsoft.com/office/officeart/2005/8/layout/hierarchy1"/>
    <dgm:cxn modelId="{BB6D8F3B-7560-466D-AC70-D8A510624590}" type="presParOf" srcId="{2251AC2B-49F9-4E87-AC4B-6B459D2F46C4}" destId="{468A821A-8F01-4445-B295-AB9B3DDCE302}" srcOrd="1" destOrd="0" presId="urn:microsoft.com/office/officeart/2005/8/layout/hierarchy1"/>
    <dgm:cxn modelId="{8D8D1B29-FFBA-4E7E-9FE6-151ADC577B26}" type="presParOf" srcId="{F9018C96-DC5F-48D2-91DA-AAF082D92AB9}" destId="{4AE0ADE1-981F-493C-BB8A-77AB6F10DA53}" srcOrd="2" destOrd="0" presId="urn:microsoft.com/office/officeart/2005/8/layout/hierarchy1"/>
    <dgm:cxn modelId="{CA11DE24-785F-4E3F-A6E0-5B83F4A663E1}" type="presParOf" srcId="{F9018C96-DC5F-48D2-91DA-AAF082D92AB9}" destId="{024E70D7-1EE5-4908-8CB6-D501832C785F}" srcOrd="3" destOrd="0" presId="urn:microsoft.com/office/officeart/2005/8/layout/hierarchy1"/>
    <dgm:cxn modelId="{8A2C2700-4283-44B7-AA63-7758ECCF82D7}" type="presParOf" srcId="{024E70D7-1EE5-4908-8CB6-D501832C785F}" destId="{6156C257-AE6B-419D-ADB3-C955F5865DF5}" srcOrd="0" destOrd="0" presId="urn:microsoft.com/office/officeart/2005/8/layout/hierarchy1"/>
    <dgm:cxn modelId="{11A62D3F-CD15-43D9-AC68-B86F70E35831}" type="presParOf" srcId="{6156C257-AE6B-419D-ADB3-C955F5865DF5}" destId="{62CD417F-3BB4-41A7-BDF5-C05A1A8ED979}" srcOrd="0" destOrd="0" presId="urn:microsoft.com/office/officeart/2005/8/layout/hierarchy1"/>
    <dgm:cxn modelId="{4C404660-21FA-4F08-8BDA-6868895FE3B6}" type="presParOf" srcId="{6156C257-AE6B-419D-ADB3-C955F5865DF5}" destId="{E52D5E2F-54B4-402C-A262-3E55801E8CF2}" srcOrd="1" destOrd="0" presId="urn:microsoft.com/office/officeart/2005/8/layout/hierarchy1"/>
    <dgm:cxn modelId="{9811D705-4D74-4B99-B2C5-D5A943EFCB17}" type="presParOf" srcId="{024E70D7-1EE5-4908-8CB6-D501832C785F}" destId="{BEC2A2A5-221E-4FC8-8740-9AB534CC48F5}"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LILY </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930EDF-2D23-41DC-88E4-CBE1C92C3988}" type="datetimeFigureOut">
              <a:rPr lang="en-US" smtClean="0"/>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Pad General</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275661-80AD-4149-82A3-11923F63B07E}" type="slidenum">
              <a:rPr lang="en-US" smtClean="0"/>
              <a:pPr/>
              <a:t>‹#›</a:t>
            </a:fld>
            <a:endParaRPr lang="en-US"/>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LILY </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BA77E5-9FF6-457B-847E-E2AD20A190E4}" type="datetimeFigureOut">
              <a:rPr lang="en-US" smtClean="0"/>
              <a:pPr/>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Pad General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C2B261-BCC5-458B-AF61-E0EB356E39CA}" type="slidenum">
              <a:rPr lang="en-US" smtClean="0"/>
              <a:pPr/>
              <a:t>‹#›</a:t>
            </a:fld>
            <a:endParaRPr lang="en-US"/>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1"/>
          </p:nvPr>
        </p:nvSpPr>
        <p:spPr/>
        <p:txBody>
          <a:bodyPr/>
          <a:lstStyle/>
          <a:p>
            <a:r>
              <a:rPr lang="en-US" smtClean="0"/>
              <a:t>Pad General</a:t>
            </a:r>
            <a:endParaRPr lang="en-US"/>
          </a:p>
        </p:txBody>
      </p:sp>
      <p:sp>
        <p:nvSpPr>
          <p:cNvPr id="6" name="Header Placeholder 5"/>
          <p:cNvSpPr>
            <a:spLocks noGrp="1"/>
          </p:cNvSpPr>
          <p:nvPr>
            <p:ph type="hdr" sz="quarter" idx="12"/>
          </p:nvPr>
        </p:nvSpPr>
        <p:spPr/>
        <p:txBody>
          <a:bodyPr/>
          <a:lstStyle/>
          <a:p>
            <a:r>
              <a:rPr lang="en-US" smtClean="0"/>
              <a:t>LILY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6CE8B1-D5B4-415A-A4B3-F7D1DEB66A68}" type="datetime1">
              <a:rPr lang="en-US" smtClean="0"/>
              <a:pPr/>
              <a:t>1/25/2022</a:t>
            </a:fld>
            <a:endParaRPr lang="en-US"/>
          </a:p>
        </p:txBody>
      </p:sp>
      <p:sp>
        <p:nvSpPr>
          <p:cNvPr id="5" name="Footer Placeholder 4"/>
          <p:cNvSpPr>
            <a:spLocks noGrp="1"/>
          </p:cNvSpPr>
          <p:nvPr>
            <p:ph type="ftr" sz="quarter" idx="11"/>
          </p:nvPr>
        </p:nvSpPr>
        <p:spPr/>
        <p:txBody>
          <a:bodyPr/>
          <a:lstStyle/>
          <a:p>
            <a:r>
              <a:rPr lang="en-US" dirty="0" smtClean="0"/>
              <a:t>PadGeneral</a:t>
            </a:r>
            <a:endParaRPr lang="en-US" dirty="0"/>
          </a:p>
        </p:txBody>
      </p:sp>
      <p:sp>
        <p:nvSpPr>
          <p:cNvPr id="6" name="Slide Number Placeholder 5"/>
          <p:cNvSpPr>
            <a:spLocks noGrp="1"/>
          </p:cNvSpPr>
          <p:nvPr>
            <p:ph type="sldNum" sz="quarter" idx="12"/>
          </p:nvPr>
        </p:nvSpPr>
        <p:spPr/>
        <p:txBody>
          <a:bodyPr/>
          <a:lstStyle/>
          <a:p>
            <a:fld id="{5B7BFD98-FC9B-4D92-AF69-C6F90F6D9C3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0505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99E31-F5E0-4484-93D3-AAC9D943D87C}" type="datetime1">
              <a:rPr lang="en-US" smtClean="0"/>
              <a:pPr/>
              <a:t>1/25/2022</a:t>
            </a:fld>
            <a:endParaRPr lang="en-US"/>
          </a:p>
        </p:txBody>
      </p:sp>
      <p:sp>
        <p:nvSpPr>
          <p:cNvPr id="5" name="Footer Placeholder 4"/>
          <p:cNvSpPr>
            <a:spLocks noGrp="1"/>
          </p:cNvSpPr>
          <p:nvPr>
            <p:ph type="ftr" sz="quarter" idx="11"/>
          </p:nvPr>
        </p:nvSpPr>
        <p:spPr/>
        <p:txBody>
          <a:bodyPr/>
          <a:lstStyle/>
          <a:p>
            <a:r>
              <a:rPr lang="en-US" dirty="0" smtClean="0"/>
              <a:t>PadGeneral</a:t>
            </a:r>
            <a:endParaRPr lang="en-US" dirty="0"/>
          </a:p>
        </p:txBody>
      </p:sp>
      <p:sp>
        <p:nvSpPr>
          <p:cNvPr id="6" name="Slide Number Placeholder 5"/>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177809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A8D82-3D66-4D21-9837-C4B15340174E}" type="datetime1">
              <a:rPr lang="en-US" smtClean="0"/>
              <a:pPr/>
              <a:t>1/25/2022</a:t>
            </a:fld>
            <a:endParaRPr lang="en-US"/>
          </a:p>
        </p:txBody>
      </p:sp>
      <p:sp>
        <p:nvSpPr>
          <p:cNvPr id="5" name="Footer Placeholder 4"/>
          <p:cNvSpPr>
            <a:spLocks noGrp="1"/>
          </p:cNvSpPr>
          <p:nvPr>
            <p:ph type="ftr" sz="quarter" idx="11"/>
          </p:nvPr>
        </p:nvSpPr>
        <p:spPr/>
        <p:txBody>
          <a:bodyPr/>
          <a:lstStyle/>
          <a:p>
            <a:r>
              <a:rPr lang="en-US" dirty="0" smtClean="0"/>
              <a:t>PadGeneral</a:t>
            </a:r>
            <a:endParaRPr lang="en-US" dirty="0"/>
          </a:p>
        </p:txBody>
      </p:sp>
      <p:sp>
        <p:nvSpPr>
          <p:cNvPr id="6" name="Slide Number Placeholder 5"/>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366310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AE446F-3583-4F19-800C-706F33A986BA}" type="datetime1">
              <a:rPr lang="en-US" smtClean="0"/>
              <a:pPr/>
              <a:t>1/25/2022</a:t>
            </a:fld>
            <a:endParaRPr lang="en-US"/>
          </a:p>
        </p:txBody>
      </p:sp>
      <p:sp>
        <p:nvSpPr>
          <p:cNvPr id="5" name="Footer Placeholder 4"/>
          <p:cNvSpPr>
            <a:spLocks noGrp="1"/>
          </p:cNvSpPr>
          <p:nvPr>
            <p:ph type="ftr" sz="quarter" idx="11"/>
          </p:nvPr>
        </p:nvSpPr>
        <p:spPr/>
        <p:txBody>
          <a:bodyPr/>
          <a:lstStyle/>
          <a:p>
            <a:r>
              <a:rPr lang="en-US" dirty="0" smtClean="0"/>
              <a:t>PadGeneral</a:t>
            </a:r>
            <a:endParaRPr lang="en-US" dirty="0"/>
          </a:p>
        </p:txBody>
      </p:sp>
      <p:sp>
        <p:nvSpPr>
          <p:cNvPr id="6" name="Slide Number Placeholder 5"/>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233285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2373D9-DC67-42A3-B50C-4B1D3E7A4BF4}" type="datetime1">
              <a:rPr lang="en-US" smtClean="0"/>
              <a:pPr/>
              <a:t>1/25/2022</a:t>
            </a:fld>
            <a:endParaRPr lang="en-US"/>
          </a:p>
        </p:txBody>
      </p:sp>
      <p:sp>
        <p:nvSpPr>
          <p:cNvPr id="5" name="Footer Placeholder 4"/>
          <p:cNvSpPr>
            <a:spLocks noGrp="1"/>
          </p:cNvSpPr>
          <p:nvPr>
            <p:ph type="ftr" sz="quarter" idx="11"/>
          </p:nvPr>
        </p:nvSpPr>
        <p:spPr/>
        <p:txBody>
          <a:bodyPr/>
          <a:lstStyle/>
          <a:p>
            <a:r>
              <a:rPr lang="en-US" dirty="0" smtClean="0"/>
              <a:t>PadGeneral</a:t>
            </a:r>
            <a:endParaRPr lang="en-US" dirty="0"/>
          </a:p>
        </p:txBody>
      </p:sp>
      <p:sp>
        <p:nvSpPr>
          <p:cNvPr id="6" name="Slide Number Placeholder 5"/>
          <p:cNvSpPr>
            <a:spLocks noGrp="1"/>
          </p:cNvSpPr>
          <p:nvPr>
            <p:ph type="sldNum" sz="quarter" idx="12"/>
          </p:nvPr>
        </p:nvSpPr>
        <p:spPr/>
        <p:txBody>
          <a:bodyPr/>
          <a:lstStyle/>
          <a:p>
            <a:fld id="{5B7BFD98-FC9B-4D92-AF69-C6F90F6D9C3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6129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4F198B-B7E4-48D9-A807-48FC74EA432D}" type="datetime1">
              <a:rPr lang="en-US" smtClean="0"/>
              <a:pPr/>
              <a:t>1/25/2022</a:t>
            </a:fld>
            <a:endParaRPr lang="en-US"/>
          </a:p>
        </p:txBody>
      </p:sp>
      <p:sp>
        <p:nvSpPr>
          <p:cNvPr id="6" name="Footer Placeholder 5"/>
          <p:cNvSpPr>
            <a:spLocks noGrp="1"/>
          </p:cNvSpPr>
          <p:nvPr>
            <p:ph type="ftr" sz="quarter" idx="11"/>
          </p:nvPr>
        </p:nvSpPr>
        <p:spPr/>
        <p:txBody>
          <a:bodyPr/>
          <a:lstStyle/>
          <a:p>
            <a:r>
              <a:rPr lang="en-US" dirty="0" smtClean="0"/>
              <a:t>PadGeneral</a:t>
            </a:r>
            <a:endParaRPr lang="en-US" dirty="0"/>
          </a:p>
        </p:txBody>
      </p:sp>
      <p:sp>
        <p:nvSpPr>
          <p:cNvPr id="7" name="Slide Number Placeholder 6"/>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210825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64EBA-C175-40C3-9B54-165503A29FB4}" type="datetime1">
              <a:rPr lang="en-US" smtClean="0"/>
              <a:pPr/>
              <a:t>1/25/2022</a:t>
            </a:fld>
            <a:endParaRPr lang="en-US"/>
          </a:p>
        </p:txBody>
      </p:sp>
      <p:sp>
        <p:nvSpPr>
          <p:cNvPr id="8" name="Footer Placeholder 7"/>
          <p:cNvSpPr>
            <a:spLocks noGrp="1"/>
          </p:cNvSpPr>
          <p:nvPr>
            <p:ph type="ftr" sz="quarter" idx="11"/>
          </p:nvPr>
        </p:nvSpPr>
        <p:spPr/>
        <p:txBody>
          <a:bodyPr/>
          <a:lstStyle/>
          <a:p>
            <a:r>
              <a:rPr lang="en-US" dirty="0" smtClean="0"/>
              <a:t>PadGeneral</a:t>
            </a:r>
            <a:endParaRPr lang="en-US" dirty="0"/>
          </a:p>
        </p:txBody>
      </p:sp>
      <p:sp>
        <p:nvSpPr>
          <p:cNvPr id="9" name="Slide Number Placeholder 8"/>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25873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3E6E53-0BA6-4BE9-980B-B31737E64E7D}" type="datetime1">
              <a:rPr lang="en-US" smtClean="0"/>
              <a:pPr/>
              <a:t>1/25/2022</a:t>
            </a:fld>
            <a:endParaRPr lang="en-US"/>
          </a:p>
        </p:txBody>
      </p:sp>
      <p:sp>
        <p:nvSpPr>
          <p:cNvPr id="4" name="Footer Placeholder 3"/>
          <p:cNvSpPr>
            <a:spLocks noGrp="1"/>
          </p:cNvSpPr>
          <p:nvPr>
            <p:ph type="ftr" sz="quarter" idx="11"/>
          </p:nvPr>
        </p:nvSpPr>
        <p:spPr/>
        <p:txBody>
          <a:bodyPr/>
          <a:lstStyle/>
          <a:p>
            <a:r>
              <a:rPr lang="en-US" dirty="0"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19306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75D98C-83F7-4FA8-9F9C-E2ED167E3248}" type="datetime1">
              <a:rPr lang="en-US" smtClean="0"/>
              <a:pPr/>
              <a:t>1/25/2022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PadGeneral</a:t>
            </a:r>
            <a:endParaRPr lang="en-US" dirty="0"/>
          </a:p>
        </p:txBody>
      </p:sp>
      <p:sp>
        <p:nvSpPr>
          <p:cNvPr id="9" name="Slide Number Placeholder 8"/>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55222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C1F0020-50EC-4A5A-A422-BBD70181E29D}" type="datetime1">
              <a:rPr lang="en-US" smtClean="0"/>
              <a:pPr/>
              <a:t>1/25/2022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smtClean="0"/>
              <a:t>PadGeneral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218320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15DDB9-7A6F-431C-BDC6-85CC830B0504}" type="datetime1">
              <a:rPr lang="en-US" smtClean="0"/>
              <a:pPr/>
              <a:t>1/25/2022</a:t>
            </a:fld>
            <a:endParaRPr lang="en-US"/>
          </a:p>
        </p:txBody>
      </p:sp>
      <p:sp>
        <p:nvSpPr>
          <p:cNvPr id="6" name="Footer Placeholder 5"/>
          <p:cNvSpPr>
            <a:spLocks noGrp="1"/>
          </p:cNvSpPr>
          <p:nvPr>
            <p:ph type="ftr" sz="quarter" idx="11"/>
          </p:nvPr>
        </p:nvSpPr>
        <p:spPr/>
        <p:txBody>
          <a:bodyPr/>
          <a:lstStyle/>
          <a:p>
            <a:r>
              <a:rPr lang="en-US" dirty="0" smtClean="0"/>
              <a:t>PadGeneral</a:t>
            </a:r>
            <a:endParaRPr lang="en-US" dirty="0"/>
          </a:p>
        </p:txBody>
      </p:sp>
      <p:sp>
        <p:nvSpPr>
          <p:cNvPr id="7" name="Slide Number Placeholder 6"/>
          <p:cNvSpPr>
            <a:spLocks noGrp="1"/>
          </p:cNvSpPr>
          <p:nvPr>
            <p:ph type="sldNum" sz="quarter" idx="12"/>
          </p:nvPr>
        </p:nvSpPr>
        <p:spPr/>
        <p:txBody>
          <a:bodyPr/>
          <a:lstStyle/>
          <a:p>
            <a:fld id="{5B7BFD98-FC9B-4D92-AF69-C6F90F6D9C39}" type="slidenum">
              <a:rPr lang="en-US" smtClean="0"/>
              <a:pPr/>
              <a:t>‹#›</a:t>
            </a:fld>
            <a:endParaRPr lang="en-US"/>
          </a:p>
        </p:txBody>
      </p:sp>
    </p:spTree>
    <p:extLst>
      <p:ext uri="{BB962C8B-B14F-4D97-AF65-F5344CB8AC3E}">
        <p14:creationId xmlns:p14="http://schemas.microsoft.com/office/powerpoint/2010/main" xmlns="" val="383776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995EE53-0E14-4BEF-88B5-C7ED5BAAC2A6}" type="datetime1">
              <a:rPr lang="en-US" smtClean="0"/>
              <a:pPr/>
              <a:t>1/25/2022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PadGeneral</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B7BFD98-FC9B-4D92-AF69-C6F90F6D9C3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9791992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adgener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2517648"/>
          </a:xfrm>
        </p:spPr>
        <p:txBody>
          <a:bodyPr/>
          <a:lstStyle/>
          <a:p>
            <a:r>
              <a:rPr lang="en-US" sz="4000" b="1" dirty="0" smtClean="0">
                <a:solidFill>
                  <a:schemeClr val="accent2">
                    <a:lumMod val="75000"/>
                  </a:schemeClr>
                </a:solidFill>
                <a:latin typeface="Arial" pitchFamily="34" charset="0"/>
                <a:cs typeface="Arial" pitchFamily="34" charset="0"/>
              </a:rPr>
              <a:t>  </a:t>
            </a:r>
            <a:r>
              <a:rPr lang="en-US" sz="4800" b="1" dirty="0" smtClean="0">
                <a:solidFill>
                  <a:schemeClr val="accent2">
                    <a:lumMod val="75000"/>
                  </a:schemeClr>
                </a:solidFill>
                <a:latin typeface="Arial" pitchFamily="34" charset="0"/>
                <a:cs typeface="Arial" pitchFamily="34" charset="0"/>
              </a:rPr>
              <a:t>PadGeneral</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066800" y="3276600"/>
            <a:ext cx="6705600" cy="2362200"/>
          </a:xfrm>
        </p:spPr>
        <p:txBody>
          <a:bodyPr/>
          <a:lstStyle/>
          <a:p>
            <a:r>
              <a:rPr lang="en-US" b="1" dirty="0" smtClean="0">
                <a:solidFill>
                  <a:schemeClr val="tx1"/>
                </a:solidFill>
                <a:latin typeface="Arial" pitchFamily="34" charset="0"/>
                <a:cs typeface="Arial" pitchFamily="34" charset="0"/>
              </a:rPr>
              <a:t>745, 3rd Block, 10th Main Rd, 3rd Stage, Basaveshwar Nagar, Bengaluru, Karnataka 560079</a:t>
            </a:r>
          </a:p>
          <a:p>
            <a:endParaRPr lang="en-US" dirty="0"/>
          </a:p>
        </p:txBody>
      </p:sp>
      <p:pic>
        <p:nvPicPr>
          <p:cNvPr id="4" name="Picture 3"/>
          <p:cNvPicPr>
            <a:picLocks noChangeAspect="1" noChangeArrowheads="1"/>
          </p:cNvPicPr>
          <p:nvPr/>
        </p:nvPicPr>
        <p:blipFill>
          <a:blip r:embed="rId3"/>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Tree>
    <p:extLst>
      <p:ext uri="{BB962C8B-B14F-4D97-AF65-F5344CB8AC3E}">
        <p14:creationId xmlns:p14="http://schemas.microsoft.com/office/powerpoint/2010/main" xmlns="" val="1588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10</a:t>
            </a:fld>
            <a:endParaRPr lang="en-US"/>
          </a:p>
        </p:txBody>
      </p:sp>
      <p:sp>
        <p:nvSpPr>
          <p:cNvPr id="6" name="Title 1"/>
          <p:cNvSpPr>
            <a:spLocks noGrp="1"/>
          </p:cNvSpPr>
          <p:nvPr>
            <p:ph type="title"/>
          </p:nvPr>
        </p:nvSpPr>
        <p:spPr>
          <a:xfrm>
            <a:off x="457200" y="274637"/>
            <a:ext cx="8229600" cy="1975657"/>
          </a:xfrm>
        </p:spPr>
        <p:txBody>
          <a:bodyPr>
            <a:normAutofit/>
          </a:bodyPr>
          <a:lstStyle/>
          <a:p>
            <a:r>
              <a:rPr lang="en-US" b="1" dirty="0" smtClean="0">
                <a:latin typeface="Arial" pitchFamily="34" charset="0"/>
                <a:cs typeface="Arial" pitchFamily="34" charset="0"/>
              </a:rPr>
              <a:t>Our Quality</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pic>
        <p:nvPicPr>
          <p:cNvPr id="7" name="Picture 6"/>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pic>
        <p:nvPicPr>
          <p:cNvPr id="5122" name="Picture 2"/>
          <p:cNvPicPr>
            <a:picLocks noChangeAspect="1" noChangeArrowheads="1"/>
          </p:cNvPicPr>
          <p:nvPr/>
        </p:nvPicPr>
        <p:blipFill>
          <a:blip r:embed="rId3"/>
          <a:srcRect l="32885" t="13208" r="33169" b="3774"/>
          <a:stretch>
            <a:fillRect/>
          </a:stretch>
        </p:blipFill>
        <p:spPr bwMode="auto">
          <a:xfrm>
            <a:off x="533400" y="1828800"/>
            <a:ext cx="3429000" cy="4400550"/>
          </a:xfrm>
          <a:prstGeom prst="rect">
            <a:avLst/>
          </a:prstGeom>
          <a:noFill/>
          <a:ln w="6350">
            <a:solidFill>
              <a:schemeClr val="tx1"/>
            </a:solidFill>
            <a:miter lim="800000"/>
            <a:headEnd/>
            <a:tailEnd/>
          </a:ln>
          <a:effectLst/>
        </p:spPr>
      </p:pic>
      <p:sp>
        <p:nvSpPr>
          <p:cNvPr id="9" name="TextBox 8"/>
          <p:cNvSpPr txBox="1"/>
          <p:nvPr/>
        </p:nvSpPr>
        <p:spPr>
          <a:xfrm>
            <a:off x="4191000" y="1828800"/>
            <a:ext cx="4343400" cy="4247317"/>
          </a:xfrm>
          <a:prstGeom prst="rect">
            <a:avLst/>
          </a:prstGeom>
          <a:noFill/>
          <a:ln w="6350">
            <a:solidFill>
              <a:schemeClr val="tx1"/>
            </a:solidFill>
          </a:ln>
        </p:spPr>
        <p:txBody>
          <a:bodyPr wrap="square" rtlCol="0">
            <a:spAutoFit/>
          </a:bodyPr>
          <a:lstStyle/>
          <a:p>
            <a:r>
              <a:rPr lang="en-US" b="1" dirty="0" smtClean="0"/>
              <a:t>Feed Back Forms from Clinical Trial </a:t>
            </a:r>
          </a:p>
          <a:p>
            <a:endParaRPr lang="en-US" dirty="0" smtClean="0"/>
          </a:p>
          <a:p>
            <a:r>
              <a:rPr lang="en-US" dirty="0" smtClean="0"/>
              <a:t>Before the Product was launched to the market, </a:t>
            </a:r>
          </a:p>
          <a:p>
            <a:r>
              <a:rPr lang="en-US" dirty="0" smtClean="0"/>
              <a:t>we ensured to taken Before and After  feedback from some Customers on the product given to them for trial.</a:t>
            </a:r>
          </a:p>
          <a:p>
            <a:r>
              <a:rPr lang="en-US" dirty="0" smtClean="0"/>
              <a:t>Like the Quality of the pad, which pad they were using,  what is the price and how many pieces were  they buying etc..</a:t>
            </a:r>
          </a:p>
          <a:p>
            <a:r>
              <a:rPr lang="en-US" dirty="0" smtClean="0"/>
              <a:t>How comfort they are before and after using our product.</a:t>
            </a:r>
          </a:p>
          <a:p>
            <a:r>
              <a:rPr lang="en-US" dirty="0" smtClean="0"/>
              <a:t>These all trial was to ensure we kept the Quality on top priority.</a:t>
            </a:r>
          </a:p>
          <a:p>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11</a:t>
            </a:fld>
            <a:endParaRPr lang="en-US"/>
          </a:p>
        </p:txBody>
      </p:sp>
      <p:sp>
        <p:nvSpPr>
          <p:cNvPr id="6" name="Title 1"/>
          <p:cNvSpPr>
            <a:spLocks noGrp="1"/>
          </p:cNvSpPr>
          <p:nvPr>
            <p:ph type="title"/>
          </p:nvPr>
        </p:nvSpPr>
        <p:spPr>
          <a:xfrm>
            <a:off x="457200" y="274637"/>
            <a:ext cx="8229600" cy="1975657"/>
          </a:xfrm>
        </p:spPr>
        <p:txBody>
          <a:bodyPr>
            <a:normAutofit/>
          </a:bodyPr>
          <a:lstStyle/>
          <a:p>
            <a:r>
              <a:rPr lang="en-US" b="1" dirty="0" smtClean="0">
                <a:latin typeface="Arial" pitchFamily="34" charset="0"/>
                <a:cs typeface="Arial" pitchFamily="34" charset="0"/>
              </a:rPr>
              <a:t>Our Quality</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graphicFrame>
        <p:nvGraphicFramePr>
          <p:cNvPr id="7" name="Table 6"/>
          <p:cNvGraphicFramePr>
            <a:graphicFrameLocks noGrp="1"/>
          </p:cNvGraphicFramePr>
          <p:nvPr/>
        </p:nvGraphicFramePr>
        <p:xfrm>
          <a:off x="304799" y="2362200"/>
          <a:ext cx="8839201" cy="3802380"/>
        </p:xfrm>
        <a:graphic>
          <a:graphicData uri="http://schemas.openxmlformats.org/drawingml/2006/table">
            <a:tbl>
              <a:tblPr/>
              <a:tblGrid>
                <a:gridCol w="257190"/>
                <a:gridCol w="527916"/>
                <a:gridCol w="636206"/>
                <a:gridCol w="548220"/>
                <a:gridCol w="582060"/>
                <a:gridCol w="676815"/>
                <a:gridCol w="460235"/>
                <a:gridCol w="771568"/>
                <a:gridCol w="771568"/>
                <a:gridCol w="453465"/>
                <a:gridCol w="324871"/>
                <a:gridCol w="473770"/>
                <a:gridCol w="467002"/>
                <a:gridCol w="467002"/>
                <a:gridCol w="534684"/>
                <a:gridCol w="162437"/>
                <a:gridCol w="724192"/>
              </a:tblGrid>
              <a:tr h="121543">
                <a:tc gridSpan="7">
                  <a:txBody>
                    <a:bodyPr/>
                    <a:lstStyle/>
                    <a:p>
                      <a:pPr algn="ctr" rtl="0" fontAlgn="b"/>
                      <a:r>
                        <a:rPr lang="en-US" sz="1050" b="1" dirty="0" smtClean="0">
                          <a:latin typeface="Arial"/>
                        </a:rPr>
                        <a:t>Clinical Trial Feedback Analysis Details</a:t>
                      </a:r>
                      <a:endParaRPr lang="en-US" sz="1050" b="1"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0">
                  <a:txBody>
                    <a:bodyPr/>
                    <a:lstStyle/>
                    <a:p>
                      <a:pPr algn="ctr" rtl="0" fontAlgn="b"/>
                      <a:r>
                        <a:rPr lang="en-US" sz="1050" b="1" dirty="0" smtClean="0">
                          <a:latin typeface="Arial"/>
                        </a:rPr>
                        <a:t>Feed Back</a:t>
                      </a:r>
                      <a:endParaRPr lang="en-US" sz="1050" b="1"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7265">
                <a:tc>
                  <a:txBody>
                    <a:bodyPr/>
                    <a:lstStyle/>
                    <a:p>
                      <a:pPr rtl="0" fontAlgn="b"/>
                      <a:r>
                        <a:rPr lang="en-US" sz="1000" b="1" dirty="0" err="1" smtClean="0">
                          <a:latin typeface="Arial"/>
                        </a:rPr>
                        <a:t>Sl</a:t>
                      </a:r>
                      <a:r>
                        <a:rPr lang="en-US" sz="1000" b="1" dirty="0" smtClean="0">
                          <a:latin typeface="Arial"/>
                        </a:rPr>
                        <a:t> No</a:t>
                      </a:r>
                      <a:endParaRPr lang="en-US" sz="1000" b="1"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dirty="0" smtClean="0">
                          <a:latin typeface="Arial"/>
                        </a:rPr>
                        <a:t>Supplier Name</a:t>
                      </a:r>
                    </a:p>
                    <a:p>
                      <a:pPr rtl="0" fontAlgn="b"/>
                      <a:endParaRPr lang="en-US" sz="1000" b="1"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dirty="0" smtClean="0">
                          <a:latin typeface="Arial"/>
                        </a:rPr>
                        <a:t>Participant Name</a:t>
                      </a:r>
                      <a:endParaRPr lang="en-US" sz="1000" b="1"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dirty="0" smtClean="0">
                          <a:latin typeface="Arial"/>
                        </a:rPr>
                        <a:t>Phone No.</a:t>
                      </a:r>
                      <a:endParaRPr lang="en-US" sz="1000" b="1"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smtClean="0">
                          <a:latin typeface="Arial"/>
                        </a:rPr>
                        <a:t>Collected by</a:t>
                      </a:r>
                      <a:endParaRPr lang="en-US" sz="1000" b="1">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smtClean="0">
                          <a:latin typeface="Arial"/>
                        </a:rPr>
                        <a:t>Collected Date</a:t>
                      </a:r>
                      <a:endParaRPr lang="en-US" sz="1000" b="1">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smtClean="0">
                          <a:latin typeface="Arial"/>
                        </a:rPr>
                        <a:t>Location</a:t>
                      </a:r>
                      <a:endParaRPr lang="en-US" sz="1000" b="1">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b="1">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smtClean="0">
                          <a:latin typeface="Arial"/>
                        </a:rPr>
                        <a:t>Per Piece</a:t>
                      </a:r>
                      <a:endParaRPr lang="en-US" sz="1000" b="1">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47265">
                <a:tc>
                  <a:txBody>
                    <a:bodyPr/>
                    <a:lstStyle/>
                    <a:p>
                      <a:pPr algn="r" rtl="0" fontAlgn="b"/>
                      <a:r>
                        <a:rPr lang="en-US" sz="1000" b="0" dirty="0" smtClean="0">
                          <a:latin typeface="Arial"/>
                        </a:rPr>
                        <a:t>1</a:t>
                      </a:r>
                      <a:endParaRPr lang="en-US" sz="1000" b="0"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err="1" smtClean="0">
                          <a:latin typeface="Arial"/>
                        </a:rPr>
                        <a:t>Maheswari</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err="1" smtClean="0">
                          <a:latin typeface="Arial"/>
                        </a:rPr>
                        <a:t>Sudha</a:t>
                      </a:r>
                      <a:r>
                        <a:rPr lang="en-US" sz="1000" b="0" dirty="0" smtClean="0">
                          <a:latin typeface="Arial"/>
                        </a:rPr>
                        <a:t> 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8496884287</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Anupama</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01/05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Bangalore</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Yellow Color Pack My Self</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Rs.30/- for 8 Pads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3.75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1 Pack</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COST</a:t>
                      </a:r>
                      <a:br>
                        <a:rPr lang="en-US" sz="1000" b="0" smtClean="0">
                          <a:latin typeface="Arial"/>
                        </a:rPr>
                      </a:br>
                      <a:r>
                        <a:rPr lang="en-US" sz="1000" b="0" smtClean="0">
                          <a:latin typeface="Arial"/>
                        </a:rPr>
                        <a:t>Availability</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Do not Know</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I buy them</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Convenient stores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No</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47265">
                <a:tc>
                  <a:txBody>
                    <a:bodyPr/>
                    <a:lstStyle/>
                    <a:p>
                      <a:pPr algn="r" rtl="0" fontAlgn="b"/>
                      <a:r>
                        <a:rPr lang="en-US" sz="1000" b="0" dirty="0" smtClean="0">
                          <a:latin typeface="Arial"/>
                        </a:rPr>
                        <a:t>2</a:t>
                      </a:r>
                      <a:endParaRPr lang="en-US" sz="1000" b="0"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err="1" smtClean="0">
                          <a:latin typeface="Arial"/>
                        </a:rPr>
                        <a:t>Maheswari</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Geetha H.S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9538947571</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Anupama</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01/05</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Bangalore</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Pink Color Pack, My Self</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Rs.35/- for 9 Pads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3.88</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1 Pack</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Cost</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Do not Know</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I buy them</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Convenient stores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No</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63020">
                <a:tc>
                  <a:txBody>
                    <a:bodyPr/>
                    <a:lstStyle/>
                    <a:p>
                      <a:pPr algn="r" rtl="0" fontAlgn="b"/>
                      <a:r>
                        <a:rPr lang="en-US" sz="1000" b="0" dirty="0" smtClean="0">
                          <a:latin typeface="Arial"/>
                        </a:rPr>
                        <a:t>3</a:t>
                      </a:r>
                      <a:endParaRPr lang="en-US" sz="1000" b="0"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err="1" smtClean="0">
                          <a:latin typeface="Arial"/>
                        </a:rPr>
                        <a:t>Maheswari</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Parvathamma / Leelavathy</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9538485431</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Anupama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01/05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Bangalore</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Rs.30/- for 8 Pads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3.75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1 Pack</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Cost</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Do not Know</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I buy them</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Convenient stores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63020">
                <a:tc>
                  <a:txBody>
                    <a:bodyPr/>
                    <a:lstStyle/>
                    <a:p>
                      <a:pPr algn="r" rtl="0" fontAlgn="b"/>
                      <a:r>
                        <a:rPr lang="en-US" sz="1000" b="0" dirty="0" smtClean="0">
                          <a:latin typeface="Arial"/>
                        </a:rPr>
                        <a:t>4</a:t>
                      </a:r>
                      <a:endParaRPr lang="en-US" sz="1000" b="0"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err="1" smtClean="0">
                          <a:latin typeface="Arial"/>
                        </a:rPr>
                        <a:t>Maheswari</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Shilpa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8884234664</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Anupama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01/05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Bangalore</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Whisper, Myself</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Rs.150 for 10 Pads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15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1 Pack</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Comfort, Absorbability </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Do not Know</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I buy them</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Yes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if it is same price of Whisper</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47265">
                <a:tc>
                  <a:txBody>
                    <a:bodyPr/>
                    <a:lstStyle/>
                    <a:p>
                      <a:pPr algn="r" rtl="0" fontAlgn="b"/>
                      <a:r>
                        <a:rPr lang="en-US" sz="1000" b="0" dirty="0" smtClean="0">
                          <a:latin typeface="Arial"/>
                        </a:rPr>
                        <a:t>5</a:t>
                      </a:r>
                      <a:endParaRPr lang="en-US" sz="1000" b="0"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err="1" smtClean="0">
                          <a:latin typeface="Arial"/>
                        </a:rPr>
                        <a:t>Maheswari</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Sarojamma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7483253837</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Anupama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01/05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Bangalore</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Rs.35/- for 9 Pads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3.88</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1 Pack</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Cost</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Do not Know</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I buy them</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Convenient stores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No</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47265">
                <a:tc>
                  <a:txBody>
                    <a:bodyPr/>
                    <a:lstStyle/>
                    <a:p>
                      <a:pPr algn="r" rtl="0" fontAlgn="b"/>
                      <a:r>
                        <a:rPr lang="en-US" sz="1000" b="0" smtClean="0">
                          <a:latin typeface="Arial"/>
                        </a:rPr>
                        <a:t>6</a:t>
                      </a:r>
                      <a:endParaRPr lang="en-US" sz="1000" b="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Success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Sudha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9148327043</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Anupama</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dirty="0" smtClean="0">
                          <a:latin typeface="Arial"/>
                        </a:rPr>
                        <a:t>01/05</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Bangalore</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Do not know the Brand, Its Myself</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Rs.30/- for 8 Pads</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b="0" smtClean="0">
                          <a:latin typeface="Arial"/>
                        </a:rPr>
                        <a:t>3.75</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1 Pack</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Availability</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Do not Know</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I buy them</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dirty="0" smtClean="0">
                          <a:latin typeface="Arial"/>
                        </a:rPr>
                        <a:t>Convenient stores</a:t>
                      </a:r>
                      <a:endParaRPr lang="en-US" sz="1000" b="0" dirty="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0" smtClean="0">
                          <a:latin typeface="Arial"/>
                        </a:rPr>
                        <a:t>No</a:t>
                      </a:r>
                      <a:endParaRPr lang="en-US" sz="1000" b="0">
                        <a:latin typeface="Arial"/>
                      </a:endParaRPr>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4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04180">
                <a:tc>
                  <a:txBody>
                    <a:bodyPr/>
                    <a:lstStyle/>
                    <a:p>
                      <a:pPr algn="r" rtl="0" fontAlgn="b"/>
                      <a:r>
                        <a:rPr lang="en-US" sz="500" b="0" dirty="0" smtClean="0">
                          <a:latin typeface="Arial"/>
                        </a:rPr>
                        <a:t>11</a:t>
                      </a:r>
                      <a:endParaRPr lang="en-US" sz="500" b="0" dirty="0">
                        <a:latin typeface="Arial"/>
                      </a:endParaRPr>
                    </a:p>
                  </a:txBody>
                  <a:tcPr marL="14003" marR="14003"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900" dirty="0"/>
                    </a:p>
                  </a:txBody>
                  <a:tcPr marL="14003" marR="14003"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304800" y="1828800"/>
            <a:ext cx="5791200" cy="369332"/>
          </a:xfrm>
          <a:prstGeom prst="rect">
            <a:avLst/>
          </a:prstGeom>
          <a:noFill/>
        </p:spPr>
        <p:txBody>
          <a:bodyPr wrap="square" rtlCol="0">
            <a:spAutoFit/>
          </a:bodyPr>
          <a:lstStyle/>
          <a:p>
            <a:r>
              <a:rPr lang="en-US" b="1" u="sng" dirty="0" smtClean="0">
                <a:latin typeface="Arial" pitchFamily="34" charset="0"/>
                <a:cs typeface="Arial" pitchFamily="34" charset="0"/>
              </a:rPr>
              <a:t>Data Collection and Analysis of Feed Back Form </a:t>
            </a:r>
            <a:endParaRPr lang="en-US" b="1" u="sng" dirty="0">
              <a:latin typeface="Arial" pitchFamily="34" charset="0"/>
              <a:cs typeface="Arial" pitchFamily="34" charset="0"/>
            </a:endParaRPr>
          </a:p>
        </p:txBody>
      </p:sp>
      <p:pic>
        <p:nvPicPr>
          <p:cNvPr id="9" name="Picture 8"/>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12</a:t>
            </a:fld>
            <a:endParaRPr lang="en-US"/>
          </a:p>
        </p:txBody>
      </p:sp>
      <p:sp>
        <p:nvSpPr>
          <p:cNvPr id="6" name="TextBox 5"/>
          <p:cNvSpPr txBox="1"/>
          <p:nvPr/>
        </p:nvSpPr>
        <p:spPr>
          <a:xfrm>
            <a:off x="838200" y="1015425"/>
            <a:ext cx="3886200" cy="584775"/>
          </a:xfrm>
          <a:prstGeom prst="rect">
            <a:avLst/>
          </a:prstGeom>
          <a:noFill/>
        </p:spPr>
        <p:txBody>
          <a:bodyPr wrap="square" rtlCol="0">
            <a:spAutoFit/>
          </a:bodyPr>
          <a:lstStyle/>
          <a:p>
            <a:r>
              <a:rPr lang="en-US" sz="3200" dirty="0" smtClean="0">
                <a:latin typeface="Arial" pitchFamily="34" charset="0"/>
                <a:cs typeface="Arial" pitchFamily="34" charset="0"/>
              </a:rPr>
              <a:t>Organization Chart</a:t>
            </a:r>
            <a:endParaRPr lang="en-US" sz="3200" dirty="0">
              <a:latin typeface="Arial" pitchFamily="34" charset="0"/>
              <a:cs typeface="Arial" pitchFamily="34" charset="0"/>
            </a:endParaRPr>
          </a:p>
        </p:txBody>
      </p:sp>
      <p:pic>
        <p:nvPicPr>
          <p:cNvPr id="7" name="Picture 6"/>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graphicFrame>
        <p:nvGraphicFramePr>
          <p:cNvPr id="8" name="Diagram 7"/>
          <p:cNvGraphicFramePr/>
          <p:nvPr/>
        </p:nvGraphicFramePr>
        <p:xfrm>
          <a:off x="685800" y="1905000"/>
          <a:ext cx="7239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13</a:t>
            </a:fld>
            <a:endParaRPr lang="en-US"/>
          </a:p>
        </p:txBody>
      </p:sp>
      <p:pic>
        <p:nvPicPr>
          <p:cNvPr id="6" name="Picture 5"/>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8" name="TextBox 7"/>
          <p:cNvSpPr txBox="1"/>
          <p:nvPr/>
        </p:nvSpPr>
        <p:spPr>
          <a:xfrm>
            <a:off x="838200" y="1015425"/>
            <a:ext cx="4191000" cy="584775"/>
          </a:xfrm>
          <a:prstGeom prst="rect">
            <a:avLst/>
          </a:prstGeom>
          <a:noFill/>
        </p:spPr>
        <p:txBody>
          <a:bodyPr wrap="square" rtlCol="0">
            <a:spAutoFit/>
          </a:bodyPr>
          <a:lstStyle/>
          <a:p>
            <a:r>
              <a:rPr lang="en-US" sz="3200" dirty="0" smtClean="0">
                <a:latin typeface="Arial" pitchFamily="34" charset="0"/>
                <a:cs typeface="Arial" pitchFamily="34" charset="0"/>
              </a:rPr>
              <a:t>Acknowledgement</a:t>
            </a:r>
            <a:endParaRPr lang="en-US" sz="3200" dirty="0">
              <a:latin typeface="Arial" pitchFamily="34" charset="0"/>
              <a:cs typeface="Arial" pitchFamily="34" charset="0"/>
            </a:endParaRPr>
          </a:p>
        </p:txBody>
      </p:sp>
      <p:pic>
        <p:nvPicPr>
          <p:cNvPr id="1026" name="Picture 2"/>
          <p:cNvPicPr>
            <a:picLocks noChangeAspect="1" noChangeArrowheads="1"/>
          </p:cNvPicPr>
          <p:nvPr/>
        </p:nvPicPr>
        <p:blipFill>
          <a:blip r:embed="rId3"/>
          <a:srcRect l="57325" t="30359" r="32444" b="33333"/>
          <a:stretch>
            <a:fillRect/>
          </a:stretch>
        </p:blipFill>
        <p:spPr bwMode="auto">
          <a:xfrm>
            <a:off x="1066800" y="2057400"/>
            <a:ext cx="2438400" cy="3823855"/>
          </a:xfrm>
          <a:prstGeom prst="rect">
            <a:avLst/>
          </a:prstGeom>
          <a:solidFill>
            <a:srgbClr val="00B050"/>
          </a:solidFill>
          <a:ln w="9525">
            <a:noFill/>
            <a:miter lim="800000"/>
            <a:headEnd/>
            <a:tailEnd/>
          </a:ln>
          <a:effectLst/>
        </p:spPr>
      </p:pic>
      <p:sp>
        <p:nvSpPr>
          <p:cNvPr id="9" name="TextBox 8"/>
          <p:cNvSpPr txBox="1"/>
          <p:nvPr/>
        </p:nvSpPr>
        <p:spPr>
          <a:xfrm>
            <a:off x="4648200" y="2209800"/>
            <a:ext cx="4114800" cy="3693319"/>
          </a:xfrm>
          <a:prstGeom prst="rect">
            <a:avLst/>
          </a:prstGeom>
          <a:noFill/>
          <a:ln w="6350">
            <a:solidFill>
              <a:schemeClr val="tx1"/>
            </a:solidFill>
          </a:ln>
        </p:spPr>
        <p:txBody>
          <a:bodyPr wrap="square" rtlCol="0">
            <a:spAutoFit/>
          </a:bodyPr>
          <a:lstStyle/>
          <a:p>
            <a:r>
              <a:rPr lang="en-US" dirty="0" smtClean="0"/>
              <a:t>A pleasant way to take care of Our Women who always think of us and work for us in their life time.</a:t>
            </a:r>
          </a:p>
          <a:p>
            <a:endParaRPr lang="en-US" dirty="0" smtClean="0"/>
          </a:p>
          <a:p>
            <a:r>
              <a:rPr lang="en-US" dirty="0" smtClean="0"/>
              <a:t>We bring for them a Safe &amp; Healthy, hygienic , rash proof, Organic ultra thin sanitary napkins.</a:t>
            </a:r>
          </a:p>
          <a:p>
            <a:endParaRPr lang="en-US" dirty="0" smtClean="0"/>
          </a:p>
          <a:p>
            <a:r>
              <a:rPr lang="en-US" dirty="0" smtClean="0"/>
              <a:t>A plan to serve the women of Rural and underprivileged community,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6604"/>
            <a:ext cx="7680960" cy="1450757"/>
          </a:xfrm>
        </p:spPr>
        <p:txBody>
          <a:bodyPr/>
          <a:lstStyle/>
          <a:p>
            <a:r>
              <a:rPr lang="en-US" b="1" dirty="0" smtClean="0"/>
              <a:t>Contact Details </a:t>
            </a:r>
            <a:r>
              <a:rPr lang="en-US" dirty="0" smtClean="0"/>
              <a:t>	</a:t>
            </a:r>
            <a:endParaRPr lang="en-US" dirty="0"/>
          </a:p>
        </p:txBody>
      </p:sp>
      <p:sp>
        <p:nvSpPr>
          <p:cNvPr id="3" name="Content Placeholder 2"/>
          <p:cNvSpPr>
            <a:spLocks noGrp="1"/>
          </p:cNvSpPr>
          <p:nvPr>
            <p:ph idx="1"/>
          </p:nvPr>
        </p:nvSpPr>
        <p:spPr>
          <a:xfrm>
            <a:off x="754379" y="1737361"/>
            <a:ext cx="7543801" cy="4023360"/>
          </a:xfrm>
        </p:spPr>
        <p:txBody>
          <a:bodyPr/>
          <a:lstStyle/>
          <a:p>
            <a:pPr marL="0" indent="0">
              <a:buNone/>
            </a:pPr>
            <a:r>
              <a:rPr lang="en-US" sz="4800" b="1" dirty="0" smtClean="0">
                <a:solidFill>
                  <a:schemeClr val="accent2">
                    <a:lumMod val="75000"/>
                  </a:schemeClr>
                </a:solidFill>
              </a:rPr>
              <a:t>PadGeneral</a:t>
            </a:r>
            <a:endParaRPr lang="en-US" sz="4800" b="1" dirty="0">
              <a:solidFill>
                <a:schemeClr val="accent2">
                  <a:lumMod val="75000"/>
                </a:schemeClr>
              </a:solidFill>
            </a:endParaRPr>
          </a:p>
          <a:p>
            <a:pPr marL="0" indent="0">
              <a:buNone/>
            </a:pPr>
            <a:r>
              <a:rPr lang="en-US" b="1" dirty="0" smtClean="0">
                <a:solidFill>
                  <a:schemeClr val="tx2">
                    <a:lumMod val="75000"/>
                  </a:schemeClr>
                </a:solidFill>
              </a:rPr>
              <a:t>745 , 3rd Block, </a:t>
            </a:r>
            <a:r>
              <a:rPr lang="en-US" b="1" dirty="0">
                <a:solidFill>
                  <a:schemeClr val="tx2">
                    <a:lumMod val="75000"/>
                  </a:schemeClr>
                </a:solidFill>
              </a:rPr>
              <a:t>10th Main Rd, 3rd Stage, Basaveshwar Nagar, Bengaluru, Karnataka </a:t>
            </a:r>
            <a:r>
              <a:rPr lang="en-US" b="1" dirty="0" smtClean="0">
                <a:solidFill>
                  <a:schemeClr val="tx2">
                    <a:lumMod val="75000"/>
                  </a:schemeClr>
                </a:solidFill>
              </a:rPr>
              <a:t>560079</a:t>
            </a:r>
          </a:p>
          <a:p>
            <a:pPr marL="0" indent="0">
              <a:buNone/>
            </a:pPr>
            <a:endParaRPr lang="en-US" dirty="0" smtClean="0">
              <a:solidFill>
                <a:schemeClr val="tx2">
                  <a:lumMod val="75000"/>
                </a:schemeClr>
              </a:solidFill>
            </a:endParaRPr>
          </a:p>
          <a:p>
            <a:pPr marL="0" indent="0">
              <a:buNone/>
            </a:pPr>
            <a:r>
              <a:rPr lang="en-US" dirty="0" smtClean="0">
                <a:solidFill>
                  <a:schemeClr val="tx2">
                    <a:lumMod val="75000"/>
                  </a:schemeClr>
                </a:solidFill>
              </a:rPr>
              <a:t>Contact No: - </a:t>
            </a:r>
            <a:endParaRPr lang="en-US" dirty="0">
              <a:solidFill>
                <a:schemeClr val="tx2">
                  <a:lumMod val="75000"/>
                </a:schemeClr>
              </a:solidFill>
            </a:endParaRPr>
          </a:p>
          <a:p>
            <a:pPr>
              <a:buNone/>
            </a:pPr>
            <a:r>
              <a:rPr lang="en-US" dirty="0" smtClean="0"/>
              <a:t>Email :- info@padgeneral.com</a:t>
            </a:r>
          </a:p>
          <a:p>
            <a:pPr>
              <a:buNone/>
            </a:pPr>
            <a:r>
              <a:rPr lang="en-US" dirty="0" smtClean="0"/>
              <a:t>Website :- </a:t>
            </a:r>
            <a:r>
              <a:rPr lang="en-US" dirty="0" smtClean="0">
                <a:hlinkClick r:id="rId2"/>
              </a:rPr>
              <a:t>www.PadGeneral.com</a:t>
            </a:r>
            <a:endParaRPr lang="en-US" dirty="0" smtClean="0"/>
          </a:p>
          <a:p>
            <a:pPr>
              <a:buNone/>
            </a:pPr>
            <a:endParaRPr lang="en-US" dirty="0" smtClean="0"/>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5B7BFD98-FC9B-4D92-AF69-C6F90F6D9C39}"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smtClean="0"/>
              <a:t>PadGeneral</a:t>
            </a:r>
            <a:endParaRPr lang="en-US" dirty="0"/>
          </a:p>
        </p:txBody>
      </p:sp>
      <p:pic>
        <p:nvPicPr>
          <p:cNvPr id="6" name="Picture 5"/>
          <p:cNvPicPr>
            <a:picLocks noChangeAspect="1" noChangeArrowheads="1"/>
          </p:cNvPicPr>
          <p:nvPr/>
        </p:nvPicPr>
        <p:blipFill>
          <a:blip r:embed="rId3"/>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Tree>
    <p:extLst>
      <p:ext uri="{BB962C8B-B14F-4D97-AF65-F5344CB8AC3E}">
        <p14:creationId xmlns:p14="http://schemas.microsoft.com/office/powerpoint/2010/main" xmlns="" val="2138272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1981199"/>
          </a:xfrm>
        </p:spPr>
        <p:txBody>
          <a:bodyPr>
            <a:normAutofit/>
          </a:bodyPr>
          <a:lstStyle/>
          <a:p>
            <a:pPr marL="0" indent="0">
              <a:buNone/>
            </a:pPr>
            <a:endParaRPr lang="en-US" b="1" dirty="0" smtClean="0">
              <a:latin typeface="Arial" pitchFamily="34" charset="0"/>
              <a:cs typeface="Arial" pitchFamily="34" charset="0"/>
            </a:endParaRPr>
          </a:p>
          <a:p>
            <a:pPr marL="0" indent="0">
              <a:buNone/>
            </a:pPr>
            <a:r>
              <a:rPr lang="en-US" sz="3200" dirty="0" smtClean="0">
                <a:latin typeface="Arial" pitchFamily="34" charset="0"/>
                <a:cs typeface="Arial" pitchFamily="34" charset="0"/>
              </a:rPr>
              <a:t>Our Vision is to provide quality sanitary pads to serve the women's of rural and underprivileged communities.</a:t>
            </a:r>
            <a:endParaRPr lang="en-US" sz="3200" dirty="0">
              <a:latin typeface="Arial" pitchFamily="34" charset="0"/>
              <a:cs typeface="Arial" pitchFamily="34" charset="0"/>
            </a:endParaRPr>
          </a:p>
        </p:txBody>
      </p:sp>
      <p:sp>
        <p:nvSpPr>
          <p:cNvPr id="4" name="Title 3"/>
          <p:cNvSpPr>
            <a:spLocks noGrp="1"/>
          </p:cNvSpPr>
          <p:nvPr>
            <p:ph type="title"/>
          </p:nvPr>
        </p:nvSpPr>
        <p:spPr>
          <a:xfrm>
            <a:off x="304800" y="762000"/>
            <a:ext cx="7909560" cy="975361"/>
          </a:xfrm>
        </p:spPr>
        <p:txBody>
          <a:bodyPr>
            <a:normAutofit/>
          </a:bodyPr>
          <a:lstStyle/>
          <a:p>
            <a:r>
              <a:rPr lang="en-US" sz="5400" b="1" dirty="0" smtClean="0">
                <a:solidFill>
                  <a:schemeClr val="tx1"/>
                </a:solidFill>
                <a:latin typeface="Arial" pitchFamily="34" charset="0"/>
                <a:ea typeface="+mn-ea"/>
                <a:cs typeface="Arial" pitchFamily="34" charset="0"/>
              </a:rPr>
              <a:t>Our  Vision</a:t>
            </a:r>
            <a:endParaRPr lang="en-US" sz="5400" b="1" dirty="0">
              <a:solidFill>
                <a:schemeClr val="tx1"/>
              </a:solidFill>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fld id="{5B7BFD98-FC9B-4D92-AF69-C6F90F6D9C39}" type="slidenum">
              <a:rPr lang="en-US" smtClean="0"/>
              <a:pPr/>
              <a:t>2</a:t>
            </a:fld>
            <a:endParaRPr lang="en-US"/>
          </a:p>
        </p:txBody>
      </p:sp>
      <p:sp>
        <p:nvSpPr>
          <p:cNvPr id="6" name="Footer Placeholder 5"/>
          <p:cNvSpPr>
            <a:spLocks noGrp="1"/>
          </p:cNvSpPr>
          <p:nvPr>
            <p:ph type="ftr" sz="quarter" idx="11"/>
          </p:nvPr>
        </p:nvSpPr>
        <p:spPr/>
        <p:txBody>
          <a:bodyPr/>
          <a:lstStyle/>
          <a:p>
            <a:r>
              <a:rPr lang="en-US" dirty="0" smtClean="0"/>
              <a:t>PadGeneral</a:t>
            </a:r>
            <a:endParaRPr lang="en-US" dirty="0"/>
          </a:p>
        </p:txBody>
      </p:sp>
      <p:sp>
        <p:nvSpPr>
          <p:cNvPr id="7" name="Rectangle 6"/>
          <p:cNvSpPr/>
          <p:nvPr/>
        </p:nvSpPr>
        <p:spPr>
          <a:xfrm>
            <a:off x="381000" y="4038600"/>
            <a:ext cx="8305800" cy="2062103"/>
          </a:xfrm>
          <a:prstGeom prst="rect">
            <a:avLst/>
          </a:prstGeom>
        </p:spPr>
        <p:txBody>
          <a:bodyPr wrap="square">
            <a:spAutoFit/>
          </a:bodyPr>
          <a:lstStyle/>
          <a:p>
            <a:r>
              <a:rPr lang="en-US" sz="3200" dirty="0" smtClean="0">
                <a:latin typeface="Arial" pitchFamily="34" charset="0"/>
                <a:cs typeface="Arial" pitchFamily="34" charset="0"/>
              </a:rPr>
              <a:t>Our mission is to create hygiene products that are good for the body, community and the environment in a sustainable and affordable way.</a:t>
            </a:r>
            <a:endParaRPr lang="en-US" sz="3200" dirty="0">
              <a:latin typeface="Arial" pitchFamily="34" charset="0"/>
              <a:cs typeface="Arial" pitchFamily="34" charset="0"/>
            </a:endParaRPr>
          </a:p>
        </p:txBody>
      </p:sp>
      <p:sp>
        <p:nvSpPr>
          <p:cNvPr id="8" name="Rectangle 7"/>
          <p:cNvSpPr/>
          <p:nvPr/>
        </p:nvSpPr>
        <p:spPr>
          <a:xfrm>
            <a:off x="304800" y="3124200"/>
            <a:ext cx="4339650" cy="923330"/>
          </a:xfrm>
          <a:prstGeom prst="rect">
            <a:avLst/>
          </a:prstGeom>
        </p:spPr>
        <p:txBody>
          <a:bodyPr wrap="none">
            <a:spAutoFit/>
          </a:bodyPr>
          <a:lstStyle/>
          <a:p>
            <a:r>
              <a:rPr lang="en-US" sz="5400" b="1" dirty="0" smtClean="0">
                <a:latin typeface="Arial" pitchFamily="34" charset="0"/>
                <a:cs typeface="Arial" pitchFamily="34" charset="0"/>
              </a:rPr>
              <a:t>Our Mission</a:t>
            </a:r>
            <a:r>
              <a:rPr lang="en-US" sz="5400" dirty="0" smtClean="0">
                <a:latin typeface="Arial" pitchFamily="34" charset="0"/>
                <a:cs typeface="Arial" pitchFamily="34" charset="0"/>
              </a:rPr>
              <a:t>	</a:t>
            </a:r>
            <a:endParaRPr lang="en-US" sz="5400" dirty="0">
              <a:latin typeface="Arial" pitchFamily="34" charset="0"/>
              <a:cs typeface="Arial" pitchFamily="34" charset="0"/>
            </a:endParaRPr>
          </a:p>
        </p:txBody>
      </p:sp>
      <p:pic>
        <p:nvPicPr>
          <p:cNvPr id="9" name="Picture 8"/>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cxnSp>
        <p:nvCxnSpPr>
          <p:cNvPr id="11" name="Straight Connector 10"/>
          <p:cNvCxnSpPr/>
          <p:nvPr/>
        </p:nvCxnSpPr>
        <p:spPr>
          <a:xfrm>
            <a:off x="914400" y="3962400"/>
            <a:ext cx="7620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8591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7BFD98-FC9B-4D92-AF69-C6F90F6D9C39}"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z="1000" b="1" dirty="0" smtClean="0"/>
              <a:t>PadGeneral</a:t>
            </a:r>
            <a:endParaRPr lang="en-US" sz="1000" b="1" dirty="0"/>
          </a:p>
        </p:txBody>
      </p:sp>
      <p:sp>
        <p:nvSpPr>
          <p:cNvPr id="6" name="TextBox 5"/>
          <p:cNvSpPr txBox="1"/>
          <p:nvPr/>
        </p:nvSpPr>
        <p:spPr>
          <a:xfrm>
            <a:off x="762000" y="1143000"/>
            <a:ext cx="3810000" cy="523220"/>
          </a:xfrm>
          <a:prstGeom prst="rect">
            <a:avLst/>
          </a:prstGeom>
          <a:noFill/>
        </p:spPr>
        <p:txBody>
          <a:bodyPr wrap="square" rtlCol="0">
            <a:spAutoFit/>
          </a:bodyPr>
          <a:lstStyle/>
          <a:p>
            <a:r>
              <a:rPr lang="en-US" sz="2800" b="1" dirty="0" smtClean="0">
                <a:latin typeface="Arial" pitchFamily="34" charset="0"/>
                <a:cs typeface="Arial" pitchFamily="34" charset="0"/>
              </a:rPr>
              <a:t>INTRODUCTION</a:t>
            </a:r>
            <a:endParaRPr lang="en-US" sz="2800" b="1" dirty="0">
              <a:latin typeface="Arial" pitchFamily="34" charset="0"/>
              <a:cs typeface="Arial" pitchFamily="34" charset="0"/>
            </a:endParaRPr>
          </a:p>
        </p:txBody>
      </p:sp>
      <p:pic>
        <p:nvPicPr>
          <p:cNvPr id="7" name="Picture 6"/>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8" name="TextBox 7"/>
          <p:cNvSpPr txBox="1"/>
          <p:nvPr/>
        </p:nvSpPr>
        <p:spPr>
          <a:xfrm>
            <a:off x="914400" y="1828801"/>
            <a:ext cx="7391400" cy="3046988"/>
          </a:xfrm>
          <a:prstGeom prst="rect">
            <a:avLst/>
          </a:prstGeom>
          <a:noFill/>
        </p:spPr>
        <p:txBody>
          <a:bodyPr wrap="square" rtlCol="0">
            <a:spAutoFit/>
          </a:bodyPr>
          <a:lstStyle/>
          <a:p>
            <a:r>
              <a:rPr lang="en-US" sz="1600" dirty="0" err="1" smtClean="0">
                <a:latin typeface="Arial" pitchFamily="34" charset="0"/>
                <a:cs typeface="Arial" pitchFamily="34" charset="0"/>
              </a:rPr>
              <a:t>PadGeneral</a:t>
            </a:r>
            <a:r>
              <a:rPr lang="en-US" sz="1600" dirty="0" smtClean="0">
                <a:latin typeface="Arial" pitchFamily="34" charset="0"/>
                <a:cs typeface="Arial" pitchFamily="34" charset="0"/>
              </a:rPr>
              <a:t> is a partner ship company and just a startup with the great Vision in mind to serve the women's of rural and underprivileged communities by providing the knowledge for utilizing the Sanitary Pads and educate them on the hygienic and Health and Safety.</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We are in the process of launching our product Sanitary Pad with in India and abroad by end of 2022, we will start our exports of our premier brand to US, UK and some parts of Europe.</a:t>
            </a: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The main focus is on Raw Materials vendors, checking the quality at the time of receipts, clearing the quality and then taking the Raw Materials for further process so there is ZERO rejection in the process.</a:t>
            </a:r>
          </a:p>
        </p:txBody>
      </p:sp>
    </p:spTree>
    <p:extLst>
      <p:ext uri="{BB962C8B-B14F-4D97-AF65-F5344CB8AC3E}">
        <p14:creationId xmlns:p14="http://schemas.microsoft.com/office/powerpoint/2010/main" xmlns="" val="2758891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4</a:t>
            </a:fld>
            <a:endParaRPr lang="en-US"/>
          </a:p>
        </p:txBody>
      </p:sp>
      <p:pic>
        <p:nvPicPr>
          <p:cNvPr id="6" name="Picture 5"/>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7" name="Rectangle 6"/>
          <p:cNvSpPr/>
          <p:nvPr/>
        </p:nvSpPr>
        <p:spPr>
          <a:xfrm>
            <a:off x="762000" y="1143000"/>
            <a:ext cx="4196983" cy="523220"/>
          </a:xfrm>
          <a:prstGeom prst="rect">
            <a:avLst/>
          </a:prstGeom>
        </p:spPr>
        <p:txBody>
          <a:bodyPr wrap="none">
            <a:spAutoFit/>
          </a:bodyPr>
          <a:lstStyle/>
          <a:p>
            <a:r>
              <a:rPr lang="en-US" sz="2800" b="1" dirty="0" smtClean="0">
                <a:latin typeface="Arial" pitchFamily="34" charset="0"/>
                <a:cs typeface="Arial" pitchFamily="34" charset="0"/>
              </a:rPr>
              <a:t>Overview on utilization </a:t>
            </a:r>
            <a:endParaRPr lang="en-US" sz="2800" b="1" dirty="0">
              <a:latin typeface="Arial" pitchFamily="34" charset="0"/>
              <a:cs typeface="Arial" pitchFamily="34" charset="0"/>
            </a:endParaRPr>
          </a:p>
        </p:txBody>
      </p:sp>
      <p:sp>
        <p:nvSpPr>
          <p:cNvPr id="8" name="Rectangle 7"/>
          <p:cNvSpPr/>
          <p:nvPr/>
        </p:nvSpPr>
        <p:spPr>
          <a:xfrm>
            <a:off x="762000" y="1905000"/>
            <a:ext cx="7696200" cy="3693319"/>
          </a:xfrm>
          <a:prstGeom prst="rect">
            <a:avLst/>
          </a:prstGeom>
        </p:spPr>
        <p:txBody>
          <a:bodyPr wrap="square">
            <a:spAutoFit/>
          </a:bodyPr>
          <a:lstStyle/>
          <a:p>
            <a:r>
              <a:rPr lang="en-US" dirty="0" smtClean="0">
                <a:latin typeface="Arial" pitchFamily="34" charset="0"/>
                <a:cs typeface="Arial" pitchFamily="34" charset="0"/>
              </a:rPr>
              <a:t>Women’s health and hygiene has been one of the key concerns over the</a:t>
            </a:r>
          </a:p>
          <a:p>
            <a:r>
              <a:rPr lang="en-US" dirty="0" smtClean="0">
                <a:latin typeface="Arial" pitchFamily="34" charset="0"/>
                <a:cs typeface="Arial" pitchFamily="34" charset="0"/>
              </a:rPr>
              <a:t>years across the world. The awareness on menstrual hygiene and usage</a:t>
            </a:r>
          </a:p>
          <a:p>
            <a:r>
              <a:rPr lang="en-US" dirty="0" smtClean="0">
                <a:latin typeface="Arial" pitchFamily="34" charset="0"/>
                <a:cs typeface="Arial" pitchFamily="34" charset="0"/>
              </a:rPr>
              <a:t>of sanitary napkins is virtually absent in rural areas. Poor menstrual</a:t>
            </a:r>
          </a:p>
          <a:p>
            <a:r>
              <a:rPr lang="en-US" dirty="0" smtClean="0">
                <a:latin typeface="Arial" pitchFamily="34" charset="0"/>
                <a:cs typeface="Arial" pitchFamily="34" charset="0"/>
              </a:rPr>
              <a:t>hygiene can cause fungal infections, repeated infections to RTI, cervical</a:t>
            </a:r>
          </a:p>
          <a:p>
            <a:r>
              <a:rPr lang="en-US" dirty="0" smtClean="0">
                <a:latin typeface="Arial" pitchFamily="34" charset="0"/>
                <a:cs typeface="Arial" pitchFamily="34" charset="0"/>
              </a:rPr>
              <a:t>cancer and vulnerable to infertility.</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adolescent girls get information and education on menstruation</a:t>
            </a:r>
          </a:p>
          <a:p>
            <a:r>
              <a:rPr lang="en-US" dirty="0" smtClean="0">
                <a:latin typeface="Arial" pitchFamily="34" charset="0"/>
                <a:cs typeface="Arial" pitchFamily="34" charset="0"/>
              </a:rPr>
              <a:t>from her mother and grandmother, who themselves had practiced the</a:t>
            </a:r>
          </a:p>
          <a:p>
            <a:r>
              <a:rPr lang="en-US" dirty="0" smtClean="0">
                <a:latin typeface="Arial" pitchFamily="34" charset="0"/>
                <a:cs typeface="Arial" pitchFamily="34" charset="0"/>
              </a:rPr>
              <a:t>unhygienic behaviors for years and thus do not see any harm in the</a:t>
            </a:r>
          </a:p>
          <a:p>
            <a:r>
              <a:rPr lang="en-US" dirty="0" smtClean="0">
                <a:latin typeface="Arial" pitchFamily="34" charset="0"/>
                <a:cs typeface="Arial" pitchFamily="34" charset="0"/>
              </a:rPr>
              <a:t>practices of using old cloths during menstruation. By creating enough</a:t>
            </a:r>
          </a:p>
          <a:p>
            <a:r>
              <a:rPr lang="en-US" dirty="0" smtClean="0">
                <a:latin typeface="Arial" pitchFamily="34" charset="0"/>
                <a:cs typeface="Arial" pitchFamily="34" charset="0"/>
              </a:rPr>
              <a:t>awareness regarding menstrual hygiene's importance and use of</a:t>
            </a:r>
          </a:p>
          <a:p>
            <a:r>
              <a:rPr lang="en-US" dirty="0" smtClean="0">
                <a:latin typeface="Arial" pitchFamily="34" charset="0"/>
                <a:cs typeface="Arial" pitchFamily="34" charset="0"/>
              </a:rPr>
              <a:t>sanitary napkins, we try to prevent such chronic diseases from</a:t>
            </a:r>
          </a:p>
          <a:p>
            <a:r>
              <a:rPr lang="en-US" dirty="0" smtClean="0">
                <a:latin typeface="Arial" pitchFamily="34" charset="0"/>
                <a:cs typeface="Arial" pitchFamily="34" charset="0"/>
              </a:rPr>
              <a:t>happening in the rural areas.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7BFD98-FC9B-4D92-AF69-C6F90F6D9C39}" type="slidenum">
              <a:rPr lang="en-US" smtClean="0"/>
              <a:pPr/>
              <a:t>5</a:t>
            </a:fld>
            <a:endParaRPr lang="en-US"/>
          </a:p>
        </p:txBody>
      </p:sp>
      <p:sp>
        <p:nvSpPr>
          <p:cNvPr id="6" name="Footer Placeholder 5"/>
          <p:cNvSpPr>
            <a:spLocks noGrp="1"/>
          </p:cNvSpPr>
          <p:nvPr>
            <p:ph type="ftr" sz="quarter" idx="11"/>
          </p:nvPr>
        </p:nvSpPr>
        <p:spPr/>
        <p:txBody>
          <a:bodyPr/>
          <a:lstStyle/>
          <a:p>
            <a:r>
              <a:rPr lang="en-US" dirty="0" smtClean="0"/>
              <a:t>PadGeneral</a:t>
            </a:r>
            <a:endParaRPr lang="en-US" dirty="0"/>
          </a:p>
        </p:txBody>
      </p:sp>
      <p:pic>
        <p:nvPicPr>
          <p:cNvPr id="7" name="Picture 6"/>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9" name="Title 1"/>
          <p:cNvSpPr>
            <a:spLocks noGrp="1"/>
          </p:cNvSpPr>
          <p:nvPr>
            <p:ph type="title"/>
          </p:nvPr>
        </p:nvSpPr>
        <p:spPr>
          <a:xfrm>
            <a:off x="457200" y="274637"/>
            <a:ext cx="8229600" cy="1975657"/>
          </a:xfrm>
        </p:spPr>
        <p:txBody>
          <a:bodyPr>
            <a:normAutofit/>
          </a:bodyPr>
          <a:lstStyle/>
          <a:p>
            <a:r>
              <a:rPr lang="en-US" b="1" dirty="0" smtClean="0">
                <a:latin typeface="Arial" pitchFamily="34" charset="0"/>
                <a:cs typeface="Arial" pitchFamily="34" charset="0"/>
              </a:rPr>
              <a:t>Our Brand</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pic>
        <p:nvPicPr>
          <p:cNvPr id="4098" name="Picture 2"/>
          <p:cNvPicPr>
            <a:picLocks noChangeAspect="1" noChangeArrowheads="1"/>
          </p:cNvPicPr>
          <p:nvPr/>
        </p:nvPicPr>
        <p:blipFill>
          <a:blip r:embed="rId3"/>
          <a:srcRect l="23950" t="43028" r="63312" b="38071"/>
          <a:stretch>
            <a:fillRect/>
          </a:stretch>
        </p:blipFill>
        <p:spPr bwMode="auto">
          <a:xfrm>
            <a:off x="228600" y="1905000"/>
            <a:ext cx="5257800" cy="3886200"/>
          </a:xfrm>
          <a:prstGeom prst="rect">
            <a:avLst/>
          </a:prstGeom>
          <a:noFill/>
          <a:ln w="9525">
            <a:noFill/>
            <a:miter lim="800000"/>
            <a:headEnd/>
            <a:tailEnd/>
          </a:ln>
          <a:effectLst/>
        </p:spPr>
      </p:pic>
      <p:sp>
        <p:nvSpPr>
          <p:cNvPr id="10" name="Rectangle 9"/>
          <p:cNvSpPr/>
          <p:nvPr/>
        </p:nvSpPr>
        <p:spPr>
          <a:xfrm>
            <a:off x="5638800" y="2057400"/>
            <a:ext cx="3276600" cy="3693319"/>
          </a:xfrm>
          <a:prstGeom prst="rect">
            <a:avLst/>
          </a:prstGeom>
          <a:ln w="6350">
            <a:solidFill>
              <a:schemeClr val="tx1"/>
            </a:solidFill>
          </a:ln>
        </p:spPr>
        <p:txBody>
          <a:bodyPr wrap="square">
            <a:spAutoFit/>
          </a:bodyPr>
          <a:lstStyle/>
          <a:p>
            <a:r>
              <a:rPr lang="en-US" dirty="0" smtClean="0"/>
              <a:t>Lilies are a beautiful flowers of nature and so is the  blooming of child hood to womanhood .</a:t>
            </a:r>
          </a:p>
          <a:p>
            <a:endParaRPr lang="en-US" dirty="0" smtClean="0"/>
          </a:p>
          <a:p>
            <a:r>
              <a:rPr lang="en-US" dirty="0" smtClean="0"/>
              <a:t>By choosing a name that is nature-based and synonymous</a:t>
            </a:r>
          </a:p>
          <a:p>
            <a:r>
              <a:rPr lang="en-US" dirty="0" smtClean="0"/>
              <a:t>with “beauty”, we are slowly helping change the perspective</a:t>
            </a:r>
          </a:p>
          <a:p>
            <a:r>
              <a:rPr lang="en-US" dirty="0" smtClean="0"/>
              <a:t>people have towards periods.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2255789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975657"/>
          </a:xfrm>
        </p:spPr>
        <p:txBody>
          <a:bodyPr>
            <a:normAutofit/>
          </a:bodyPr>
          <a:lstStyle/>
          <a:p>
            <a:r>
              <a:rPr lang="en-US" b="1" dirty="0" smtClean="0">
                <a:latin typeface="Arial" pitchFamily="34" charset="0"/>
                <a:cs typeface="Arial" pitchFamily="34" charset="0"/>
              </a:rPr>
              <a:t>Our Product</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sp>
        <p:nvSpPr>
          <p:cNvPr id="3" name="Content Placeholder 2"/>
          <p:cNvSpPr>
            <a:spLocks noGrp="1"/>
          </p:cNvSpPr>
          <p:nvPr>
            <p:ph idx="1"/>
          </p:nvPr>
        </p:nvSpPr>
        <p:spPr>
          <a:xfrm>
            <a:off x="609600" y="1905000"/>
            <a:ext cx="7543800" cy="3621895"/>
          </a:xfrm>
        </p:spPr>
        <p:txBody>
          <a:bodyPr/>
          <a:lstStyle/>
          <a:p>
            <a:pPr marL="0" indent="0">
              <a:buNone/>
            </a:pPr>
            <a:r>
              <a:rPr lang="en-US" sz="2400" b="1" dirty="0" smtClean="0">
                <a:latin typeface="Arial" pitchFamily="34" charset="0"/>
                <a:cs typeface="Arial" pitchFamily="34" charset="0"/>
              </a:rPr>
              <a:t>Sanitary Napkin</a:t>
            </a:r>
          </a:p>
          <a:p>
            <a:pPr marL="0" indent="0">
              <a:buNone/>
            </a:pPr>
            <a:endParaRPr lang="en-US" dirty="0"/>
          </a:p>
          <a:p>
            <a:pPr marL="0" indent="0">
              <a:buNone/>
            </a:pP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PadGeneral</a:t>
            </a:r>
            <a:endParaRPr lang="en-US" dirty="0"/>
          </a:p>
        </p:txBody>
      </p:sp>
      <p:pic>
        <p:nvPicPr>
          <p:cNvPr id="7" name="Picture 6"/>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pic>
        <p:nvPicPr>
          <p:cNvPr id="1028" name="Picture 4"/>
          <p:cNvPicPr>
            <a:picLocks noChangeAspect="1" noChangeArrowheads="1"/>
          </p:cNvPicPr>
          <p:nvPr/>
        </p:nvPicPr>
        <p:blipFill>
          <a:blip r:embed="rId3"/>
          <a:srcRect t="53448" r="64134" b="22414"/>
          <a:stretch>
            <a:fillRect/>
          </a:stretch>
        </p:blipFill>
        <p:spPr bwMode="auto">
          <a:xfrm>
            <a:off x="533400" y="2286000"/>
            <a:ext cx="8256814" cy="3657600"/>
          </a:xfrm>
          <a:prstGeom prst="rect">
            <a:avLst/>
          </a:prstGeom>
          <a:noFill/>
          <a:ln w="9525">
            <a:noFill/>
            <a:miter lim="800000"/>
            <a:headEnd/>
            <a:tailEnd/>
          </a:ln>
          <a:effectLst/>
        </p:spPr>
      </p:pic>
    </p:spTree>
    <p:extLst>
      <p:ext uri="{BB962C8B-B14F-4D97-AF65-F5344CB8AC3E}">
        <p14:creationId xmlns:p14="http://schemas.microsoft.com/office/powerpoint/2010/main" xmlns="" val="109648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7</a:t>
            </a:fld>
            <a:endParaRPr lang="en-US"/>
          </a:p>
        </p:txBody>
      </p:sp>
      <p:sp>
        <p:nvSpPr>
          <p:cNvPr id="6" name="Rectangle 5"/>
          <p:cNvSpPr/>
          <p:nvPr/>
        </p:nvSpPr>
        <p:spPr>
          <a:xfrm>
            <a:off x="533400" y="1905000"/>
            <a:ext cx="8077200" cy="3970318"/>
          </a:xfrm>
          <a:prstGeom prst="rect">
            <a:avLst/>
          </a:prstGeom>
          <a:ln w="6350">
            <a:solidFill>
              <a:schemeClr val="tx1"/>
            </a:solidFill>
          </a:ln>
        </p:spPr>
        <p:txBody>
          <a:bodyPr wrap="square">
            <a:spAutoFit/>
          </a:bodyPr>
          <a:lstStyle/>
          <a:p>
            <a:endParaRPr lang="en-US" dirty="0" smtClean="0">
              <a:latin typeface="Arial" pitchFamily="34" charset="0"/>
              <a:cs typeface="Arial" pitchFamily="34" charset="0"/>
            </a:endParaRPr>
          </a:p>
          <a:p>
            <a:r>
              <a:rPr lang="en-US" dirty="0" smtClean="0">
                <a:latin typeface="Arial" pitchFamily="34" charset="0"/>
                <a:cs typeface="Arial" pitchFamily="34" charset="0"/>
              </a:rPr>
              <a:t>1</a:t>
            </a:r>
            <a:r>
              <a:rPr lang="en-US" baseline="30000" dirty="0" smtClean="0">
                <a:latin typeface="Arial" pitchFamily="34" charset="0"/>
                <a:cs typeface="Arial" pitchFamily="34" charset="0"/>
              </a:rPr>
              <a:t>st</a:t>
            </a:r>
            <a:r>
              <a:rPr lang="en-US" dirty="0" smtClean="0">
                <a:latin typeface="Arial" pitchFamily="34" charset="0"/>
                <a:cs typeface="Arial" pitchFamily="34" charset="0"/>
              </a:rPr>
              <a:t>  layer: Premium soft surface feels soft &amp; comfortable</a:t>
            </a:r>
          </a:p>
          <a:p>
            <a:endParaRPr lang="en-US" dirty="0" smtClean="0">
              <a:latin typeface="Arial" pitchFamily="34" charset="0"/>
              <a:cs typeface="Arial" pitchFamily="34" charset="0"/>
            </a:endParaRPr>
          </a:p>
          <a:p>
            <a:r>
              <a:rPr lang="en-US" dirty="0" smtClean="0">
                <a:latin typeface="Arial" pitchFamily="34" charset="0"/>
                <a:cs typeface="Arial" pitchFamily="34" charset="0"/>
              </a:rPr>
              <a:t>2</a:t>
            </a:r>
            <a:r>
              <a:rPr lang="en-US" baseline="30000" dirty="0" smtClean="0">
                <a:latin typeface="Arial" pitchFamily="34" charset="0"/>
                <a:cs typeface="Arial" pitchFamily="34" charset="0"/>
              </a:rPr>
              <a:t>nd</a:t>
            </a:r>
            <a:r>
              <a:rPr lang="en-US" dirty="0" smtClean="0">
                <a:latin typeface="Arial" pitchFamily="34" charset="0"/>
                <a:cs typeface="Arial" pitchFamily="34" charset="0"/>
              </a:rPr>
              <a:t> layer: Ultra soft layer enhances softness &amp; freshness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3</a:t>
            </a:r>
            <a:r>
              <a:rPr lang="en-US" baseline="30000" dirty="0" smtClean="0">
                <a:latin typeface="Arial" pitchFamily="34" charset="0"/>
                <a:cs typeface="Arial" pitchFamily="34" charset="0"/>
              </a:rPr>
              <a:t>rd</a:t>
            </a:r>
            <a:r>
              <a:rPr lang="en-US" dirty="0" smtClean="0">
                <a:latin typeface="Arial" pitchFamily="34" charset="0"/>
                <a:cs typeface="Arial" pitchFamily="34" charset="0"/>
              </a:rPr>
              <a:t> layer: Super absorbent polymer locks in moisture, keeps surface dry</a:t>
            </a:r>
          </a:p>
          <a:p>
            <a:endParaRPr lang="en-US" dirty="0" smtClean="0">
              <a:latin typeface="Arial" pitchFamily="34" charset="0"/>
              <a:cs typeface="Arial" pitchFamily="34" charset="0"/>
            </a:endParaRPr>
          </a:p>
          <a:p>
            <a:r>
              <a:rPr lang="en-US" dirty="0" smtClean="0">
                <a:latin typeface="Arial" pitchFamily="34" charset="0"/>
                <a:cs typeface="Arial" pitchFamily="34" charset="0"/>
              </a:rPr>
              <a:t>4</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layer: Ultra soft layer</a:t>
            </a:r>
          </a:p>
          <a:p>
            <a:endParaRPr lang="en-US" dirty="0" smtClean="0">
              <a:latin typeface="Arial" pitchFamily="34" charset="0"/>
              <a:cs typeface="Arial" pitchFamily="34" charset="0"/>
            </a:endParaRPr>
          </a:p>
          <a:p>
            <a:r>
              <a:rPr lang="en-US" dirty="0" smtClean="0">
                <a:latin typeface="Arial" pitchFamily="34" charset="0"/>
                <a:cs typeface="Arial" pitchFamily="34" charset="0"/>
              </a:rPr>
              <a:t>5</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layer: Air- permeable layer eliminates moisture &amp; heat fast, keeping</a:t>
            </a:r>
          </a:p>
          <a:p>
            <a:r>
              <a:rPr lang="en-US" dirty="0" smtClean="0">
                <a:latin typeface="Arial" pitchFamily="34" charset="0"/>
                <a:cs typeface="Arial" pitchFamily="34" charset="0"/>
              </a:rPr>
              <a:t>you fresh</a:t>
            </a:r>
          </a:p>
          <a:p>
            <a:endParaRPr lang="en-US" dirty="0" smtClean="0">
              <a:latin typeface="Arial" pitchFamily="34" charset="0"/>
              <a:cs typeface="Arial" pitchFamily="34" charset="0"/>
            </a:endParaRPr>
          </a:p>
          <a:p>
            <a:r>
              <a:rPr lang="en-US" dirty="0" smtClean="0">
                <a:latin typeface="Arial" pitchFamily="34" charset="0"/>
                <a:cs typeface="Arial" pitchFamily="34" charset="0"/>
              </a:rPr>
              <a:t>6</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layer: Specially designed back adhesive conforms with human</a:t>
            </a:r>
          </a:p>
          <a:p>
            <a:r>
              <a:rPr lang="en-US" dirty="0" smtClean="0">
                <a:latin typeface="Arial" pitchFamily="34" charset="0"/>
                <a:cs typeface="Arial" pitchFamily="34" charset="0"/>
              </a:rPr>
              <a:t>ergonomic</a:t>
            </a:r>
            <a:endParaRPr lang="en-US" dirty="0">
              <a:latin typeface="Arial" pitchFamily="34" charset="0"/>
              <a:cs typeface="Arial" pitchFamily="34" charset="0"/>
            </a:endParaRPr>
          </a:p>
        </p:txBody>
      </p:sp>
      <p:pic>
        <p:nvPicPr>
          <p:cNvPr id="8" name="Picture 7"/>
          <p:cNvPicPr>
            <a:picLocks noChangeAspect="1" noChangeArrowheads="1"/>
          </p:cNvPicPr>
          <p:nvPr/>
        </p:nvPicPr>
        <p:blipFill>
          <a:blip r:embed="rId2"/>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9" name="Title 1"/>
          <p:cNvSpPr>
            <a:spLocks noGrp="1"/>
          </p:cNvSpPr>
          <p:nvPr>
            <p:ph type="title"/>
          </p:nvPr>
        </p:nvSpPr>
        <p:spPr>
          <a:xfrm>
            <a:off x="304800" y="304800"/>
            <a:ext cx="8229600" cy="1975657"/>
          </a:xfrm>
        </p:spPr>
        <p:txBody>
          <a:bodyPr>
            <a:normAutofit/>
          </a:bodyPr>
          <a:lstStyle/>
          <a:p>
            <a:r>
              <a:rPr lang="en-US" b="1" dirty="0" smtClean="0">
                <a:latin typeface="Arial" pitchFamily="34" charset="0"/>
                <a:cs typeface="Arial" pitchFamily="34" charset="0"/>
              </a:rPr>
              <a:t>Our Product</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8</a:t>
            </a:fld>
            <a:endParaRPr lang="en-US"/>
          </a:p>
        </p:txBody>
      </p:sp>
      <p:sp>
        <p:nvSpPr>
          <p:cNvPr id="6" name="Title 1"/>
          <p:cNvSpPr>
            <a:spLocks noGrp="1"/>
          </p:cNvSpPr>
          <p:nvPr>
            <p:ph type="title"/>
          </p:nvPr>
        </p:nvSpPr>
        <p:spPr>
          <a:xfrm>
            <a:off x="457200" y="274637"/>
            <a:ext cx="8229600" cy="1975657"/>
          </a:xfrm>
        </p:spPr>
        <p:txBody>
          <a:bodyPr>
            <a:normAutofit/>
          </a:bodyPr>
          <a:lstStyle/>
          <a:p>
            <a:r>
              <a:rPr lang="en-US" b="1" dirty="0" smtClean="0">
                <a:latin typeface="Arial" pitchFamily="34" charset="0"/>
                <a:cs typeface="Arial" pitchFamily="34" charset="0"/>
              </a:rPr>
              <a:t>Our Quality</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pic>
        <p:nvPicPr>
          <p:cNvPr id="3074" name="Picture 2"/>
          <p:cNvPicPr>
            <a:picLocks noChangeAspect="1" noChangeArrowheads="1"/>
          </p:cNvPicPr>
          <p:nvPr/>
        </p:nvPicPr>
        <p:blipFill>
          <a:blip r:embed="rId2"/>
          <a:srcRect l="66349" t="25714" r="7319" b="25564"/>
          <a:stretch>
            <a:fillRect/>
          </a:stretch>
        </p:blipFill>
        <p:spPr bwMode="auto">
          <a:xfrm>
            <a:off x="451756" y="1905000"/>
            <a:ext cx="3891643" cy="4191000"/>
          </a:xfrm>
          <a:prstGeom prst="rect">
            <a:avLst/>
          </a:prstGeom>
          <a:noFill/>
          <a:ln w="6350">
            <a:solidFill>
              <a:schemeClr val="tx1"/>
            </a:solidFill>
            <a:miter lim="800000"/>
            <a:headEnd/>
            <a:tailEnd/>
          </a:ln>
          <a:effectLst/>
        </p:spPr>
      </p:pic>
      <p:pic>
        <p:nvPicPr>
          <p:cNvPr id="8" name="Picture 7"/>
          <p:cNvPicPr>
            <a:picLocks noChangeAspect="1" noChangeArrowheads="1"/>
          </p:cNvPicPr>
          <p:nvPr/>
        </p:nvPicPr>
        <p:blipFill>
          <a:blip r:embed="rId3"/>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9" name="TextBox 8"/>
          <p:cNvSpPr txBox="1"/>
          <p:nvPr/>
        </p:nvSpPr>
        <p:spPr>
          <a:xfrm>
            <a:off x="4495800" y="1828800"/>
            <a:ext cx="4419600" cy="4339650"/>
          </a:xfrm>
          <a:prstGeom prst="rect">
            <a:avLst/>
          </a:prstGeom>
          <a:noFill/>
          <a:ln w="3175">
            <a:solidFill>
              <a:schemeClr val="tx1"/>
            </a:solidFill>
          </a:ln>
        </p:spPr>
        <p:txBody>
          <a:bodyPr wrap="square" rtlCol="0">
            <a:spAutoFit/>
          </a:bodyPr>
          <a:lstStyle/>
          <a:p>
            <a:r>
              <a:rPr lang="en-US" sz="2000" b="1" u="sng" dirty="0" smtClean="0"/>
              <a:t>Special Features:-</a:t>
            </a:r>
          </a:p>
          <a:p>
            <a:r>
              <a:rPr lang="en-US" sz="1600" dirty="0" smtClean="0"/>
              <a:t>Special designed end wings help hold the pad and help to protect your panties offer extra back leakage protection</a:t>
            </a:r>
          </a:p>
          <a:p>
            <a:endParaRPr lang="en-US" sz="1600" dirty="0" smtClean="0"/>
          </a:p>
          <a:p>
            <a:r>
              <a:rPr lang="en-US" sz="1600" dirty="0" smtClean="0"/>
              <a:t>Gel Layer is locked on all 4 sides by another layer ensuring no leakage on Side or below.</a:t>
            </a:r>
          </a:p>
          <a:p>
            <a:endParaRPr lang="en-US" sz="1600" dirty="0" smtClean="0"/>
          </a:p>
          <a:p>
            <a:r>
              <a:rPr lang="en-US" sz="1600" dirty="0" smtClean="0"/>
              <a:t>Super Adsorbent Gel converts liquid into Gel</a:t>
            </a:r>
          </a:p>
          <a:p>
            <a:endParaRPr lang="en-US" sz="1600" dirty="0" smtClean="0"/>
          </a:p>
          <a:p>
            <a:r>
              <a:rPr lang="en-US" sz="1600" dirty="0" smtClean="0"/>
              <a:t>Soft and smooth surface for comfortable and dry feel</a:t>
            </a:r>
          </a:p>
          <a:p>
            <a:endParaRPr lang="en-US" sz="1600" dirty="0" smtClean="0"/>
          </a:p>
          <a:p>
            <a:r>
              <a:rPr lang="en-US" sz="1600" dirty="0" smtClean="0"/>
              <a:t>QAS- Quick Absorption Strip</a:t>
            </a:r>
          </a:p>
          <a:p>
            <a:endParaRPr lang="en-US" sz="1600" dirty="0" smtClean="0"/>
          </a:p>
          <a:p>
            <a:r>
              <a:rPr lang="en-US" sz="1600" dirty="0" smtClean="0"/>
              <a:t>Strong Adhesive to keep Napkin firm in its place until it is removed for changing.</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PadGeneral</a:t>
            </a:r>
            <a:endParaRPr lang="en-US" dirty="0"/>
          </a:p>
        </p:txBody>
      </p:sp>
      <p:sp>
        <p:nvSpPr>
          <p:cNvPr id="5" name="Slide Number Placeholder 4"/>
          <p:cNvSpPr>
            <a:spLocks noGrp="1"/>
          </p:cNvSpPr>
          <p:nvPr>
            <p:ph type="sldNum" sz="quarter" idx="12"/>
          </p:nvPr>
        </p:nvSpPr>
        <p:spPr/>
        <p:txBody>
          <a:bodyPr/>
          <a:lstStyle/>
          <a:p>
            <a:fld id="{5B7BFD98-FC9B-4D92-AF69-C6F90F6D9C39}" type="slidenum">
              <a:rPr lang="en-US" smtClean="0"/>
              <a:pPr/>
              <a:t>9</a:t>
            </a:fld>
            <a:endParaRPr lang="en-US"/>
          </a:p>
        </p:txBody>
      </p:sp>
      <p:sp>
        <p:nvSpPr>
          <p:cNvPr id="7" name="Title 1"/>
          <p:cNvSpPr>
            <a:spLocks noGrp="1"/>
          </p:cNvSpPr>
          <p:nvPr>
            <p:ph type="title"/>
          </p:nvPr>
        </p:nvSpPr>
        <p:spPr>
          <a:xfrm>
            <a:off x="457200" y="274637"/>
            <a:ext cx="8229600" cy="1975657"/>
          </a:xfrm>
        </p:spPr>
        <p:txBody>
          <a:bodyPr>
            <a:normAutofit/>
          </a:bodyPr>
          <a:lstStyle/>
          <a:p>
            <a:r>
              <a:rPr lang="en-US" b="1" dirty="0" smtClean="0">
                <a:latin typeface="Arial" pitchFamily="34" charset="0"/>
                <a:cs typeface="Arial" pitchFamily="34" charset="0"/>
              </a:rPr>
              <a:t>Our Quality</a:t>
            </a:r>
            <a:r>
              <a:rPr lang="en-US" dirty="0" smtClean="0">
                <a:latin typeface="Arial" pitchFamily="34" charset="0"/>
                <a:cs typeface="Arial" pitchFamily="34" charset="0"/>
              </a:rPr>
              <a:t> </a:t>
            </a:r>
            <a:r>
              <a:rPr lang="en-US" sz="4000" b="1" dirty="0" smtClean="0"/>
              <a:t/>
            </a:r>
            <a:br>
              <a:rPr lang="en-US" sz="4000" b="1" dirty="0" smtClean="0"/>
            </a:br>
            <a:endParaRPr lang="en-US" sz="4000" b="1" dirty="0"/>
          </a:p>
        </p:txBody>
      </p:sp>
      <p:pic>
        <p:nvPicPr>
          <p:cNvPr id="2050" name="Picture 2"/>
          <p:cNvPicPr>
            <a:picLocks noChangeAspect="1" noChangeArrowheads="1"/>
          </p:cNvPicPr>
          <p:nvPr/>
        </p:nvPicPr>
        <p:blipFill>
          <a:blip r:embed="rId2"/>
          <a:srcRect l="36545" t="21667" r="12855" b="17740"/>
          <a:stretch>
            <a:fillRect/>
          </a:stretch>
        </p:blipFill>
        <p:spPr bwMode="auto">
          <a:xfrm>
            <a:off x="381000" y="2209800"/>
            <a:ext cx="4038600" cy="4142792"/>
          </a:xfrm>
          <a:prstGeom prst="rect">
            <a:avLst/>
          </a:prstGeom>
          <a:noFill/>
          <a:ln w="6350">
            <a:solidFill>
              <a:schemeClr val="tx1"/>
            </a:solidFill>
            <a:miter lim="800000"/>
            <a:headEnd/>
            <a:tailEnd/>
          </a:ln>
          <a:effectLst/>
        </p:spPr>
      </p:pic>
      <p:pic>
        <p:nvPicPr>
          <p:cNvPr id="2051" name="Picture 3"/>
          <p:cNvPicPr>
            <a:picLocks noChangeAspect="1" noChangeArrowheads="1"/>
          </p:cNvPicPr>
          <p:nvPr/>
        </p:nvPicPr>
        <p:blipFill>
          <a:blip r:embed="rId3"/>
          <a:srcRect l="24748" t="27503" r="22489" b="17166"/>
          <a:stretch>
            <a:fillRect/>
          </a:stretch>
        </p:blipFill>
        <p:spPr bwMode="auto">
          <a:xfrm>
            <a:off x="4495800" y="2209800"/>
            <a:ext cx="4419600" cy="4114800"/>
          </a:xfrm>
          <a:prstGeom prst="rect">
            <a:avLst/>
          </a:prstGeom>
          <a:noFill/>
          <a:ln w="6350">
            <a:solidFill>
              <a:schemeClr val="tx1"/>
            </a:solidFill>
            <a:miter lim="800000"/>
            <a:headEnd/>
            <a:tailEnd/>
          </a:ln>
          <a:effectLst/>
        </p:spPr>
      </p:pic>
      <p:pic>
        <p:nvPicPr>
          <p:cNvPr id="10" name="Picture 9"/>
          <p:cNvPicPr>
            <a:picLocks noChangeAspect="1" noChangeArrowheads="1"/>
          </p:cNvPicPr>
          <p:nvPr/>
        </p:nvPicPr>
        <p:blipFill>
          <a:blip r:embed="rId4"/>
          <a:srcRect l="26235" t="28294" r="62107" b="54264"/>
          <a:stretch>
            <a:fillRect/>
          </a:stretch>
        </p:blipFill>
        <p:spPr bwMode="auto">
          <a:xfrm>
            <a:off x="7162800" y="14817"/>
            <a:ext cx="1936750" cy="975783"/>
          </a:xfrm>
          <a:prstGeom prst="rect">
            <a:avLst/>
          </a:prstGeom>
          <a:noFill/>
          <a:ln w="1">
            <a:noFill/>
            <a:miter lim="800000"/>
            <a:headEnd/>
            <a:tailEnd type="none" w="med" len="med"/>
          </a:ln>
          <a:effectLst/>
        </p:spPr>
      </p:pic>
      <p:sp>
        <p:nvSpPr>
          <p:cNvPr id="8" name="TextBox 7"/>
          <p:cNvSpPr txBox="1"/>
          <p:nvPr/>
        </p:nvSpPr>
        <p:spPr>
          <a:xfrm>
            <a:off x="685800" y="1752600"/>
            <a:ext cx="2743200" cy="461665"/>
          </a:xfrm>
          <a:prstGeom prst="rect">
            <a:avLst/>
          </a:prstGeom>
          <a:noFill/>
        </p:spPr>
        <p:txBody>
          <a:bodyPr wrap="square" rtlCol="0">
            <a:spAutoFit/>
          </a:bodyPr>
          <a:lstStyle/>
          <a:p>
            <a:r>
              <a:rPr lang="en-US" sz="2400" b="1" dirty="0" smtClean="0">
                <a:latin typeface="Arial" pitchFamily="34" charset="0"/>
                <a:cs typeface="Arial" pitchFamily="34" charset="0"/>
              </a:rPr>
              <a:t>Test Reports</a:t>
            </a:r>
            <a:endParaRPr lang="en-US" sz="2400" b="1" dirty="0">
              <a:latin typeface="Arial" pitchFamily="34" charset="0"/>
              <a:cs typeface="Arial" pitchFamily="34" charset="0"/>
            </a:endParaRPr>
          </a:p>
        </p:txBody>
      </p:sp>
      <p:sp>
        <p:nvSpPr>
          <p:cNvPr id="9" name="Rectangle 8"/>
          <p:cNvSpPr/>
          <p:nvPr/>
        </p:nvSpPr>
        <p:spPr>
          <a:xfrm>
            <a:off x="3048000" y="5257800"/>
            <a:ext cx="1066800" cy="152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flipV="1">
            <a:off x="7467600" y="5257800"/>
            <a:ext cx="1066800" cy="152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1061</TotalTime>
  <Words>960</Words>
  <Application>Microsoft Office PowerPoint</Application>
  <PresentationFormat>On-screen Show (4:3)</PresentationFormat>
  <Paragraphs>239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  PadGeneral</vt:lpstr>
      <vt:lpstr>Our  Vision</vt:lpstr>
      <vt:lpstr>Slide 3</vt:lpstr>
      <vt:lpstr>Slide 4</vt:lpstr>
      <vt:lpstr>Our Brand  </vt:lpstr>
      <vt:lpstr>Our Product  </vt:lpstr>
      <vt:lpstr>Our Product  </vt:lpstr>
      <vt:lpstr>Our Quality  </vt:lpstr>
      <vt:lpstr>Our Quality  </vt:lpstr>
      <vt:lpstr>Our Quality  </vt:lpstr>
      <vt:lpstr>Our Quality  </vt:lpstr>
      <vt:lpstr>Slide 12</vt:lpstr>
      <vt:lpstr>Slide 13</vt:lpstr>
      <vt:lpstr>Contact Details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 General (Lily)</dc:title>
  <dc:creator>ADMIN</dc:creator>
  <cp:lastModifiedBy>Windows User</cp:lastModifiedBy>
  <cp:revision>109</cp:revision>
  <dcterms:created xsi:type="dcterms:W3CDTF">2022-01-17T08:46:31Z</dcterms:created>
  <dcterms:modified xsi:type="dcterms:W3CDTF">2022-01-25T13:44:28Z</dcterms:modified>
</cp:coreProperties>
</file>