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72" r:id="rId11"/>
    <p:sldId id="277" r:id="rId12"/>
    <p:sldId id="265" r:id="rId13"/>
    <p:sldId id="266" r:id="rId14"/>
    <p:sldId id="275" r:id="rId15"/>
    <p:sldId id="271" r:id="rId16"/>
    <p:sldId id="267" r:id="rId17"/>
    <p:sldId id="268" r:id="rId18"/>
    <p:sldId id="269" r:id="rId19"/>
  </p:sldIdLst>
  <p:sldSz cx="9144000" cy="5143500" type="screen16x9"/>
  <p:notesSz cx="6858000" cy="9144000"/>
  <p:embeddedFontLst>
    <p:embeddedFont>
      <p:font typeface="Exo 2" panose="020B0604020202020204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Times" panose="02020603050405020304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97">
          <p15:clr>
            <a:srgbClr val="9AA0A6"/>
          </p15:clr>
        </p15:guide>
        <p15:guide id="3" orient="horz" pos="2843">
          <p15:clr>
            <a:srgbClr val="9AA0A6"/>
          </p15:clr>
        </p15:guide>
        <p15:guide id="4" pos="5306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FC713-FED4-41C0-B51B-BF4EF3EFFBDB}">
  <a:tblStyle styleId="{F7FFC713-FED4-41C0-B51B-BF4EF3EFFB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pos="454"/>
        <p:guide orient="horz" pos="397"/>
        <p:guide orient="horz" pos="2843"/>
        <p:guide pos="5306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594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00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tBDfr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://bit.ly/2TyoMs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nxth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3843" y="-1226557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8057" y="2624756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391900" y="3555163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956450" y="2117538"/>
            <a:ext cx="52311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4081150" y="2561250"/>
            <a:ext cx="42150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081173" y="1798675"/>
            <a:ext cx="421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48600" y="1843250"/>
            <a:ext cx="36201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948600" y="1015750"/>
            <a:ext cx="549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967101" y="-224552"/>
            <a:ext cx="881600" cy="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/>
          </p:nvPr>
        </p:nvSpPr>
        <p:spPr>
          <a:xfrm>
            <a:off x="2026913" y="3068225"/>
            <a:ext cx="23601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 idx="3"/>
          </p:nvPr>
        </p:nvSpPr>
        <p:spPr>
          <a:xfrm>
            <a:off x="4756675" y="3068225"/>
            <a:ext cx="236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4756680" y="3632050"/>
            <a:ext cx="23604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"/>
          </p:nvPr>
        </p:nvSpPr>
        <p:spPr>
          <a:xfrm>
            <a:off x="2027071" y="3632050"/>
            <a:ext cx="2360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2"/>
          </p:nvPr>
        </p:nvSpPr>
        <p:spPr>
          <a:xfrm>
            <a:off x="937700" y="2894012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937700" y="3319742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3"/>
          </p:nvPr>
        </p:nvSpPr>
        <p:spPr>
          <a:xfrm>
            <a:off x="3484419" y="2894012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3484421" y="3319742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 idx="5"/>
          </p:nvPr>
        </p:nvSpPr>
        <p:spPr>
          <a:xfrm>
            <a:off x="6031146" y="2894012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6"/>
          </p:nvPr>
        </p:nvSpPr>
        <p:spPr>
          <a:xfrm>
            <a:off x="6031149" y="3319742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4893" y="629993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8225" y="4119538"/>
            <a:ext cx="1453150" cy="15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2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1"/>
          </p:nvPr>
        </p:nvSpPr>
        <p:spPr>
          <a:xfrm>
            <a:off x="2424850" y="20523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3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4"/>
          </p:nvPr>
        </p:nvSpPr>
        <p:spPr>
          <a:xfrm>
            <a:off x="4740954" y="20523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 idx="5"/>
          </p:nvPr>
        </p:nvSpPr>
        <p:spPr>
          <a:xfrm>
            <a:off x="2424850" y="3204050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6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7"/>
          </p:nvPr>
        </p:nvSpPr>
        <p:spPr>
          <a:xfrm>
            <a:off x="4740958" y="3204050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8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7250" y="-513887"/>
            <a:ext cx="1453150" cy="1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3028" y="766268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2"/>
          </p:nvPr>
        </p:nvSpPr>
        <p:spPr>
          <a:xfrm>
            <a:off x="1101175" y="17590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3"/>
          </p:nvPr>
        </p:nvSpPr>
        <p:spPr>
          <a:xfrm>
            <a:off x="3578948" y="17590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4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5"/>
          </p:nvPr>
        </p:nvSpPr>
        <p:spPr>
          <a:xfrm>
            <a:off x="1101175" y="34210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6"/>
          </p:nvPr>
        </p:nvSpPr>
        <p:spPr>
          <a:xfrm>
            <a:off x="1101175" y="3931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 idx="7"/>
          </p:nvPr>
        </p:nvSpPr>
        <p:spPr>
          <a:xfrm>
            <a:off x="3578948" y="34210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8"/>
          </p:nvPr>
        </p:nvSpPr>
        <p:spPr>
          <a:xfrm>
            <a:off x="3578948" y="3931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 idx="9"/>
          </p:nvPr>
        </p:nvSpPr>
        <p:spPr>
          <a:xfrm>
            <a:off x="6056727" y="17590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3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 idx="14"/>
          </p:nvPr>
        </p:nvSpPr>
        <p:spPr>
          <a:xfrm>
            <a:off x="6056727" y="34210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5"/>
          </p:nvPr>
        </p:nvSpPr>
        <p:spPr>
          <a:xfrm>
            <a:off x="6056727" y="3931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97522" y="1240543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799999">
            <a:off x="8408000" y="560963"/>
            <a:ext cx="1453149" cy="153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1628" y="2353268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7225" y="4257963"/>
            <a:ext cx="1453150" cy="15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72400" y="1889788"/>
            <a:ext cx="3143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872400" y="2724513"/>
            <a:ext cx="31434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428450" y="4106913"/>
            <a:ext cx="1453150" cy="1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684241" y="-908625"/>
            <a:ext cx="3479501" cy="34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3732" y="3755593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06218" y="174106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5425" y="3917125"/>
            <a:ext cx="2181547" cy="192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934443" y="-1057050"/>
            <a:ext cx="3479501" cy="34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59932" y="3629093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056243" y="-949744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886675">
            <a:off x="4339025" y="4452112"/>
            <a:ext cx="2401600" cy="24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7782" y="200243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15055" y="456335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8757" y="-2603025"/>
            <a:ext cx="3479501" cy="34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318" y="-407682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440943" y="435578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09175" y="4348525"/>
            <a:ext cx="2181547" cy="192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656743" y="-2461775"/>
            <a:ext cx="3479501" cy="34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ctrTitle"/>
          </p:nvPr>
        </p:nvSpPr>
        <p:spPr>
          <a:xfrm>
            <a:off x="1717450" y="692400"/>
            <a:ext cx="57090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ubTitle" idx="1"/>
          </p:nvPr>
        </p:nvSpPr>
        <p:spPr>
          <a:xfrm>
            <a:off x="1717450" y="1860900"/>
            <a:ext cx="57090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2"/>
          </p:nvPr>
        </p:nvSpPr>
        <p:spPr>
          <a:xfrm>
            <a:off x="1717450" y="2198646"/>
            <a:ext cx="57090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3"/>
          </p:nvPr>
        </p:nvSpPr>
        <p:spPr>
          <a:xfrm>
            <a:off x="2264625" y="4157701"/>
            <a:ext cx="46149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0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255103" y="1793275"/>
            <a:ext cx="2181547" cy="192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948225" y="-797887"/>
            <a:ext cx="1453150" cy="1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 flipH="1">
            <a:off x="-171443" y="2865818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 flipH="1">
            <a:off x="8481882" y="236518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-2258209" y="-1109750"/>
            <a:ext cx="3479501" cy="347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2264625" y="3611700"/>
            <a:ext cx="46149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Slidesgo</a:t>
            </a: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icons by</a:t>
            </a: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infographics &amp; images by</a:t>
            </a: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723291" y="423633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99999">
            <a:off x="4712575" y="3636287"/>
            <a:ext cx="2401600" cy="248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4332" y="-110975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1118" y="192003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943" y="-1175107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33225" y="3701350"/>
            <a:ext cx="2181547" cy="192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675" y="3161063"/>
            <a:ext cx="1453150" cy="1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4732" y="-284950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1118" y="1138593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86722" y="1198393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91650" y="1375650"/>
            <a:ext cx="51837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265600" y="3187900"/>
            <a:ext cx="46359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1425" y="1307100"/>
            <a:ext cx="63813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33225" y="3701350"/>
            <a:ext cx="2181547" cy="192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675" y="3161063"/>
            <a:ext cx="1453150" cy="1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4732" y="-284950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1118" y="1138593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86722" y="1198393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244200" y="1204009"/>
            <a:ext cx="3802500" cy="1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4244200" y="3130991"/>
            <a:ext cx="38025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95500" y="-926950"/>
            <a:ext cx="2181547" cy="192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20000" y="3184500"/>
            <a:ext cx="39474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948225" y="-797887"/>
            <a:ext cx="1453150" cy="1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2258209" y="-110975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 flipH="1">
            <a:off x="4192107" y="109218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 flipH="1">
            <a:off x="1293607" y="4240868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255103" y="1793275"/>
            <a:ext cx="2181547" cy="192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2826600" y="2755825"/>
            <a:ext cx="174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2870250" y="3372519"/>
            <a:ext cx="1658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4572001" y="2755825"/>
            <a:ext cx="174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4615650" y="3372519"/>
            <a:ext cx="1658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1081200" y="2755827"/>
            <a:ext cx="174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1124850" y="3372519"/>
            <a:ext cx="1658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6317401" y="2755827"/>
            <a:ext cx="174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6361051" y="3372519"/>
            <a:ext cx="1658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/>
          </p:nvPr>
        </p:nvSpPr>
        <p:spPr>
          <a:xfrm>
            <a:off x="1429800" y="1618900"/>
            <a:ext cx="1048200" cy="104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9"/>
          </p:nvPr>
        </p:nvSpPr>
        <p:spPr>
          <a:xfrm>
            <a:off x="4920600" y="1618900"/>
            <a:ext cx="1048200" cy="104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/>
          </p:nvPr>
        </p:nvSpPr>
        <p:spPr>
          <a:xfrm>
            <a:off x="3175200" y="1618900"/>
            <a:ext cx="1048200" cy="104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/>
          </p:nvPr>
        </p:nvSpPr>
        <p:spPr>
          <a:xfrm>
            <a:off x="6666000" y="1618900"/>
            <a:ext cx="1048200" cy="104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u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" TargetMode="Externa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s://chalo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3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WELCOME 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IN" sz="2600" dirty="0"/>
              <a:t>BLOCK DIAGRAM</a:t>
            </a:r>
            <a:endParaRPr sz="260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21A4F-A75F-3F81-668E-CD6C39FC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987340"/>
            <a:ext cx="6173719" cy="387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955F-9768-290A-3ED2-81C4B34A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5756"/>
            <a:ext cx="7704000" cy="4057649"/>
          </a:xfrm>
        </p:spPr>
        <p:txBody>
          <a:bodyPr/>
          <a:lstStyle/>
          <a:p>
            <a:pPr algn="l"/>
            <a:r>
              <a:rPr lang="en-US" sz="1600" dirty="0"/>
              <a:t>User is met with a login page/signup page</a:t>
            </a:r>
            <a:br>
              <a:rPr lang="en-US" sz="1600" dirty="0"/>
            </a:br>
            <a:r>
              <a:rPr lang="en-US" sz="1600" dirty="0"/>
              <a:t>User can select intercity travel, book a TMT </a:t>
            </a:r>
            <a:r>
              <a:rPr lang="en-US" sz="1600"/>
              <a:t>bus ticket, or track his/her bus</a:t>
            </a:r>
            <a:br>
              <a:rPr lang="en-US" sz="1600"/>
            </a:br>
            <a:br>
              <a:rPr lang="en-US" sz="1600" dirty="0"/>
            </a:b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5FEC2-2689-6607-DFC8-ACCD3952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586432"/>
            <a:ext cx="7704000" cy="45719"/>
          </a:xfrm>
        </p:spPr>
        <p:txBody>
          <a:bodyPr/>
          <a:lstStyle/>
          <a:p>
            <a:pPr marL="323850" indent="-1714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9634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TOOLS/SOFTWARE , LANGUAGE USED</a:t>
            </a:r>
            <a:endParaRPr sz="2600" dirty="0"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SCRIPT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JS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JS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 DB</a:t>
            </a:r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 l="27699" r="26269"/>
          <a:stretch/>
        </p:blipFill>
        <p:spPr>
          <a:xfrm>
            <a:off x="3339050" y="1344550"/>
            <a:ext cx="891975" cy="10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C04F72-26D5-4930-AC22-F87B41A2B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865" y="1341915"/>
            <a:ext cx="1156063" cy="108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D714F-14E1-468F-AB13-2846B2C49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379" y="1342106"/>
            <a:ext cx="1942133" cy="1087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073A8-955F-4889-A70B-5B0521D3B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050" y="2713801"/>
            <a:ext cx="891975" cy="545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895A3-F19F-4A24-ADD5-30D3CFD00F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861" t="28125" r="9936" b="27531"/>
          <a:stretch/>
        </p:blipFill>
        <p:spPr>
          <a:xfrm>
            <a:off x="4700228" y="2713802"/>
            <a:ext cx="1312433" cy="54559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dirty="0"/>
              <a:t>IMPLEMENTATION:</a:t>
            </a:r>
            <a:endParaRPr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DA9A1-2C5D-451E-AA9A-37F32D81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55" y="1215752"/>
            <a:ext cx="7203899" cy="3416752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E0F0-BECE-498F-952C-523071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SzPct val="150000"/>
              <a:buFont typeface="Arial" panose="020B0604020202020204" pitchFamily="34" charset="0"/>
              <a:buChar char="•"/>
            </a:pPr>
            <a:r>
              <a:rPr lang="en" dirty="0"/>
              <a:t>IMPLEMENTATION: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BC36C-8301-489B-8C6D-5FAAC801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4" y="1160586"/>
            <a:ext cx="7213108" cy="34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7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dirty="0"/>
              <a:t>IMPLEMENTATION:</a:t>
            </a:r>
            <a:endParaRPr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92DE0-F9BF-4001-882B-59E70CA9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215752"/>
            <a:ext cx="7165088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500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2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CONCLUSION</a:t>
            </a:r>
            <a:endParaRPr sz="2600" dirty="0"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 Yatra has successfully addressed the need for an efficient and user-friendly platform for booking bus tickets. Throughout the development process, several key features and functionalities were implemented, including user registration, ticket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booking,payment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processing and ticket cancellation.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  <p:bldP spid="2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460917" y="260195"/>
            <a:ext cx="7963083" cy="46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REFERENCES</a:t>
            </a:r>
            <a:endParaRPr sz="2600" dirty="0"/>
          </a:p>
        </p:txBody>
      </p:sp>
      <p:sp>
        <p:nvSpPr>
          <p:cNvPr id="274" name="Google Shape;274;p40"/>
          <p:cNvSpPr txBox="1">
            <a:spLocks noGrp="1"/>
          </p:cNvSpPr>
          <p:nvPr>
            <p:ph type="body" idx="1"/>
          </p:nvPr>
        </p:nvSpPr>
        <p:spPr>
          <a:xfrm>
            <a:off x="600769" y="990376"/>
            <a:ext cx="5391242" cy="344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https://www.redbus.com/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https://chalo.com/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https://www.wikipedia.org/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https://www.youtube.com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0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THANK YOU !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4A7B8-6101-EBDD-544D-F81612E7FD60}"/>
              </a:ext>
            </a:extLst>
          </p:cNvPr>
          <p:cNvSpPr txBox="1"/>
          <p:nvPr/>
        </p:nvSpPr>
        <p:spPr>
          <a:xfrm>
            <a:off x="2046249" y="1805009"/>
            <a:ext cx="4731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768900" y="1044325"/>
            <a:ext cx="76062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200" dirty="0">
                <a:solidFill>
                  <a:srgbClr val="FFFFFF"/>
                </a:solidFill>
              </a:rPr>
              <a:t>Department of Computer Science &amp; Engineering Artificial Intelligence &amp; Machine Learning</a:t>
            </a:r>
            <a:endParaRPr sz="2200" dirty="0"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928350" y="2404500"/>
            <a:ext cx="72873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A.P. Shah Institute of Technology, G.B.Road, Kasarvadavli, Thane(W), Mumbai-400615, UNIVERSITY OF MUMBAI, Academic Year 2023-2024 </a:t>
            </a:r>
            <a:endParaRPr sz="20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800" y="215663"/>
            <a:ext cx="1014400" cy="82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77867" y="401955"/>
            <a:ext cx="5247600" cy="64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300" dirty="0"/>
              <a:t>BUS TICKET BOOIKING SYSTEM </a:t>
            </a:r>
            <a:endParaRPr sz="23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720000" y="104363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Artificial Intelligence and Machine Learning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Sumant Bhise (22106095)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Mithil Bhosale  (22106134)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medh Gadpayle (22106076)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Tejas Joshi (22106018)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Vijaya Bharathi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000" dirty="0">
                <a:solidFill>
                  <a:srgbClr val="FFFFFF"/>
                </a:solidFill>
              </a:rPr>
              <a:t>INDEX</a:t>
            </a:r>
            <a:endParaRPr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Tools/Softwares, Languages Used</a:t>
            </a: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0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526362" y="34242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 INTRODUCTION</a:t>
            </a:r>
            <a:endParaRPr sz="2600"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526362" y="819835"/>
            <a:ext cx="7833092" cy="3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810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bus reservation system is a software solution designed to provide customers with a personalized easy-to-utilize user experience for booking and purchasing tickets online.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10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seat availability, multiple payment gateways, offer seat map functionality, and other features can be implemented.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10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Millions of people book bus tickets daily to reach destination points (offices, schools, colleges, shopping centers, hospitals,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10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volumes of incoming requests definitely take lots of time to process and confirm by phone, which is when a software solution is required to simplify the process.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87000"/>
              <a:buFont typeface="+mj-lt"/>
              <a:buAutoNum type="arabicPeriod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87000"/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lvl="0" indent="0">
              <a:lnSpc>
                <a:spcPct val="150000"/>
              </a:lnSpc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DF67-4426-4301-AE55-59612940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939" y="863550"/>
            <a:ext cx="7704000" cy="3416400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Clr>
                <a:schemeClr val="tx1"/>
              </a:buClr>
              <a:buSzPct val="81000"/>
              <a:buFont typeface="+mj-lt"/>
              <a:buAutoNum type="arabicPeriod" startAt="4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24/7 availability for customers</a:t>
            </a:r>
          </a:p>
          <a:p>
            <a:pPr marL="482600" indent="-342900" algn="l">
              <a:lnSpc>
                <a:spcPct val="150000"/>
              </a:lnSpc>
              <a:buClr>
                <a:schemeClr val="tx1"/>
              </a:buClr>
              <a:buSzPct val="81000"/>
              <a:buFont typeface="+mj-lt"/>
              <a:buAutoNum type="arabicPeriod" startAt="4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allows complete automation of the bus ticket booking process and facilitation of hundreds of daily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bookings</a:t>
            </a:r>
          </a:p>
        </p:txBody>
      </p:sp>
    </p:spTree>
    <p:extLst>
      <p:ext uri="{BB962C8B-B14F-4D97-AF65-F5344CB8AC3E}">
        <p14:creationId xmlns:p14="http://schemas.microsoft.com/office/powerpoint/2010/main" val="154049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OBJECTIVES</a:t>
            </a:r>
            <a:endParaRPr sz="2600"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200000"/>
              </a:lnSpc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 manage bus seat inventory, ensuring accurate availability data</a:t>
            </a:r>
            <a:endParaRPr lang="en-US" sz="1400" dirty="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system of loyalty rewards to encourage use of public transport</a:t>
            </a: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Utilize geolocation services to help users find nearest bus stations and stops</a:t>
            </a: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Ensure website compatibility with various web browsers</a:t>
            </a: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Enhance data privacy and security measures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FEATURES</a:t>
            </a:r>
            <a:endParaRPr sz="260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50000"/>
              </a:lnSpc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Mobile-Friendly Design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30200"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Seat Selection</a:t>
            </a:r>
          </a:p>
          <a:p>
            <a:pPr lvl="0" indent="-330200"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and Authentication</a:t>
            </a:r>
          </a:p>
          <a:p>
            <a:pPr lvl="0" indent="-330200"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Profiles</a:t>
            </a:r>
          </a:p>
          <a:p>
            <a:pPr lvl="0" indent="-330200"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GPS and Maps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408028" y="4382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LITERATURE SURVEY</a:t>
            </a:r>
            <a:endParaRPr sz="2600" dirty="0"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559397" y="1010929"/>
            <a:ext cx="7896113" cy="369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Bus Monitoring and Reservation Application (OBMRA) for GL Trans Agency,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Eric A.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Paloy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Jayhan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C.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Sarne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Joseph Christian C.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Padin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Mathew Jun P.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Mariani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an Online Bus Ticket Reservation System for a Transportation Service in Nigeria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University of Pretoria, University of Ilorin.  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Journal of Engineering Sciences and Researches, Bus Reservation System,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Laxmi Sai Prasanna, K. Shivani, N. Vaishnavi,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Ms.P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Anisha, Dr. B V Ramana Murthy &amp; Mr. C Kishor Kumar Reddy.                               </a:t>
            </a: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talist Style Planner for College by Slidesgo">
  <a:themeElements>
    <a:clrScheme name="Simple Light">
      <a:dk1>
        <a:srgbClr val="FFFFFF"/>
      </a:dk1>
      <a:lt1>
        <a:srgbClr val="000000"/>
      </a:lt1>
      <a:dk2>
        <a:srgbClr val="B392EA"/>
      </a:dk2>
      <a:lt2>
        <a:srgbClr val="F99FFB"/>
      </a:lt2>
      <a:accent1>
        <a:srgbClr val="3DE3B3"/>
      </a:accent1>
      <a:accent2>
        <a:srgbClr val="7FD8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E3B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531</Words>
  <Application>Microsoft Office PowerPoint</Application>
  <PresentationFormat>On-screen Show (16:9)</PresentationFormat>
  <Paragraphs>65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Exo 2</vt:lpstr>
      <vt:lpstr>Times</vt:lpstr>
      <vt:lpstr>Roboto Condensed Light</vt:lpstr>
      <vt:lpstr>Times New Roman</vt:lpstr>
      <vt:lpstr>Brutalist Style Planner for College by Slidesgo</vt:lpstr>
      <vt:lpstr>WELCOME !</vt:lpstr>
      <vt:lpstr>Department of Computer Science &amp; Engineering Artificial Intelligence &amp; Machine Learning</vt:lpstr>
      <vt:lpstr>BUS TICKET BOOIKING SYSTEM </vt:lpstr>
      <vt:lpstr>INDEX</vt:lpstr>
      <vt:lpstr> INTRODUCTION</vt:lpstr>
      <vt:lpstr>PowerPoint Presentation</vt:lpstr>
      <vt:lpstr>OBJECTIVES</vt:lpstr>
      <vt:lpstr>FEATURES</vt:lpstr>
      <vt:lpstr>LITERATURE SURVEY</vt:lpstr>
      <vt:lpstr>BLOCK DIAGRAM</vt:lpstr>
      <vt:lpstr>User is met with a login page/signup page User can select intercity travel, book a TMT bus ticket, or track his/her bus  </vt:lpstr>
      <vt:lpstr>TOOLS/SOFTWARE , LANGUAGE USED</vt:lpstr>
      <vt:lpstr>IMPLEMENTATION:</vt:lpstr>
      <vt:lpstr>IMPLEMENTATION:</vt:lpstr>
      <vt:lpstr>IMPLEMENTATION:</vt:lpstr>
      <vt:lpstr>CONCLUSION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!</dc:title>
  <dc:creator>Anish</dc:creator>
  <cp:lastModifiedBy>bhisesumant@outlook.com</cp:lastModifiedBy>
  <cp:revision>27</cp:revision>
  <cp:lastPrinted>2023-10-30T18:28:05Z</cp:lastPrinted>
  <dcterms:modified xsi:type="dcterms:W3CDTF">2023-11-04T02:17:10Z</dcterms:modified>
</cp:coreProperties>
</file>