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1" r:id="rId5"/>
    <p:sldId id="281" r:id="rId6"/>
    <p:sldId id="268" r:id="rId7"/>
    <p:sldId id="265" r:id="rId8"/>
    <p:sldId id="276" r:id="rId9"/>
    <p:sldId id="277" r:id="rId10"/>
    <p:sldId id="267" r:id="rId11"/>
    <p:sldId id="280" r:id="rId12"/>
    <p:sldId id="266" r:id="rId13"/>
    <p:sldId id="274" r:id="rId14"/>
    <p:sldId id="273" r:id="rId15"/>
    <p:sldId id="282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81" d="100"/>
          <a:sy n="81" d="100"/>
        </p:scale>
        <p:origin x="759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322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3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0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9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8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3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9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tractionsofamerica.com/attractions/" TargetMode="External"/><Relationship Id="rId3" Type="http://schemas.openxmlformats.org/officeDocument/2006/relationships/hyperlink" Target="https://openweathermap.org/api" TargetMode="External"/><Relationship Id="rId7" Type="http://schemas.openxmlformats.org/officeDocument/2006/relationships/hyperlink" Target="https://levelup.gitconnected.com/clustering-gps-co-ordinates-forming-regions-4f50caa7e4a1" TargetMode="External"/><Relationship Id="rId2" Type="http://schemas.openxmlformats.org/officeDocument/2006/relationships/hyperlink" Target="https://simplemaps.com/data/us-c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humdata.org/dataset/ourairports-usa" TargetMode="External"/><Relationship Id="rId5" Type="http://schemas.openxmlformats.org/officeDocument/2006/relationships/hyperlink" Target="https://towardsdatascience.com/scraping-flight-data-using-python-e71b97e859d3" TargetMode="External"/><Relationship Id="rId4" Type="http://schemas.openxmlformats.org/officeDocument/2006/relationships/hyperlink" Target="https://www.kayak.com/flights" TargetMode="External"/><Relationship Id="rId9" Type="http://schemas.openxmlformats.org/officeDocument/2006/relationships/hyperlink" Target="https://nominatim.openstreetmap.org/ui/search.html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3A48-F6E8-4039-960A-9AB488FDA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103921"/>
          </a:xfrm>
        </p:spPr>
        <p:txBody>
          <a:bodyPr/>
          <a:lstStyle/>
          <a:p>
            <a:r>
              <a:rPr lang="en-US" dirty="0"/>
              <a:t>Travel Bug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DD32-7835-4461-BE56-F69FEEE2F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293" y="4888071"/>
            <a:ext cx="2613336" cy="86142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Sumedh</a:t>
            </a:r>
            <a:r>
              <a:rPr lang="en-US" dirty="0"/>
              <a:t> shah</a:t>
            </a:r>
          </a:p>
          <a:p>
            <a:r>
              <a:rPr lang="en-US" dirty="0"/>
              <a:t>Noopur Latkar</a:t>
            </a:r>
          </a:p>
          <a:p>
            <a:r>
              <a:rPr lang="en-US" dirty="0"/>
              <a:t>Rohit </a:t>
            </a:r>
            <a:r>
              <a:rPr lang="en-US" dirty="0" err="1"/>
              <a:t>sanyal</a:t>
            </a:r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57F9DD-26CC-4C54-8149-45F522576F90}"/>
              </a:ext>
            </a:extLst>
          </p:cNvPr>
          <p:cNvSpPr txBox="1">
            <a:spLocks/>
          </p:cNvSpPr>
          <p:nvPr/>
        </p:nvSpPr>
        <p:spPr>
          <a:xfrm>
            <a:off x="1283293" y="3485189"/>
            <a:ext cx="2613336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 travel planner</a:t>
            </a:r>
          </a:p>
        </p:txBody>
      </p:sp>
    </p:spTree>
    <p:extLst>
      <p:ext uri="{BB962C8B-B14F-4D97-AF65-F5344CB8AC3E}">
        <p14:creationId xmlns:p14="http://schemas.microsoft.com/office/powerpoint/2010/main" val="389399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1199-07B5-424A-980F-CEE2D9A3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B7F0-0873-4D85-9CE9-EB5D42B7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07453"/>
          </a:xfrm>
        </p:spPr>
        <p:txBody>
          <a:bodyPr>
            <a:normAutofit/>
          </a:bodyPr>
          <a:lstStyle/>
          <a:p>
            <a:r>
              <a:rPr lang="en-US" dirty="0"/>
              <a:t>API to get forecast for next 5 days</a:t>
            </a:r>
          </a:p>
          <a:p>
            <a:r>
              <a:rPr lang="en-US" dirty="0"/>
              <a:t>Description and status with interactive logos</a:t>
            </a:r>
          </a:p>
          <a:p>
            <a:r>
              <a:rPr lang="en-US" dirty="0"/>
              <a:t>Temperature parameters (min, max, avg)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Resources</a:t>
            </a:r>
          </a:p>
          <a:p>
            <a:r>
              <a:rPr lang="en-US" dirty="0" err="1"/>
              <a:t>OpenWeatherMap</a:t>
            </a:r>
            <a:r>
              <a:rPr lang="en-US" dirty="0"/>
              <a:t> API (global weather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5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0B8D-3763-49BA-8DBF-62C8AD8F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Forecast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1E9F51FB-E27D-40BD-8767-06C4120FC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44" y="1706388"/>
            <a:ext cx="9611266" cy="1892218"/>
          </a:xfrm>
          <a:prstGeom prst="rect">
            <a:avLst/>
          </a:prstGeom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C935A674-7CD0-427B-AF77-3F67F2B6F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45" y="4077043"/>
            <a:ext cx="9611266" cy="18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3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2CAB-1D14-44F2-9A62-20E66ECB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Tourist Attractions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2485-EBE4-4490-A4C1-806FA630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10018681" cy="4195481"/>
          </a:xfrm>
        </p:spPr>
        <p:txBody>
          <a:bodyPr/>
          <a:lstStyle/>
          <a:p>
            <a:r>
              <a:rPr lang="en-US" dirty="0"/>
              <a:t>Fetching top tourist attractions from destination city through web scraping</a:t>
            </a:r>
          </a:p>
          <a:p>
            <a:r>
              <a:rPr lang="en-US" dirty="0"/>
              <a:t>Getting latitude, longitude of each tourist spot using API</a:t>
            </a:r>
          </a:p>
          <a:p>
            <a:r>
              <a:rPr lang="en-US" dirty="0"/>
              <a:t>Geo-spatial clustering using k-means 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Resources</a:t>
            </a:r>
          </a:p>
          <a:p>
            <a:r>
              <a:rPr lang="en-US" dirty="0"/>
              <a:t>Website – Attractions of America</a:t>
            </a:r>
          </a:p>
          <a:p>
            <a:r>
              <a:rPr lang="en-US" dirty="0"/>
              <a:t>OpenStreetMap API for raw geodata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2CAB-1D14-44F2-9A62-20E66ECB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2485-EBE4-4490-A4C1-806FA630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719336" cy="4195481"/>
          </a:xfrm>
        </p:spPr>
        <p:txBody>
          <a:bodyPr>
            <a:normAutofit/>
          </a:bodyPr>
          <a:lstStyle/>
          <a:p>
            <a:r>
              <a:rPr lang="en-US" dirty="0"/>
              <a:t>Each inflection point differentiates clusters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Runs k-means clustering on dataset for range 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Calculates Sum of Squared Errors (SSE) for each k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82038-8834-4A58-85B8-551446C4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080" y="1546480"/>
            <a:ext cx="6363798" cy="43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7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2CAB-1D14-44F2-9A62-20E66ECB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Geo-spatial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2485-EBE4-4490-A4C1-806FA630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303803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Assigned </a:t>
            </a:r>
            <a:r>
              <a:rPr lang="en-US" dirty="0" err="1"/>
              <a:t>cluste</a:t>
            </a:r>
            <a:r>
              <a:rPr lang="en-US" dirty="0"/>
              <a:t> labels based on tourist spot location</a:t>
            </a:r>
          </a:p>
          <a:p>
            <a:endParaRPr lang="en-US" dirty="0"/>
          </a:p>
          <a:p>
            <a:r>
              <a:rPr lang="en-US" dirty="0"/>
              <a:t>Designated colors depict unique clusters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75B19AD-D2A8-4933-8CF2-2957CE7C0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57" y="1464572"/>
            <a:ext cx="6779705" cy="49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0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2CAB-1D14-44F2-9A62-20E66ECB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2485-EBE4-4490-A4C1-806FA630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303803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Overlaying clustered locations over state map for better visualization</a:t>
            </a:r>
          </a:p>
          <a:p>
            <a:endParaRPr lang="en-US" dirty="0"/>
          </a:p>
          <a:p>
            <a:r>
              <a:rPr lang="en-US" dirty="0"/>
              <a:t>Generated from </a:t>
            </a:r>
            <a:r>
              <a:rPr lang="en-US" dirty="0" err="1"/>
              <a:t>shp</a:t>
            </a:r>
            <a:r>
              <a:rPr lang="en-US" dirty="0"/>
              <a:t> files for 50 states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1CC96-759F-43A6-8CC8-E6CB527F0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74" t="1777" r="16435" b="1777"/>
          <a:stretch/>
        </p:blipFill>
        <p:spPr>
          <a:xfrm>
            <a:off x="4613295" y="894797"/>
            <a:ext cx="6790157" cy="56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8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9671-037C-4794-8F1E-EB70C8EE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6CD2-C261-4B1C-99DF-32378B89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82443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Validating User input</a:t>
            </a: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https://simplemaps.com/data/us-cities</a:t>
            </a:r>
            <a:endParaRPr lang="en-US" sz="1800" u="sng" dirty="0">
              <a:solidFill>
                <a:srgbClr val="0000FF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Weather API</a:t>
            </a: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https://openweathermap.org/api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Flight Scraping</a:t>
            </a:r>
          </a:p>
          <a:p>
            <a:r>
              <a:rPr lang="en-US" sz="1600" u="sng" dirty="0">
                <a:solidFill>
                  <a:srgbClr val="0000FF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https://www.kayak.com/flights</a:t>
            </a:r>
            <a:endParaRPr lang="en-US" sz="1600" u="sng" dirty="0">
              <a:solidFill>
                <a:srgbClr val="0000FF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+mn-lt"/>
                <a:hlinkClick r:id="rId5"/>
              </a:rPr>
              <a:t>https://towardsdatascience.com/scraping-flight-data-using-python-e71b97e859d3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  <a:hlinkClick r:id="rId6"/>
              </a:rPr>
              <a:t>https://data.humdata.org/dataset/ourairports-usa</a:t>
            </a:r>
            <a:r>
              <a:rPr lang="en-US" sz="1600" dirty="0"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US" dirty="0"/>
              <a:t>Geo-spatial clustering</a:t>
            </a:r>
          </a:p>
          <a:p>
            <a:r>
              <a:rPr lang="en-US" sz="1600" b="0" i="0" u="sng" strike="noStrike" dirty="0">
                <a:solidFill>
                  <a:srgbClr val="1155CC"/>
                </a:solidFill>
                <a:effectLst/>
                <a:latin typeface="+mn-lt"/>
                <a:hlinkClick r:id="rId7"/>
              </a:rPr>
              <a:t>https://levelup.gitconnected.com/clustering-gps-co-ordinates-forming-regions-4f50caa7e4a1</a:t>
            </a:r>
            <a:endParaRPr lang="en-US" sz="1600" b="0" i="0" u="sng" strike="noStrike" dirty="0">
              <a:solidFill>
                <a:srgbClr val="1155CC"/>
              </a:solidFill>
              <a:effectLst/>
              <a:latin typeface="+mn-lt"/>
            </a:endParaRPr>
          </a:p>
          <a:p>
            <a:r>
              <a:rPr lang="en-US" sz="1600" u="sng" dirty="0">
                <a:solidFill>
                  <a:srgbClr val="0000FF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https://www.attractionsofamerica.com/attractions/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u="sng" dirty="0">
                <a:solidFill>
                  <a:srgbClr val="0000FF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https://nominatim.openstreetmap.org/ui/search.html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61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7BB6-329A-4A9D-8027-9BA58BEE5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455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FE65-6EF2-490D-AA8E-E223224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Non-Interpreters </a:t>
            </a:r>
          </a:p>
        </p:txBody>
      </p:sp>
      <p:pic>
        <p:nvPicPr>
          <p:cNvPr id="5" name="Content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A010CAB-3F24-4A0A-ADC2-59AF382A0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7" y="1724783"/>
            <a:ext cx="3776788" cy="3192534"/>
          </a:xfrm>
        </p:spPr>
      </p:pic>
      <p:pic>
        <p:nvPicPr>
          <p:cNvPr id="7" name="Picture 6" descr="A person wearing sunglasses&#10;&#10;Description automatically generated">
            <a:extLst>
              <a:ext uri="{FF2B5EF4-FFF2-40B4-BE49-F238E27FC236}">
                <a16:creationId xmlns:a16="http://schemas.microsoft.com/office/drawing/2014/main" id="{A34BC69B-4586-4855-964A-36E17B39E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65" y="1990204"/>
            <a:ext cx="3619048" cy="2638095"/>
          </a:xfrm>
          <a:prstGeom prst="rect">
            <a:avLst/>
          </a:prstGeom>
        </p:spPr>
      </p:pic>
      <p:pic>
        <p:nvPicPr>
          <p:cNvPr id="11" name="Picture 10" descr="A person with blue hair&#10;&#10;Description automatically generated with medium confidence">
            <a:extLst>
              <a:ext uri="{FF2B5EF4-FFF2-40B4-BE49-F238E27FC236}">
                <a16:creationId xmlns:a16="http://schemas.microsoft.com/office/drawing/2014/main" id="{0D829FBD-A0D3-4198-8B1F-A58F00468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93" y="1836792"/>
            <a:ext cx="2923158" cy="2788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CF0642-D7C5-421A-AC78-A55004F5804F}"/>
              </a:ext>
            </a:extLst>
          </p:cNvPr>
          <p:cNvSpPr txBox="1"/>
          <p:nvPr/>
        </p:nvSpPr>
        <p:spPr>
          <a:xfrm>
            <a:off x="4615314" y="5032070"/>
            <a:ext cx="2589195" cy="74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/>
              <a:t>Sumedh</a:t>
            </a:r>
            <a:r>
              <a:rPr lang="en-US" dirty="0"/>
              <a:t> Shah</a:t>
            </a:r>
          </a:p>
          <a:p>
            <a:pPr algn="ctr">
              <a:lnSpc>
                <a:spcPct val="150000"/>
              </a:lnSpc>
            </a:pPr>
            <a:r>
              <a:rPr lang="en-US" sz="1200" dirty="0"/>
              <a:t>sumedhns@andrew.cmu.edu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15ED6-CDBF-4FCC-97EB-EA5DEB365F09}"/>
              </a:ext>
            </a:extLst>
          </p:cNvPr>
          <p:cNvSpPr txBox="1"/>
          <p:nvPr/>
        </p:nvSpPr>
        <p:spPr>
          <a:xfrm>
            <a:off x="8338687" y="5032069"/>
            <a:ext cx="2589195" cy="74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Noopur Latkar</a:t>
            </a:r>
          </a:p>
          <a:p>
            <a:pPr algn="ctr">
              <a:lnSpc>
                <a:spcPct val="150000"/>
              </a:lnSpc>
            </a:pPr>
            <a:r>
              <a:rPr lang="en-US" sz="1200" dirty="0"/>
              <a:t>nlatkar@andrew.cmu.edu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0C799-41E3-478C-A096-28B7B662F732}"/>
              </a:ext>
            </a:extLst>
          </p:cNvPr>
          <p:cNvSpPr txBox="1"/>
          <p:nvPr/>
        </p:nvSpPr>
        <p:spPr>
          <a:xfrm>
            <a:off x="960923" y="5015687"/>
            <a:ext cx="2589195" cy="74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Rohit Sanyal</a:t>
            </a:r>
          </a:p>
          <a:p>
            <a:pPr algn="ctr">
              <a:lnSpc>
                <a:spcPct val="150000"/>
              </a:lnSpc>
            </a:pPr>
            <a:r>
              <a:rPr lang="en-US" sz="1200" dirty="0"/>
              <a:t>rohitsan@andrew.cmu.edu</a:t>
            </a:r>
          </a:p>
        </p:txBody>
      </p:sp>
    </p:spTree>
    <p:extLst>
      <p:ext uri="{BB962C8B-B14F-4D97-AF65-F5344CB8AC3E}">
        <p14:creationId xmlns:p14="http://schemas.microsoft.com/office/powerpoint/2010/main" val="280886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9BD-D9DE-474C-8554-34EF363B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5AA0-6B4D-4F35-AEC2-254E806B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72684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Customer Pain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Fetch flights on multiple websites to compare and analyze the best option</a:t>
            </a:r>
          </a:p>
          <a:p>
            <a:r>
              <a:rPr lang="en-US" dirty="0"/>
              <a:t>Explicitly look for top attractions on the internet</a:t>
            </a:r>
          </a:p>
          <a:p>
            <a:r>
              <a:rPr lang="en-US" dirty="0"/>
              <a:t>Check tourist spot locations to plan an itinerary</a:t>
            </a:r>
          </a:p>
          <a:p>
            <a:r>
              <a:rPr lang="en-US" dirty="0"/>
              <a:t>Get weather forecast from another application and map dates accordingly</a:t>
            </a:r>
          </a:p>
        </p:txBody>
      </p:sp>
    </p:spTree>
    <p:extLst>
      <p:ext uri="{BB962C8B-B14F-4D97-AF65-F5344CB8AC3E}">
        <p14:creationId xmlns:p14="http://schemas.microsoft.com/office/powerpoint/2010/main" val="160141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CE01-46B3-415F-BEAC-D66D4E2D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708780-7151-4C5A-927C-B0B1E8B3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9691420" cy="419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assist users in planning travel with a comprehensive, integrated solution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Cost-efficient flight options</a:t>
            </a:r>
          </a:p>
          <a:p>
            <a:r>
              <a:rPr lang="en-US" dirty="0"/>
              <a:t>Weather forecast through travel dates</a:t>
            </a:r>
          </a:p>
          <a:p>
            <a:r>
              <a:rPr lang="en-US" dirty="0"/>
              <a:t>Top tourist attractions in destination city</a:t>
            </a:r>
          </a:p>
          <a:p>
            <a:r>
              <a:rPr lang="en-US" dirty="0"/>
              <a:t>Day-wise itinerary by geo-clustering tourist spots</a:t>
            </a:r>
          </a:p>
          <a:p>
            <a:pPr marL="0" indent="0">
              <a:buNone/>
            </a:pP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Curated to match the user’s travel dates with the best options available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3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02D1-1366-493D-BDEC-2FE31445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CAC9-8231-438E-B49F-642F1997D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 Scraping</a:t>
            </a:r>
          </a:p>
          <a:p>
            <a:pPr lvl="1"/>
            <a:r>
              <a:rPr lang="en-US" dirty="0"/>
              <a:t>BeautifulSoup4</a:t>
            </a:r>
          </a:p>
          <a:p>
            <a:pPr lvl="1"/>
            <a:r>
              <a:rPr lang="en-US" dirty="0"/>
              <a:t>Selenium</a:t>
            </a:r>
          </a:p>
          <a:p>
            <a:pPr marL="0" indent="0">
              <a:buNone/>
            </a:pPr>
            <a:r>
              <a:rPr lang="en-US" dirty="0"/>
              <a:t>GUI</a:t>
            </a:r>
          </a:p>
          <a:p>
            <a:pPr lvl="1"/>
            <a:r>
              <a:rPr lang="en-US" dirty="0"/>
              <a:t>PyQt5</a:t>
            </a:r>
          </a:p>
          <a:p>
            <a:pPr marL="0" indent="0">
              <a:buNone/>
            </a:pPr>
            <a:r>
              <a:rPr lang="en-US" dirty="0"/>
              <a:t>Geo-spatial Clustering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 err="1"/>
              <a:t>Geopandas</a:t>
            </a:r>
            <a:endParaRPr lang="en-US" dirty="0"/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/>
              <a:t>Shapely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EFD9-8A8F-454D-B52E-1288023E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6B23-2B29-4B90-B333-DC4C8BEC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633869" cy="4195481"/>
          </a:xfrm>
        </p:spPr>
        <p:txBody>
          <a:bodyPr>
            <a:normAutofit/>
          </a:bodyPr>
          <a:lstStyle/>
          <a:p>
            <a:r>
              <a:rPr lang="en-US" dirty="0"/>
              <a:t>Look up CSV for source and destination city state authenticity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/>
              <a:t>     Reference :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/>
              <a:t>     US-cities (28,400 entries)</a:t>
            </a:r>
          </a:p>
          <a:p>
            <a:pPr marL="0" indent="0">
              <a:spcBef>
                <a:spcPts val="800"/>
              </a:spcBef>
              <a:buNone/>
            </a:pPr>
            <a:endParaRPr lang="en-US" dirty="0"/>
          </a:p>
          <a:p>
            <a:r>
              <a:rPr lang="en-US" dirty="0"/>
              <a:t>Origin Date cannot be older than current date</a:t>
            </a:r>
          </a:p>
          <a:p>
            <a:endParaRPr lang="en-US" dirty="0"/>
          </a:p>
          <a:p>
            <a:r>
              <a:rPr lang="en-US" dirty="0"/>
              <a:t>Return Date cannot be older than Origin Date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4BDB363-DAA2-4243-8CC7-0AA2980F8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/>
          <a:stretch/>
        </p:blipFill>
        <p:spPr>
          <a:xfrm>
            <a:off x="5639782" y="1302209"/>
            <a:ext cx="4959085" cy="51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6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1199-07B5-424A-980F-CEE2D9A3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B7F0-0873-4D85-9CE9-EB5D42B7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using Selenium and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Filtering on best flight options available</a:t>
            </a:r>
          </a:p>
          <a:p>
            <a:r>
              <a:rPr lang="en-US" dirty="0"/>
              <a:t>Retrieving all flight details for both journeys</a:t>
            </a:r>
          </a:p>
          <a:p>
            <a:r>
              <a:rPr lang="en-US" dirty="0"/>
              <a:t>Sorted on price (cheapest -&gt; most expensive)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Resources</a:t>
            </a:r>
          </a:p>
          <a:p>
            <a:r>
              <a:rPr lang="en-US" dirty="0"/>
              <a:t>KAYAK (online travel agency and metasearch engine)</a:t>
            </a:r>
          </a:p>
          <a:p>
            <a:r>
              <a:rPr lang="en-US" dirty="0"/>
              <a:t>US-Airports CSV (containing 28,000 entries)</a:t>
            </a:r>
          </a:p>
        </p:txBody>
      </p:sp>
    </p:spTree>
    <p:extLst>
      <p:ext uri="{BB962C8B-B14F-4D97-AF65-F5344CB8AC3E}">
        <p14:creationId xmlns:p14="http://schemas.microsoft.com/office/powerpoint/2010/main" val="409896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1199-07B5-424A-980F-CEE2D9A3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B7F0-0873-4D85-9CE9-EB5D42B7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44" y="4316712"/>
            <a:ext cx="8946541" cy="427802"/>
          </a:xfrm>
        </p:spPr>
        <p:txBody>
          <a:bodyPr/>
          <a:lstStyle/>
          <a:p>
            <a:r>
              <a:rPr lang="en-US" dirty="0"/>
              <a:t>One-Way Trip</a:t>
            </a: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9A85AEFE-E04F-48CB-A33E-BEA1C6DC4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907779"/>
            <a:ext cx="8446831" cy="225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1199-07B5-424A-980F-CEE2D9A3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B7F0-0873-4D85-9CE9-EB5D42B7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12" y="5685992"/>
            <a:ext cx="8946541" cy="427802"/>
          </a:xfrm>
        </p:spPr>
        <p:txBody>
          <a:bodyPr/>
          <a:lstStyle/>
          <a:p>
            <a:r>
              <a:rPr lang="en-US" dirty="0"/>
              <a:t>Round Trip</a:t>
            </a:r>
          </a:p>
        </p:txBody>
      </p:sp>
      <p:pic>
        <p:nvPicPr>
          <p:cNvPr id="6" name="Picture 5" descr="Table, Excel&#10;&#10;Description automatically generated">
            <a:extLst>
              <a:ext uri="{FF2B5EF4-FFF2-40B4-BE49-F238E27FC236}">
                <a16:creationId xmlns:a16="http://schemas.microsoft.com/office/drawing/2014/main" id="{ABDADD30-2D5A-4984-9058-98B126E10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56800"/>
            <a:ext cx="8608665" cy="41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32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439</TotalTime>
  <Words>454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Candara</vt:lpstr>
      <vt:lpstr>Century Gothic</vt:lpstr>
      <vt:lpstr>Wingdings 3</vt:lpstr>
      <vt:lpstr>Ion</vt:lpstr>
      <vt:lpstr>Travel Bug</vt:lpstr>
      <vt:lpstr>Team Non-Interpreters </vt:lpstr>
      <vt:lpstr>Problem </vt:lpstr>
      <vt:lpstr>Vision</vt:lpstr>
      <vt:lpstr>Libraries used</vt:lpstr>
      <vt:lpstr>Valid User Input</vt:lpstr>
      <vt:lpstr>Flights</vt:lpstr>
      <vt:lpstr>Flight Options</vt:lpstr>
      <vt:lpstr>Flights Options</vt:lpstr>
      <vt:lpstr>Weather Forecast</vt:lpstr>
      <vt:lpstr>Weather Forecast</vt:lpstr>
      <vt:lpstr>Tourist Attractions</vt:lpstr>
      <vt:lpstr>Elbow Curve</vt:lpstr>
      <vt:lpstr>Geo-spatial Clustering</vt:lpstr>
      <vt:lpstr>Geopandas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Bug</dc:title>
  <dc:creator>Noopur Dinesh Latkar</dc:creator>
  <cp:lastModifiedBy>Noopur Dinesh Latkar</cp:lastModifiedBy>
  <cp:revision>67</cp:revision>
  <dcterms:created xsi:type="dcterms:W3CDTF">2021-12-07T18:59:44Z</dcterms:created>
  <dcterms:modified xsi:type="dcterms:W3CDTF">2021-12-08T02:19:25Z</dcterms:modified>
</cp:coreProperties>
</file>