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15AD10E-25D2-43B9-903A-734CFE0AE1B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CAR 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1D7C793-E418-48F8-9083-91ED928109D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27-04-2024 12:43:34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2DAA36E4-D98E-4B11-B1EF-8699425F51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266C69E7-FCA1-4492-ADE8-DCB0FB1541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3" y="0"/>
            <a:ext cx="115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2D2912A4-A244-46D5-847F-5FCC98E521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9" y="0"/>
            <a:ext cx="11567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0B165083-5AAE-46D3-B248-53EF30C01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3" y="0"/>
            <a:ext cx="115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ADAE3B08-A75F-4E90-86BF-657BEB829C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8" y="0"/>
            <a:ext cx="10883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8C3712E2-3CB1-4FD8-83EE-13FCA2D973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7" y="0"/>
            <a:ext cx="1088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2385225E-65F6-49B3-BFB3-F6806C8B67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28"/>
            <a:ext cx="12192000" cy="66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24C80708-85CF-4C9E-BD7F-79E1AF8734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39"/>
            <a:ext cx="12192000" cy="65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3F7A3163-FD0B-43CE-BE9B-153E3CE64A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950"/>
            <a:ext cx="12192000" cy="63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2024-04-27T07:13:37Z</dcterms:created>
  <dcterms:modified xsi:type="dcterms:W3CDTF">2024-04-27T07:13:37Z</dcterms:modified>
</cp:coreProperties>
</file>