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-3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173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99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8167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970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06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43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358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1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77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2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91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7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81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84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1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9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0277E-C5ED-4D50-A55E-3B04AFD200F6}" type="datetimeFigureOut">
              <a:rPr lang="en-US" smtClean="0"/>
              <a:pPr/>
              <a:t>06-Dec-18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DE0E-33A4-4819-BC5B-9F3EDACD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91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port, athletic game, basketball, person&#10;&#10;Description automatically generated">
            <a:extLst>
              <a:ext uri="{FF2B5EF4-FFF2-40B4-BE49-F238E27FC236}">
                <a16:creationId xmlns:a16="http://schemas.microsoft.com/office/drawing/2014/main" xmlns="" id="{E1959825-93E7-4F9D-90E4-CC281A4B28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36" b="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3A1314-2070-446E-B692-C78D88AAB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B65E6B8-0D17-4912-97E4-60B47A511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E17C1-10CB-46F6-A802-E054677D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161" y="1447800"/>
            <a:ext cx="4562452" cy="3253378"/>
          </a:xfrm>
        </p:spPr>
        <p:txBody>
          <a:bodyPr>
            <a:normAutofit/>
          </a:bodyPr>
          <a:lstStyle/>
          <a:p>
            <a:r>
              <a:rPr lang="en-US" sz="4800"/>
              <a:t>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6D1120-E81F-4891-9D4E-F26CC670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161" y="4701178"/>
            <a:ext cx="4562452" cy="937622"/>
          </a:xfrm>
        </p:spPr>
        <p:txBody>
          <a:bodyPr>
            <a:normAutofit/>
          </a:bodyPr>
          <a:lstStyle/>
          <a:p>
            <a:r>
              <a:rPr lang="en-US" sz="1800"/>
              <a:t>Basketball</a:t>
            </a:r>
          </a:p>
        </p:txBody>
      </p:sp>
    </p:spTree>
    <p:extLst>
      <p:ext uri="{BB962C8B-B14F-4D97-AF65-F5344CB8AC3E}">
        <p14:creationId xmlns:p14="http://schemas.microsoft.com/office/powerpoint/2010/main" xmlns="" val="10656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4171A0C-99A8-498E-9F1F-86C734DB8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70BDA80-627C-422A-AFFD-B7F1DC0F7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4A96BE-BC78-44A2-A88C-DB2CD81D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The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C12C95-AFE5-40C7-A6D4-126E671D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US" dirty="0"/>
              <a:t>There is less than 30s left on the clock,  and the team is down by 3 points, Is it better to attempt a hard 3-pointer or an easy 2-pointer and get another possession (Fouling the opponent so that they are forced to make a free throw).</a:t>
            </a:r>
          </a:p>
        </p:txBody>
      </p:sp>
    </p:spTree>
    <p:extLst>
      <p:ext uri="{BB962C8B-B14F-4D97-AF65-F5344CB8AC3E}">
        <p14:creationId xmlns:p14="http://schemas.microsoft.com/office/powerpoint/2010/main" xmlns="" val="34435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171A0C-99A8-498E-9F1F-86C734DB8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0BDA80-627C-422A-AFFD-B7F1DC0F7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821FB-7981-4541-801D-B6B815A7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Variables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D55C2-3B99-48CE-8EEF-27B39162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Home teams: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2-pt conversion rate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3-pt conversion rate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Offensive rebound and Defensive rebound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Opponent: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2-pt conversion rate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3-pt conversion rate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Offensive rebound and Defensive rebound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Free throw conversion rate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Free throw rebound rate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Time to shoot and Time to foul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/>
              <a:t>		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xmlns="" val="177724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171A0C-99A8-498E-9F1F-86C734DB8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0BDA80-627C-422A-AFFD-B7F1DC0F7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821FB-7981-4541-801D-B6B815A7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7" y="89049"/>
            <a:ext cx="3585230" cy="120366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D55C2-3B99-48CE-8EEF-27B39162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8" y="690880"/>
            <a:ext cx="6964495" cy="602667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lvl="1">
              <a:lnSpc>
                <a:spcPct val="90000"/>
              </a:lnSpc>
            </a:pPr>
            <a:endParaRPr lang="en-US" sz="150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/>
              <a:t>		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724AB714-2694-4E07-B345-C0B253E19C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263" y="1292711"/>
            <a:ext cx="10434749" cy="536018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xmlns="" val="10188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62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Monte Carlo Simulation</vt:lpstr>
      <vt:lpstr>The Problem Statement</vt:lpstr>
      <vt:lpstr>Variables involved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Sumedh Hegde</dc:creator>
  <cp:lastModifiedBy>Lenovo</cp:lastModifiedBy>
  <cp:revision>21</cp:revision>
  <dcterms:created xsi:type="dcterms:W3CDTF">2018-12-07T00:47:32Z</dcterms:created>
  <dcterms:modified xsi:type="dcterms:W3CDTF">2018-12-07T12:59:11Z</dcterms:modified>
</cp:coreProperties>
</file>