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2" r:id="rId4"/>
  </p:sldMasterIdLst>
  <p:notesMasterIdLst>
    <p:notesMasterId r:id="rId17"/>
  </p:notesMasterIdLst>
  <p:handoutMasterIdLst>
    <p:handoutMasterId r:id="rId18"/>
  </p:handoutMasterIdLst>
  <p:sldIdLst>
    <p:sldId id="270" r:id="rId5"/>
    <p:sldId id="747" r:id="rId6"/>
    <p:sldId id="261" r:id="rId7"/>
    <p:sldId id="723" r:id="rId8"/>
    <p:sldId id="725" r:id="rId9"/>
    <p:sldId id="741" r:id="rId10"/>
    <p:sldId id="748" r:id="rId11"/>
    <p:sldId id="742" r:id="rId12"/>
    <p:sldId id="743" r:id="rId13"/>
    <p:sldId id="749" r:id="rId14"/>
    <p:sldId id="745" r:id="rId15"/>
    <p:sldId id="72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E0E"/>
    <a:srgbClr val="FC4436"/>
    <a:srgbClr val="FF0000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80" autoAdjust="0"/>
  </p:normalViewPr>
  <p:slideViewPr>
    <p:cSldViewPr snapToGrid="0">
      <p:cViewPr>
        <p:scale>
          <a:sx n="66" d="100"/>
          <a:sy n="66" d="100"/>
        </p:scale>
        <p:origin x="1494" y="504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2C00E-F0F3-4D1C-B4EE-7A63C6D66D2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00477-4A90-45A5-97DB-42BFEB08BF62}">
      <dgm:prSet phldrT="[Text]" custT="1"/>
      <dgm:spPr/>
      <dgm:t>
        <a:bodyPr/>
        <a:lstStyle/>
        <a:p>
          <a:r>
            <a:rPr lang="en-US" sz="1800" dirty="0"/>
            <a:t>Irving Park</a:t>
          </a:r>
        </a:p>
      </dgm:t>
    </dgm:pt>
    <dgm:pt modelId="{04B3ACE1-511D-446E-A7A2-6B1F9567A183}" type="parTrans" cxnId="{32D95DD2-F6E4-427E-80A8-8F27742B8EC9}">
      <dgm:prSet/>
      <dgm:spPr/>
      <dgm:t>
        <a:bodyPr/>
        <a:lstStyle/>
        <a:p>
          <a:endParaRPr lang="en-US"/>
        </a:p>
      </dgm:t>
    </dgm:pt>
    <dgm:pt modelId="{94547F98-62E5-4640-8561-E56E827D2D36}" type="sibTrans" cxnId="{32D95DD2-F6E4-427E-80A8-8F27742B8EC9}">
      <dgm:prSet/>
      <dgm:spPr/>
      <dgm:t>
        <a:bodyPr/>
        <a:lstStyle/>
        <a:p>
          <a:endParaRPr lang="en-US"/>
        </a:p>
      </dgm:t>
    </dgm:pt>
    <dgm:pt modelId="{A29A53F7-CD98-4C23-84C7-1C01BB24D33C}">
      <dgm:prSet phldrT="[Text]"/>
      <dgm:spPr/>
      <dgm:t>
        <a:bodyPr/>
        <a:lstStyle/>
        <a:p>
          <a:r>
            <a:rPr lang="en-US" dirty="0"/>
            <a:t>Brighton Park</a:t>
          </a:r>
        </a:p>
      </dgm:t>
    </dgm:pt>
    <dgm:pt modelId="{AE5E381B-04CA-4673-8E1A-84666BBACE06}" type="parTrans" cxnId="{5FA5569B-6A65-487F-A070-F6856D3A08F9}">
      <dgm:prSet/>
      <dgm:spPr/>
      <dgm:t>
        <a:bodyPr/>
        <a:lstStyle/>
        <a:p>
          <a:endParaRPr lang="en-US"/>
        </a:p>
      </dgm:t>
    </dgm:pt>
    <dgm:pt modelId="{1C908CFA-F682-40FD-902D-8F16EAAC21F4}" type="sibTrans" cxnId="{5FA5569B-6A65-487F-A070-F6856D3A08F9}">
      <dgm:prSet/>
      <dgm:spPr/>
      <dgm:t>
        <a:bodyPr/>
        <a:lstStyle/>
        <a:p>
          <a:endParaRPr lang="en-US"/>
        </a:p>
      </dgm:t>
    </dgm:pt>
    <dgm:pt modelId="{D0E1EB58-480B-450D-8093-560A6F84A0F4}">
      <dgm:prSet phldrT="[Text]"/>
      <dgm:spPr/>
      <dgm:t>
        <a:bodyPr/>
        <a:lstStyle/>
        <a:p>
          <a:r>
            <a:rPr lang="en-US" dirty="0"/>
            <a:t>Norwood Park</a:t>
          </a:r>
        </a:p>
      </dgm:t>
    </dgm:pt>
    <dgm:pt modelId="{54DE9CDC-3B68-4FFB-B286-907CFD98D8F1}" type="parTrans" cxnId="{4ECE30A0-A40E-4782-8FFC-E3D023A6FA94}">
      <dgm:prSet/>
      <dgm:spPr/>
      <dgm:t>
        <a:bodyPr/>
        <a:lstStyle/>
        <a:p>
          <a:endParaRPr lang="en-US"/>
        </a:p>
      </dgm:t>
    </dgm:pt>
    <dgm:pt modelId="{8FC2D254-38F1-4F9A-B286-1C29CA1A24DB}" type="sibTrans" cxnId="{4ECE30A0-A40E-4782-8FFC-E3D023A6FA94}">
      <dgm:prSet/>
      <dgm:spPr/>
      <dgm:t>
        <a:bodyPr/>
        <a:lstStyle/>
        <a:p>
          <a:endParaRPr lang="en-US"/>
        </a:p>
      </dgm:t>
    </dgm:pt>
    <dgm:pt modelId="{1C017E47-F416-437D-8D48-C40E525670D5}">
      <dgm:prSet phldrT="[Text]"/>
      <dgm:spPr/>
      <dgm:t>
        <a:bodyPr/>
        <a:lstStyle/>
        <a:p>
          <a:r>
            <a:rPr lang="en-US" dirty="0"/>
            <a:t>Archer Heights</a:t>
          </a:r>
        </a:p>
      </dgm:t>
    </dgm:pt>
    <dgm:pt modelId="{1DF209A5-F7DF-45CD-82A8-61B5C62870EA}" type="parTrans" cxnId="{72E01711-61F5-41D6-B9D0-99C29852ED82}">
      <dgm:prSet/>
      <dgm:spPr/>
      <dgm:t>
        <a:bodyPr/>
        <a:lstStyle/>
        <a:p>
          <a:endParaRPr lang="en-US"/>
        </a:p>
      </dgm:t>
    </dgm:pt>
    <dgm:pt modelId="{2800FA34-71A6-478A-90B3-63D3F05501A1}" type="sibTrans" cxnId="{72E01711-61F5-41D6-B9D0-99C29852ED82}">
      <dgm:prSet/>
      <dgm:spPr/>
      <dgm:t>
        <a:bodyPr/>
        <a:lstStyle/>
        <a:p>
          <a:endParaRPr lang="en-US"/>
        </a:p>
      </dgm:t>
    </dgm:pt>
    <dgm:pt modelId="{6AE86DC2-D249-4BE4-ACAD-B0EF15D745FB}">
      <dgm:prSet phldrT="[Text]"/>
      <dgm:spPr/>
      <dgm:t>
        <a:bodyPr/>
        <a:lstStyle/>
        <a:p>
          <a:r>
            <a:rPr lang="en-US" dirty="0"/>
            <a:t>North </a:t>
          </a:r>
          <a:r>
            <a:rPr lang="en-US" dirty="0" err="1"/>
            <a:t>Ceter</a:t>
          </a:r>
          <a:endParaRPr lang="en-US" dirty="0"/>
        </a:p>
      </dgm:t>
    </dgm:pt>
    <dgm:pt modelId="{3470FFD9-FFB3-4FD0-BDAA-1977D14659C8}" type="parTrans" cxnId="{CEACE7B8-A109-4503-A431-636C9D25CA75}">
      <dgm:prSet/>
      <dgm:spPr/>
      <dgm:t>
        <a:bodyPr/>
        <a:lstStyle/>
        <a:p>
          <a:endParaRPr lang="en-US"/>
        </a:p>
      </dgm:t>
    </dgm:pt>
    <dgm:pt modelId="{4001B0F0-4B81-49DA-843C-EACA97A55BA4}" type="sibTrans" cxnId="{CEACE7B8-A109-4503-A431-636C9D25CA75}">
      <dgm:prSet/>
      <dgm:spPr/>
      <dgm:t>
        <a:bodyPr/>
        <a:lstStyle/>
        <a:p>
          <a:endParaRPr lang="en-US"/>
        </a:p>
      </dgm:t>
    </dgm:pt>
    <dgm:pt modelId="{53109791-3EF1-4F5D-BBEA-A8FC7C2F11EE}">
      <dgm:prSet/>
      <dgm:spPr/>
      <dgm:t>
        <a:bodyPr/>
        <a:lstStyle/>
        <a:p>
          <a:r>
            <a:rPr lang="en-US" dirty="0"/>
            <a:t>2366</a:t>
          </a:r>
        </a:p>
      </dgm:t>
    </dgm:pt>
    <dgm:pt modelId="{B7DE2F0D-8212-4AF4-A1CE-C7EB0C22120F}" type="parTrans" cxnId="{ACB9A4A4-7CC8-45A2-B84D-671348B5308C}">
      <dgm:prSet/>
      <dgm:spPr/>
      <dgm:t>
        <a:bodyPr/>
        <a:lstStyle/>
        <a:p>
          <a:endParaRPr lang="en-US"/>
        </a:p>
      </dgm:t>
    </dgm:pt>
    <dgm:pt modelId="{9744DAA0-1649-4085-A88D-7D987E0F5394}" type="sibTrans" cxnId="{ACB9A4A4-7CC8-45A2-B84D-671348B5308C}">
      <dgm:prSet/>
      <dgm:spPr/>
      <dgm:t>
        <a:bodyPr/>
        <a:lstStyle/>
        <a:p>
          <a:endParaRPr lang="en-US"/>
        </a:p>
      </dgm:t>
    </dgm:pt>
    <dgm:pt modelId="{02D1A174-0A73-4D7D-AA71-67A920710364}">
      <dgm:prSet/>
      <dgm:spPr/>
      <dgm:t>
        <a:bodyPr/>
        <a:lstStyle/>
        <a:p>
          <a:r>
            <a:rPr lang="en-US" dirty="0"/>
            <a:t>2883</a:t>
          </a:r>
        </a:p>
      </dgm:t>
    </dgm:pt>
    <dgm:pt modelId="{E804C267-FB78-4B4A-B7DA-2032D7FB201E}" type="parTrans" cxnId="{1D1B8841-254E-4D7F-A8FD-8ED256C93FD4}">
      <dgm:prSet/>
      <dgm:spPr/>
      <dgm:t>
        <a:bodyPr/>
        <a:lstStyle/>
        <a:p>
          <a:endParaRPr lang="en-US"/>
        </a:p>
      </dgm:t>
    </dgm:pt>
    <dgm:pt modelId="{DD608E02-933E-4809-89F3-5CD4FC6C8E9A}" type="sibTrans" cxnId="{1D1B8841-254E-4D7F-A8FD-8ED256C93FD4}">
      <dgm:prSet/>
      <dgm:spPr/>
      <dgm:t>
        <a:bodyPr/>
        <a:lstStyle/>
        <a:p>
          <a:endParaRPr lang="en-US"/>
        </a:p>
      </dgm:t>
    </dgm:pt>
    <dgm:pt modelId="{6565ADD4-D7B4-431D-A021-9E8979BC4A3D}">
      <dgm:prSet/>
      <dgm:spPr/>
      <dgm:t>
        <a:bodyPr/>
        <a:lstStyle/>
        <a:p>
          <a:r>
            <a:rPr lang="en-US" dirty="0"/>
            <a:t>2922</a:t>
          </a:r>
        </a:p>
      </dgm:t>
    </dgm:pt>
    <dgm:pt modelId="{84E0F646-E783-482E-BA3C-9218D9F0A481}" type="parTrans" cxnId="{06899CF6-2D44-491C-99D8-378D78D0F885}">
      <dgm:prSet/>
      <dgm:spPr/>
      <dgm:t>
        <a:bodyPr/>
        <a:lstStyle/>
        <a:p>
          <a:endParaRPr lang="en-US"/>
        </a:p>
      </dgm:t>
    </dgm:pt>
    <dgm:pt modelId="{E12BAA84-1CD7-4FDB-978F-C7FDB4AAC202}" type="sibTrans" cxnId="{06899CF6-2D44-491C-99D8-378D78D0F885}">
      <dgm:prSet/>
      <dgm:spPr/>
      <dgm:t>
        <a:bodyPr/>
        <a:lstStyle/>
        <a:p>
          <a:endParaRPr lang="en-US"/>
        </a:p>
      </dgm:t>
    </dgm:pt>
    <dgm:pt modelId="{FCD356A1-EB7A-4979-B507-A843F41A9E93}">
      <dgm:prSet/>
      <dgm:spPr/>
      <dgm:t>
        <a:bodyPr/>
        <a:lstStyle/>
        <a:p>
          <a:r>
            <a:rPr lang="en-US" dirty="0"/>
            <a:t>3320</a:t>
          </a:r>
        </a:p>
      </dgm:t>
    </dgm:pt>
    <dgm:pt modelId="{85DC21C8-9CD3-4C31-919A-62889E01FD71}" type="parTrans" cxnId="{D60C6DD6-86AE-45BD-93B8-7B21ABAFDDF7}">
      <dgm:prSet/>
      <dgm:spPr/>
      <dgm:t>
        <a:bodyPr/>
        <a:lstStyle/>
        <a:p>
          <a:endParaRPr lang="en-US"/>
        </a:p>
      </dgm:t>
    </dgm:pt>
    <dgm:pt modelId="{5F6E33C1-86A5-4CE3-A4B7-D0E7BA82D065}" type="sibTrans" cxnId="{D60C6DD6-86AE-45BD-93B8-7B21ABAFDDF7}">
      <dgm:prSet/>
      <dgm:spPr/>
      <dgm:t>
        <a:bodyPr/>
        <a:lstStyle/>
        <a:p>
          <a:endParaRPr lang="en-US"/>
        </a:p>
      </dgm:t>
    </dgm:pt>
    <dgm:pt modelId="{5950A556-E98F-41A6-B20A-0FFEBFA902EA}">
      <dgm:prSet/>
      <dgm:spPr/>
      <dgm:t>
        <a:bodyPr/>
        <a:lstStyle/>
        <a:p>
          <a:r>
            <a:rPr lang="en-US" dirty="0"/>
            <a:t>4368</a:t>
          </a:r>
        </a:p>
      </dgm:t>
    </dgm:pt>
    <dgm:pt modelId="{B71D4701-D86A-41C8-B5B6-AF1AFF9992B3}" type="parTrans" cxnId="{898AEFF0-1FBC-4D18-BC66-0AC76D124952}">
      <dgm:prSet/>
      <dgm:spPr/>
      <dgm:t>
        <a:bodyPr/>
        <a:lstStyle/>
        <a:p>
          <a:endParaRPr lang="en-US"/>
        </a:p>
      </dgm:t>
    </dgm:pt>
    <dgm:pt modelId="{88F0D32E-077A-4C03-B089-04970C7DA7AC}" type="sibTrans" cxnId="{898AEFF0-1FBC-4D18-BC66-0AC76D124952}">
      <dgm:prSet/>
      <dgm:spPr/>
      <dgm:t>
        <a:bodyPr/>
        <a:lstStyle/>
        <a:p>
          <a:endParaRPr lang="en-US"/>
        </a:p>
      </dgm:t>
    </dgm:pt>
    <dgm:pt modelId="{A1ADB450-15F4-460D-AFCD-D624C23146CA}" type="pres">
      <dgm:prSet presAssocID="{7262C00E-F0F3-4D1C-B4EE-7A63C6D66D22}" presName="diagram" presStyleCnt="0">
        <dgm:presLayoutVars>
          <dgm:dir/>
          <dgm:resizeHandles val="exact"/>
        </dgm:presLayoutVars>
      </dgm:prSet>
      <dgm:spPr/>
    </dgm:pt>
    <dgm:pt modelId="{0793DF38-C236-4F4E-8A4A-182D9E546D42}" type="pres">
      <dgm:prSet presAssocID="{67700477-4A90-45A5-97DB-42BFEB08BF62}" presName="node" presStyleLbl="node1" presStyleIdx="0" presStyleCnt="5">
        <dgm:presLayoutVars>
          <dgm:bulletEnabled val="1"/>
        </dgm:presLayoutVars>
      </dgm:prSet>
      <dgm:spPr/>
    </dgm:pt>
    <dgm:pt modelId="{5F999DF2-47CA-492D-9ACD-4DA3A728AAED}" type="pres">
      <dgm:prSet presAssocID="{94547F98-62E5-4640-8561-E56E827D2D36}" presName="sibTrans" presStyleCnt="0"/>
      <dgm:spPr/>
    </dgm:pt>
    <dgm:pt modelId="{AE8A42CE-1384-4547-8FD7-53E824EC53EF}" type="pres">
      <dgm:prSet presAssocID="{A29A53F7-CD98-4C23-84C7-1C01BB24D33C}" presName="node" presStyleLbl="node1" presStyleIdx="1" presStyleCnt="5" custLinFactNeighborX="536" custLinFactNeighborY="1036">
        <dgm:presLayoutVars>
          <dgm:bulletEnabled val="1"/>
        </dgm:presLayoutVars>
      </dgm:prSet>
      <dgm:spPr/>
    </dgm:pt>
    <dgm:pt modelId="{88BB20F8-CE6A-4AC2-9702-2BEE501E2333}" type="pres">
      <dgm:prSet presAssocID="{1C908CFA-F682-40FD-902D-8F16EAAC21F4}" presName="sibTrans" presStyleCnt="0"/>
      <dgm:spPr/>
    </dgm:pt>
    <dgm:pt modelId="{70A9E95D-1BED-45C6-B117-82899CBEE319}" type="pres">
      <dgm:prSet presAssocID="{D0E1EB58-480B-450D-8093-560A6F84A0F4}" presName="node" presStyleLbl="node1" presStyleIdx="2" presStyleCnt="5">
        <dgm:presLayoutVars>
          <dgm:bulletEnabled val="1"/>
        </dgm:presLayoutVars>
      </dgm:prSet>
      <dgm:spPr/>
    </dgm:pt>
    <dgm:pt modelId="{BFA39B8A-A54C-4A91-85B6-B5E36E5F391C}" type="pres">
      <dgm:prSet presAssocID="{8FC2D254-38F1-4F9A-B286-1C29CA1A24DB}" presName="sibTrans" presStyleCnt="0"/>
      <dgm:spPr/>
    </dgm:pt>
    <dgm:pt modelId="{25189E24-3CB5-4A44-8662-B9F7819DA063}" type="pres">
      <dgm:prSet presAssocID="{1C017E47-F416-437D-8D48-C40E525670D5}" presName="node" presStyleLbl="node1" presStyleIdx="3" presStyleCnt="5">
        <dgm:presLayoutVars>
          <dgm:bulletEnabled val="1"/>
        </dgm:presLayoutVars>
      </dgm:prSet>
      <dgm:spPr/>
    </dgm:pt>
    <dgm:pt modelId="{71DE4113-F810-4267-9D50-C59E038250A7}" type="pres">
      <dgm:prSet presAssocID="{2800FA34-71A6-478A-90B3-63D3F05501A1}" presName="sibTrans" presStyleCnt="0"/>
      <dgm:spPr/>
    </dgm:pt>
    <dgm:pt modelId="{A76C8E1A-014D-4C52-9C85-E109558B7F1F}" type="pres">
      <dgm:prSet presAssocID="{6AE86DC2-D249-4BE4-ACAD-B0EF15D74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72E01711-61F5-41D6-B9D0-99C29852ED82}" srcId="{7262C00E-F0F3-4D1C-B4EE-7A63C6D66D22}" destId="{1C017E47-F416-437D-8D48-C40E525670D5}" srcOrd="3" destOrd="0" parTransId="{1DF209A5-F7DF-45CD-82A8-61B5C62870EA}" sibTransId="{2800FA34-71A6-478A-90B3-63D3F05501A1}"/>
    <dgm:cxn modelId="{3153A21F-2D1A-4F29-AFF2-15C42D3E87AA}" type="presOf" srcId="{02D1A174-0A73-4D7D-AA71-67A920710364}" destId="{AE8A42CE-1384-4547-8FD7-53E824EC53EF}" srcOrd="0" destOrd="1" presId="urn:microsoft.com/office/officeart/2005/8/layout/default"/>
    <dgm:cxn modelId="{1D1B8841-254E-4D7F-A8FD-8ED256C93FD4}" srcId="{A29A53F7-CD98-4C23-84C7-1C01BB24D33C}" destId="{02D1A174-0A73-4D7D-AA71-67A920710364}" srcOrd="0" destOrd="0" parTransId="{E804C267-FB78-4B4A-B7DA-2032D7FB201E}" sibTransId="{DD608E02-933E-4809-89F3-5CD4FC6C8E9A}"/>
    <dgm:cxn modelId="{BD336144-C44E-4295-AA20-E206ACF2AE62}" type="presOf" srcId="{A29A53F7-CD98-4C23-84C7-1C01BB24D33C}" destId="{AE8A42CE-1384-4547-8FD7-53E824EC53EF}" srcOrd="0" destOrd="0" presId="urn:microsoft.com/office/officeart/2005/8/layout/default"/>
    <dgm:cxn modelId="{2E40AB66-0FC8-4927-BD58-F3012AFC6CC2}" type="presOf" srcId="{6565ADD4-D7B4-431D-A021-9E8979BC4A3D}" destId="{70A9E95D-1BED-45C6-B117-82899CBEE319}" srcOrd="0" destOrd="1" presId="urn:microsoft.com/office/officeart/2005/8/layout/default"/>
    <dgm:cxn modelId="{25A27F71-9DAC-4F0A-82EC-68604A6B9148}" type="presOf" srcId="{67700477-4A90-45A5-97DB-42BFEB08BF62}" destId="{0793DF38-C236-4F4E-8A4A-182D9E546D42}" srcOrd="0" destOrd="0" presId="urn:microsoft.com/office/officeart/2005/8/layout/default"/>
    <dgm:cxn modelId="{5FA5569B-6A65-487F-A070-F6856D3A08F9}" srcId="{7262C00E-F0F3-4D1C-B4EE-7A63C6D66D22}" destId="{A29A53F7-CD98-4C23-84C7-1C01BB24D33C}" srcOrd="1" destOrd="0" parTransId="{AE5E381B-04CA-4673-8E1A-84666BBACE06}" sibTransId="{1C908CFA-F682-40FD-902D-8F16EAAC21F4}"/>
    <dgm:cxn modelId="{4ECE30A0-A40E-4782-8FFC-E3D023A6FA94}" srcId="{7262C00E-F0F3-4D1C-B4EE-7A63C6D66D22}" destId="{D0E1EB58-480B-450D-8093-560A6F84A0F4}" srcOrd="2" destOrd="0" parTransId="{54DE9CDC-3B68-4FFB-B286-907CFD98D8F1}" sibTransId="{8FC2D254-38F1-4F9A-B286-1C29CA1A24DB}"/>
    <dgm:cxn modelId="{ACB9A4A4-7CC8-45A2-B84D-671348B5308C}" srcId="{67700477-4A90-45A5-97DB-42BFEB08BF62}" destId="{53109791-3EF1-4F5D-BBEA-A8FC7C2F11EE}" srcOrd="0" destOrd="0" parTransId="{B7DE2F0D-8212-4AF4-A1CE-C7EB0C22120F}" sibTransId="{9744DAA0-1649-4085-A88D-7D987E0F5394}"/>
    <dgm:cxn modelId="{CEACE7B8-A109-4503-A431-636C9D25CA75}" srcId="{7262C00E-F0F3-4D1C-B4EE-7A63C6D66D22}" destId="{6AE86DC2-D249-4BE4-ACAD-B0EF15D745FB}" srcOrd="4" destOrd="0" parTransId="{3470FFD9-FFB3-4FD0-BDAA-1977D14659C8}" sibTransId="{4001B0F0-4B81-49DA-843C-EACA97A55BA4}"/>
    <dgm:cxn modelId="{377700BD-1867-42F3-A12B-05C0D3F02754}" type="presOf" srcId="{D0E1EB58-480B-450D-8093-560A6F84A0F4}" destId="{70A9E95D-1BED-45C6-B117-82899CBEE319}" srcOrd="0" destOrd="0" presId="urn:microsoft.com/office/officeart/2005/8/layout/default"/>
    <dgm:cxn modelId="{A69ED5CF-5EAD-4492-B760-BBD582D82C78}" type="presOf" srcId="{1C017E47-F416-437D-8D48-C40E525670D5}" destId="{25189E24-3CB5-4A44-8662-B9F7819DA063}" srcOrd="0" destOrd="0" presId="urn:microsoft.com/office/officeart/2005/8/layout/default"/>
    <dgm:cxn modelId="{32D95DD2-F6E4-427E-80A8-8F27742B8EC9}" srcId="{7262C00E-F0F3-4D1C-B4EE-7A63C6D66D22}" destId="{67700477-4A90-45A5-97DB-42BFEB08BF62}" srcOrd="0" destOrd="0" parTransId="{04B3ACE1-511D-446E-A7A2-6B1F9567A183}" sibTransId="{94547F98-62E5-4640-8561-E56E827D2D36}"/>
    <dgm:cxn modelId="{D60C6DD6-86AE-45BD-93B8-7B21ABAFDDF7}" srcId="{1C017E47-F416-437D-8D48-C40E525670D5}" destId="{FCD356A1-EB7A-4979-B507-A843F41A9E93}" srcOrd="0" destOrd="0" parTransId="{85DC21C8-9CD3-4C31-919A-62889E01FD71}" sibTransId="{5F6E33C1-86A5-4CE3-A4B7-D0E7BA82D065}"/>
    <dgm:cxn modelId="{DE9CE1EA-526B-40EE-9D0C-984A7FA783BA}" type="presOf" srcId="{7262C00E-F0F3-4D1C-B4EE-7A63C6D66D22}" destId="{A1ADB450-15F4-460D-AFCD-D624C23146CA}" srcOrd="0" destOrd="0" presId="urn:microsoft.com/office/officeart/2005/8/layout/default"/>
    <dgm:cxn modelId="{2AF52AEF-5694-44CA-968D-71624F848A88}" type="presOf" srcId="{6AE86DC2-D249-4BE4-ACAD-B0EF15D745FB}" destId="{A76C8E1A-014D-4C52-9C85-E109558B7F1F}" srcOrd="0" destOrd="0" presId="urn:microsoft.com/office/officeart/2005/8/layout/default"/>
    <dgm:cxn modelId="{898AEFF0-1FBC-4D18-BC66-0AC76D124952}" srcId="{6AE86DC2-D249-4BE4-ACAD-B0EF15D745FB}" destId="{5950A556-E98F-41A6-B20A-0FFEBFA902EA}" srcOrd="0" destOrd="0" parTransId="{B71D4701-D86A-41C8-B5B6-AF1AFF9992B3}" sibTransId="{88F0D32E-077A-4C03-B089-04970C7DA7AC}"/>
    <dgm:cxn modelId="{0094C7F1-B9EB-429B-BAE8-9C0181607CEC}" type="presOf" srcId="{53109791-3EF1-4F5D-BBEA-A8FC7C2F11EE}" destId="{0793DF38-C236-4F4E-8A4A-182D9E546D42}" srcOrd="0" destOrd="1" presId="urn:microsoft.com/office/officeart/2005/8/layout/default"/>
    <dgm:cxn modelId="{08A81AF6-922A-4CEA-9A5D-0D2C8965C552}" type="presOf" srcId="{5950A556-E98F-41A6-B20A-0FFEBFA902EA}" destId="{A76C8E1A-014D-4C52-9C85-E109558B7F1F}" srcOrd="0" destOrd="1" presId="urn:microsoft.com/office/officeart/2005/8/layout/default"/>
    <dgm:cxn modelId="{06899CF6-2D44-491C-99D8-378D78D0F885}" srcId="{D0E1EB58-480B-450D-8093-560A6F84A0F4}" destId="{6565ADD4-D7B4-431D-A021-9E8979BC4A3D}" srcOrd="0" destOrd="0" parTransId="{84E0F646-E783-482E-BA3C-9218D9F0A481}" sibTransId="{E12BAA84-1CD7-4FDB-978F-C7FDB4AAC202}"/>
    <dgm:cxn modelId="{C26CF7F6-9662-4AA8-9F28-E146C224095F}" type="presOf" srcId="{FCD356A1-EB7A-4979-B507-A843F41A9E93}" destId="{25189E24-3CB5-4A44-8662-B9F7819DA063}" srcOrd="0" destOrd="1" presId="urn:microsoft.com/office/officeart/2005/8/layout/default"/>
    <dgm:cxn modelId="{BDC4F0C8-7272-4CA2-9F0C-9DB4B66D2840}" type="presParOf" srcId="{A1ADB450-15F4-460D-AFCD-D624C23146CA}" destId="{0793DF38-C236-4F4E-8A4A-182D9E546D42}" srcOrd="0" destOrd="0" presId="urn:microsoft.com/office/officeart/2005/8/layout/default"/>
    <dgm:cxn modelId="{2B568DD9-16FB-42F0-8006-184CA6D48194}" type="presParOf" srcId="{A1ADB450-15F4-460D-AFCD-D624C23146CA}" destId="{5F999DF2-47CA-492D-9ACD-4DA3A728AAED}" srcOrd="1" destOrd="0" presId="urn:microsoft.com/office/officeart/2005/8/layout/default"/>
    <dgm:cxn modelId="{3F14F945-1463-4F21-959F-FBFB1BB7F373}" type="presParOf" srcId="{A1ADB450-15F4-460D-AFCD-D624C23146CA}" destId="{AE8A42CE-1384-4547-8FD7-53E824EC53EF}" srcOrd="2" destOrd="0" presId="urn:microsoft.com/office/officeart/2005/8/layout/default"/>
    <dgm:cxn modelId="{16A07988-6B4C-4FAF-9334-94D082A035C6}" type="presParOf" srcId="{A1ADB450-15F4-460D-AFCD-D624C23146CA}" destId="{88BB20F8-CE6A-4AC2-9702-2BEE501E2333}" srcOrd="3" destOrd="0" presId="urn:microsoft.com/office/officeart/2005/8/layout/default"/>
    <dgm:cxn modelId="{AD452D47-ABFD-40D9-959A-B5EB34200529}" type="presParOf" srcId="{A1ADB450-15F4-460D-AFCD-D624C23146CA}" destId="{70A9E95D-1BED-45C6-B117-82899CBEE319}" srcOrd="4" destOrd="0" presId="urn:microsoft.com/office/officeart/2005/8/layout/default"/>
    <dgm:cxn modelId="{EC2BFA0D-3D36-452C-8806-B5B695882DCA}" type="presParOf" srcId="{A1ADB450-15F4-460D-AFCD-D624C23146CA}" destId="{BFA39B8A-A54C-4A91-85B6-B5E36E5F391C}" srcOrd="5" destOrd="0" presId="urn:microsoft.com/office/officeart/2005/8/layout/default"/>
    <dgm:cxn modelId="{6C1E4BAB-D8D2-454B-9A10-F4F62838F325}" type="presParOf" srcId="{A1ADB450-15F4-460D-AFCD-D624C23146CA}" destId="{25189E24-3CB5-4A44-8662-B9F7819DA063}" srcOrd="6" destOrd="0" presId="urn:microsoft.com/office/officeart/2005/8/layout/default"/>
    <dgm:cxn modelId="{1F367499-9482-4A9B-BE4B-C55B087EF0F4}" type="presParOf" srcId="{A1ADB450-15F4-460D-AFCD-D624C23146CA}" destId="{71DE4113-F810-4267-9D50-C59E038250A7}" srcOrd="7" destOrd="0" presId="urn:microsoft.com/office/officeart/2005/8/layout/default"/>
    <dgm:cxn modelId="{171A4752-142E-4475-A0FE-934EC2FE6D5A}" type="presParOf" srcId="{A1ADB450-15F4-460D-AFCD-D624C23146CA}" destId="{A76C8E1A-014D-4C52-9C85-E109558B7F1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3DF38-C236-4F4E-8A4A-182D9E546D42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Irving Park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2366</a:t>
          </a:r>
        </a:p>
      </dsp:txBody>
      <dsp:txXfrm>
        <a:off x="1221978" y="2645"/>
        <a:ext cx="2706687" cy="1624012"/>
      </dsp:txXfrm>
    </dsp:sp>
    <dsp:sp modelId="{AE8A42CE-1384-4547-8FD7-53E824EC53EF}">
      <dsp:nvSpPr>
        <dsp:cNvPr id="0" name=""/>
        <dsp:cNvSpPr/>
      </dsp:nvSpPr>
      <dsp:spPr>
        <a:xfrm>
          <a:off x="4213842" y="19470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Brighton Park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2883</a:t>
          </a:r>
        </a:p>
      </dsp:txBody>
      <dsp:txXfrm>
        <a:off x="4213842" y="19470"/>
        <a:ext cx="2706687" cy="1624012"/>
      </dsp:txXfrm>
    </dsp:sp>
    <dsp:sp modelId="{70A9E95D-1BED-45C6-B117-82899CBEE319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Norwood Park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2922</a:t>
          </a:r>
        </a:p>
      </dsp:txBody>
      <dsp:txXfrm>
        <a:off x="1221978" y="1897327"/>
        <a:ext cx="2706687" cy="1624012"/>
      </dsp:txXfrm>
    </dsp:sp>
    <dsp:sp modelId="{25189E24-3CB5-4A44-8662-B9F7819DA063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Archer Heights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3320</a:t>
          </a:r>
        </a:p>
      </dsp:txBody>
      <dsp:txXfrm>
        <a:off x="4199334" y="1897327"/>
        <a:ext cx="2706687" cy="1624012"/>
      </dsp:txXfrm>
    </dsp:sp>
    <dsp:sp modelId="{A76C8E1A-014D-4C52-9C85-E109558B7F1F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North </a:t>
          </a:r>
          <a:r>
            <a:rPr lang="en-US" sz="3100" kern="1200" dirty="0" err="1"/>
            <a:t>Ceter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4368</a:t>
          </a:r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0.8037</cdr:y>
    </cdr:to>
    <cdr:pic>
      <cdr:nvPicPr>
        <cdr:cNvPr id="3" name="Picture 2" descr="A screenshot of a social media pos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3E00F0B-E4A2-45C6-878E-E00155DEB5CB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t="18859"/>
        <a:stretch xmlns:a="http://schemas.openxmlformats.org/drawingml/2006/main"/>
      </cdr:blipFill>
      <cdr:spPr>
        <a:xfrm xmlns:a="http://schemas.openxmlformats.org/drawingml/2006/main">
          <a:off x="0" y="0"/>
          <a:ext cx="9266664" cy="363864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9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4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5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0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9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1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8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1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40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74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7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BF49F3-ED17-4167-A0D1-709632653A0B}"/>
              </a:ext>
            </a:extLst>
          </p:cNvPr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EFCD8-8FC2-4ECC-A9DE-1ABEB379E31C}"/>
                </a:ext>
              </a:extLst>
            </p:cNvPr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90DFEF-F986-4387-ACAC-DC8C3B688D65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42A99-A580-442A-894F-9E7DD09B7854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9A91F-F023-4D31-9321-97FA4988C725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E903C-987E-4407-AFDA-16DB5BDC533B}"/>
              </a:ext>
            </a:extLst>
          </p:cNvPr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781" r:id="rId20"/>
    <p:sldLayoutId id="214748369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ox.com/shared/static/05c3415cbfbtfnr2fx4atenb2sd361ze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ibm.box.com/shared/static/svflyugsr9zbqy5bmowgswqemfpm1x7f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73467" y="4658381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YOUR COFFEE SHOP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584019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Best location out of the 5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FE5A14-A20B-44BD-B015-5304E327B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8212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40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584019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Conclusions</a:t>
            </a:r>
            <a:endParaRPr lang="en-US" sz="3200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623699-E25C-4B66-B4B2-1A334A5B0E6B}"/>
              </a:ext>
            </a:extLst>
          </p:cNvPr>
          <p:cNvSpPr txBox="1"/>
          <p:nvPr/>
        </p:nvSpPr>
        <p:spPr>
          <a:xfrm>
            <a:off x="584019" y="1074057"/>
            <a:ext cx="9561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noticed that areas with high college enrollment are high traffic areas and do not have any coffee shops nearby.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 have noticed that these areas also have very low amounts of crime and are near large shopping malls and department stores, thus in a high traffic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Center is the best area to build this shop as it has the highest college enrollment and that would be the most ideal to create traffic flow.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North Center, Chicago, IL is the best district to build a coffee shop as it has the lowest crime, is located in the highest traffic area, and has the highest college enrollment in all of Chicago.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9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US AT:</a:t>
            </a:r>
          </a:p>
        </p:txBody>
      </p:sp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Sumedh Kanao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bwane317@gmail.com</a:t>
            </a: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6231" y="4610500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2847" y="4567463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123 123 1234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73467" y="4658381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YOUR COFFEE SHOP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</p:spTree>
    <p:extLst>
      <p:ext uri="{BB962C8B-B14F-4D97-AF65-F5344CB8AC3E}">
        <p14:creationId xmlns:p14="http://schemas.microsoft.com/office/powerpoint/2010/main" val="2628004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4384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6686" y="977915"/>
            <a:ext cx="385898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B41EC-CFA7-4080-A318-407231434E05}"/>
              </a:ext>
            </a:extLst>
          </p:cNvPr>
          <p:cNvSpPr txBox="1"/>
          <p:nvPr/>
        </p:nvSpPr>
        <p:spPr>
          <a:xfrm>
            <a:off x="961229" y="2699633"/>
            <a:ext cx="903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a new business investor,  I am interested in opening up a coffee shop in Metropolitan Chicago. The goal is to buy a location where there is little to no crime and where said coffee shop can generate a considerable amount of traffic. Business investors, coffee enthusiast and competitors would be interested in this business problem. 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Acquisition 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4F48-A732-409E-82FD-9FB0D9C35EE9}"/>
              </a:ext>
            </a:extLst>
          </p:cNvPr>
          <p:cNvSpPr txBox="1"/>
          <p:nvPr/>
        </p:nvSpPr>
        <p:spPr>
          <a:xfrm>
            <a:off x="213360" y="1360980"/>
            <a:ext cx="11501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Chicago Socioeconomic indicators allow us to know the average income of households nearby and how much disposable income they have : </a:t>
            </a:r>
            <a:r>
              <a:rPr lang="en-US" u="sng" dirty="0">
                <a:hlinkClick r:id="rId3"/>
              </a:rPr>
              <a:t>https://ibm.box.com/shared/static/05c3415cbfbtfnr2fx4atenb2sd361ze.csv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socioeconomic data set is from 2008 to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Chicago Crime Datasets has about 500 rows and about 10-11 predictors, we can use SQL to analyze the data and determine how much crime is occurring per district, to strategically pick the best suited location : </a:t>
            </a:r>
            <a:r>
              <a:rPr lang="en-US" u="sng" dirty="0">
                <a:hlinkClick r:id="rId4"/>
              </a:rPr>
              <a:t>https://ibm.box.com/shared/static/svflyugsr9zbqy5bmowgswqemfpm1x7f.csv</a:t>
            </a:r>
            <a:r>
              <a:rPr lang="en-US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includes crime from 2001  to present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/>
                <a:ea typeface="Lato Black" panose="020F0502020204030203" pitchFamily="34" charset="0"/>
                <a:cs typeface="Lato Black" panose="020F0502020204030203" pitchFamily="34" charset="0"/>
              </a:rPr>
              <a:t>Amount of Crimes 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8" name="Chart 87" descr="Pie Chart Style"/>
          <p:cNvGraphicFramePr/>
          <p:nvPr>
            <p:extLst>
              <p:ext uri="{D42A27DB-BD31-4B8C-83A1-F6EECF244321}">
                <p14:modId xmlns:p14="http://schemas.microsoft.com/office/powerpoint/2010/main" val="2831725669"/>
              </p:ext>
            </p:extLst>
          </p:nvPr>
        </p:nvGraphicFramePr>
        <p:xfrm>
          <a:off x="1025912" y="1505415"/>
          <a:ext cx="9266664" cy="452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Graphic spid="8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75819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Severity of Crimes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36D71E-DD49-43D1-932B-CCD8E903F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6"/>
          <a:stretch/>
        </p:blipFill>
        <p:spPr>
          <a:xfrm>
            <a:off x="1199586" y="1152525"/>
            <a:ext cx="9792828" cy="258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9C283-AB60-4B4C-A419-54876EBD66B7}"/>
              </a:ext>
            </a:extLst>
          </p:cNvPr>
          <p:cNvSpPr txBox="1"/>
          <p:nvPr/>
        </p:nvSpPr>
        <p:spPr>
          <a:xfrm>
            <a:off x="1199586" y="400394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out of 553 crimes, 163 crimes resulted in arrests.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about 31% of the crime that is committed in Chicago. </a:t>
            </a:r>
          </a:p>
        </p:txBody>
      </p:sp>
    </p:spTree>
    <p:extLst>
      <p:ext uri="{BB962C8B-B14F-4D97-AF65-F5344CB8AC3E}">
        <p14:creationId xmlns:p14="http://schemas.microsoft.com/office/powerpoint/2010/main" val="52524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75819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Severity of Crimes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36D71E-DD49-43D1-932B-CCD8E903F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6"/>
          <a:stretch/>
        </p:blipFill>
        <p:spPr>
          <a:xfrm>
            <a:off x="1199586" y="1152525"/>
            <a:ext cx="9792828" cy="258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9C283-AB60-4B4C-A419-54876EBD66B7}"/>
              </a:ext>
            </a:extLst>
          </p:cNvPr>
          <p:cNvSpPr txBox="1"/>
          <p:nvPr/>
        </p:nvSpPr>
        <p:spPr>
          <a:xfrm>
            <a:off x="1199586" y="400394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163  out of the 553 crimes resulted in crimes, which is about 31% of the crime that is committed in Chicago. </a:t>
            </a:r>
          </a:p>
        </p:txBody>
      </p:sp>
    </p:spTree>
    <p:extLst>
      <p:ext uri="{BB962C8B-B14F-4D97-AF65-F5344CB8AC3E}">
        <p14:creationId xmlns:p14="http://schemas.microsoft.com/office/powerpoint/2010/main" val="173755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106680" y="284325"/>
            <a:ext cx="6099463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do crimes commonly occur?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93A6E4DF-4118-454D-AF3F-F7E3A2E76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3800" r="19567"/>
          <a:stretch/>
        </p:blipFill>
        <p:spPr>
          <a:xfrm>
            <a:off x="1680935" y="1667609"/>
            <a:ext cx="8830130" cy="1761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FB3576-6B8D-41A4-AE7C-160F415CE98B}"/>
              </a:ext>
            </a:extLst>
          </p:cNvPr>
          <p:cNvSpPr txBox="1"/>
          <p:nvPr/>
        </p:nvSpPr>
        <p:spPr>
          <a:xfrm>
            <a:off x="462915" y="3730032"/>
            <a:ext cx="1126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you refer to the data above we can see that these 5 neighborhoods have the highest unemployment rates as well as live in poverty.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neighborhoods are not too far spaced out from one another, indicating that these neighborhoods are not ideal to build a shop. </a:t>
            </a:r>
          </a:p>
        </p:txBody>
      </p:sp>
    </p:spTree>
    <p:extLst>
      <p:ext uri="{BB962C8B-B14F-4D97-AF65-F5344CB8AC3E}">
        <p14:creationId xmlns:p14="http://schemas.microsoft.com/office/powerpoint/2010/main" val="296502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75819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Top neighborhoods in Chicago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60CA94-126B-466C-BC46-7096CE81D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5"/>
          <a:stretch/>
        </p:blipFill>
        <p:spPr>
          <a:xfrm>
            <a:off x="933750" y="891766"/>
            <a:ext cx="10002646" cy="2517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623699-E25C-4B66-B4B2-1A334A5B0E6B}"/>
              </a:ext>
            </a:extLst>
          </p:cNvPr>
          <p:cNvSpPr txBox="1"/>
          <p:nvPr/>
        </p:nvSpPr>
        <p:spPr>
          <a:xfrm>
            <a:off x="758190" y="3889828"/>
            <a:ext cx="956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neighborhoods have the most college enrollment so thus the most disposable income as I am trying to attract those group of people.  A simple Google search indicates that these five neighborhoods do not have a coffee shop nearby so any of them would work, I would choose North Center, Chicago to build the new coffee shop . </a:t>
            </a:r>
          </a:p>
        </p:txBody>
      </p:sp>
    </p:spTree>
    <p:extLst>
      <p:ext uri="{BB962C8B-B14F-4D97-AF65-F5344CB8AC3E}">
        <p14:creationId xmlns:p14="http://schemas.microsoft.com/office/powerpoint/2010/main" val="394156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in Event">
    <a:dk1>
      <a:sysClr val="windowText" lastClr="000000"/>
    </a:dk1>
    <a:lt1>
      <a:sysClr val="window" lastClr="FFFFFF"/>
    </a:lt1>
    <a:dk2>
      <a:srgbClr val="424242"/>
    </a:dk2>
    <a:lt2>
      <a:srgbClr val="C8C8C8"/>
    </a:lt2>
    <a:accent1>
      <a:srgbClr val="B80E0F"/>
    </a:accent1>
    <a:accent2>
      <a:srgbClr val="A6987D"/>
    </a:accent2>
    <a:accent3>
      <a:srgbClr val="7F9A71"/>
    </a:accent3>
    <a:accent4>
      <a:srgbClr val="64969F"/>
    </a:accent4>
    <a:accent5>
      <a:srgbClr val="9B75B2"/>
    </a:accent5>
    <a:accent6>
      <a:srgbClr val="80737A"/>
    </a:accent6>
    <a:hlink>
      <a:srgbClr val="F21213"/>
    </a:hlink>
    <a:folHlink>
      <a:srgbClr val="B6A394"/>
    </a:folHlink>
  </a:clrScheme>
</a:themeOverride>
</file>

<file path=ppt/theme/themeOverride2.xml><?xml version="1.0" encoding="utf-8"?>
<a:themeOverride xmlns:a="http://schemas.openxmlformats.org/drawingml/2006/main">
  <a:clrScheme name="Main Event">
    <a:dk1>
      <a:sysClr val="windowText" lastClr="000000"/>
    </a:dk1>
    <a:lt1>
      <a:sysClr val="window" lastClr="FFFFFF"/>
    </a:lt1>
    <a:dk2>
      <a:srgbClr val="424242"/>
    </a:dk2>
    <a:lt2>
      <a:srgbClr val="C8C8C8"/>
    </a:lt2>
    <a:accent1>
      <a:srgbClr val="B80E0F"/>
    </a:accent1>
    <a:accent2>
      <a:srgbClr val="A6987D"/>
    </a:accent2>
    <a:accent3>
      <a:srgbClr val="7F9A71"/>
    </a:accent3>
    <a:accent4>
      <a:srgbClr val="64969F"/>
    </a:accent4>
    <a:accent5>
      <a:srgbClr val="9B75B2"/>
    </a:accent5>
    <a:accent6>
      <a:srgbClr val="80737A"/>
    </a:accent6>
    <a:hlink>
      <a:srgbClr val="F21213"/>
    </a:hlink>
    <a:folHlink>
      <a:srgbClr val="B6A39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571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Impact</vt:lpstr>
      <vt:lpstr>Lato</vt:lpstr>
      <vt:lpstr>Lato Black</vt:lpstr>
      <vt:lpstr>Roboto</vt:lpstr>
      <vt:lpstr>Main Event</vt:lpstr>
      <vt:lpstr>Slide 1</vt:lpstr>
      <vt:lpstr>Slide 1</vt:lpstr>
      <vt:lpstr>Slide 2</vt:lpstr>
      <vt:lpstr>Slide 3</vt:lpstr>
      <vt:lpstr>Slide 4</vt:lpstr>
      <vt:lpstr>Slide 4</vt:lpstr>
      <vt:lpstr>Slide 4</vt:lpstr>
      <vt:lpstr>Slide 4</vt:lpstr>
      <vt:lpstr>Slide 4</vt:lpstr>
      <vt:lpstr>Slide 4</vt:lpstr>
      <vt:lpstr>Slide 4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2020-03-03T02:27:30Z</dcterms:created>
  <dcterms:modified xsi:type="dcterms:W3CDTF">2020-03-04T20:53:21Z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