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CB07-4AE1-839C-12C6A7E4105C}"/>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CB07-4AE1-839C-12C6A7E4105C}"/>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5F79-4E23-8E8A-9DA7BDB59B2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5F79-4E23-8E8A-9DA7BDB59B2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FCBD-473A-B05E-C49FFE6CEC23}"/>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FCBD-473A-B05E-C49FFE6CEC23}"/>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1817790" y="2622466"/>
            <a:ext cx="6144057" cy="2352952"/>
          </a:xfrm>
          <a:prstGeom prst="rect">
            <a:avLst/>
          </a:prstGeom>
        </p:spPr>
        <p:txBody>
          <a:bodyPr wrap="square">
            <a:spAutoFit/>
          </a:bodyPr>
          <a:lstStyle/>
          <a:p>
            <a:pPr>
              <a:lnSpc>
                <a:spcPct val="150000"/>
              </a:lnSpc>
            </a:pPr>
            <a:r>
              <a:rPr lang="en-US" sz="2000" dirty="0"/>
              <a:t>STUDENT NAME : SUMEDHA SHANMUGASUNDHARAM</a:t>
            </a:r>
          </a:p>
          <a:p>
            <a:pPr>
              <a:lnSpc>
                <a:spcPct val="150000"/>
              </a:lnSpc>
            </a:pPr>
            <a:r>
              <a:rPr lang="en-US" sz="2000" dirty="0"/>
              <a:t>REGISTER NO:2213391036052</a:t>
            </a:r>
          </a:p>
          <a:p>
            <a:pPr>
              <a:lnSpc>
                <a:spcPct val="150000"/>
              </a:lnSpc>
            </a:pPr>
            <a:r>
              <a:rPr lang="en-US" sz="2000" dirty="0"/>
              <a:t>NM </a:t>
            </a:r>
            <a:r>
              <a:rPr lang="en-US" sz="2000"/>
              <a:t>ID :BACF98E2AAEDDF7B9B7437B514C5346B</a:t>
            </a:r>
          </a:p>
          <a:p>
            <a:pPr>
              <a:lnSpc>
                <a:spcPct val="150000"/>
              </a:lnSpc>
            </a:pPr>
            <a:r>
              <a:rPr lang="en-US" sz="2000" dirty="0"/>
              <a:t>DEPARTMENT: COMMERCE</a:t>
            </a:r>
          </a:p>
          <a:p>
            <a:pPr>
              <a:lnSpc>
                <a:spcPct val="150000"/>
              </a:lnSpc>
            </a:pPr>
            <a:r>
              <a:rPr lang="en-US" sz="2000" dirty="0"/>
              <a:t>COLLEGE:QUEEN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443</TotalTime>
  <Words>783</Words>
  <Application>Microsoft Office PowerPoint</Application>
  <PresentationFormat>Widescreen</PresentationFormat>
  <Paragraphs>112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Google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subiksha subi</cp:lastModifiedBy>
  <cp:revision>31</cp:revision>
  <dcterms:created xsi:type="dcterms:W3CDTF">2024-03-29T15:07:22Z</dcterms:created>
  <dcterms:modified xsi:type="dcterms:W3CDTF">2024-09-01T15:12:33Z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