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0" r:id="rId6"/>
    <p:sldId id="265" r:id="rId7"/>
  </p:sldIdLst>
  <p:sldSz cx="18288000" cy="10287000"/>
  <p:notesSz cx="6858000" cy="9144000"/>
  <p:embeddedFontLst>
    <p:embeddedFont>
      <p:font typeface="Montserrat" panose="00000500000000000000" pitchFamily="2" charset="0"/>
      <p:regular r:id="rId8"/>
    </p:embeddedFont>
    <p:embeddedFont>
      <p:font typeface="Montserrat Bold" panose="00000800000000000000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82D62-36E9-470A-8D02-5DFC68307BBE}" v="8" dt="2025-04-02T22:40:28.2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edha K" userId="3add9b64d216e28d" providerId="LiveId" clId="{9A782D62-36E9-470A-8D02-5DFC68307BBE}"/>
    <pc:docChg chg="undo custSel addSld delSld modSld">
      <pc:chgData name="Sumedha K" userId="3add9b64d216e28d" providerId="LiveId" clId="{9A782D62-36E9-470A-8D02-5DFC68307BBE}" dt="2025-04-02T22:49:23.442" v="349" actId="122"/>
      <pc:docMkLst>
        <pc:docMk/>
      </pc:docMkLst>
      <pc:sldChg chg="modSp mod">
        <pc:chgData name="Sumedha K" userId="3add9b64d216e28d" providerId="LiveId" clId="{9A782D62-36E9-470A-8D02-5DFC68307BBE}" dt="2025-04-02T22:48:34.878" v="347" actId="20577"/>
        <pc:sldMkLst>
          <pc:docMk/>
          <pc:sldMk cId="0" sldId="257"/>
        </pc:sldMkLst>
        <pc:spChg chg="mod">
          <ac:chgData name="Sumedha K" userId="3add9b64d216e28d" providerId="LiveId" clId="{9A782D62-36E9-470A-8D02-5DFC68307BBE}" dt="2025-04-02T22:46:06.065" v="278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medha K" userId="3add9b64d216e28d" providerId="LiveId" clId="{9A782D62-36E9-470A-8D02-5DFC68307BBE}" dt="2025-04-02T22:43:43.782" v="265" actId="122"/>
          <ac:spMkLst>
            <pc:docMk/>
            <pc:sldMk cId="0" sldId="257"/>
            <ac:spMk id="15" creationId="{00000000-0000-0000-0000-000000000000}"/>
          </ac:spMkLst>
        </pc:spChg>
        <pc:spChg chg="mod">
          <ac:chgData name="Sumedha K" userId="3add9b64d216e28d" providerId="LiveId" clId="{9A782D62-36E9-470A-8D02-5DFC68307BBE}" dt="2025-04-02T22:46:49.577" v="285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Sumedha K" userId="3add9b64d216e28d" providerId="LiveId" clId="{9A782D62-36E9-470A-8D02-5DFC68307BBE}" dt="2025-04-02T22:48:34.878" v="347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Sumedha K" userId="3add9b64d216e28d" providerId="LiveId" clId="{9A782D62-36E9-470A-8D02-5DFC68307BBE}" dt="2025-04-02T22:46:57.603" v="286"/>
          <ac:spMkLst>
            <pc:docMk/>
            <pc:sldMk cId="0" sldId="257"/>
            <ac:spMk id="29" creationId="{00000000-0000-0000-0000-000000000000}"/>
          </ac:spMkLst>
        </pc:spChg>
        <pc:spChg chg="mod">
          <ac:chgData name="Sumedha K" userId="3add9b64d216e28d" providerId="LiveId" clId="{9A782D62-36E9-470A-8D02-5DFC68307BBE}" dt="2025-04-02T22:44:29.238" v="267" actId="20577"/>
          <ac:spMkLst>
            <pc:docMk/>
            <pc:sldMk cId="0" sldId="257"/>
            <ac:spMk id="32" creationId="{00000000-0000-0000-0000-000000000000}"/>
          </ac:spMkLst>
        </pc:spChg>
      </pc:sldChg>
      <pc:sldChg chg="del">
        <pc:chgData name="Sumedha K" userId="3add9b64d216e28d" providerId="LiveId" clId="{9A782D62-36E9-470A-8D02-5DFC68307BBE}" dt="2025-04-02T22:33:43.191" v="189" actId="47"/>
        <pc:sldMkLst>
          <pc:docMk/>
          <pc:sldMk cId="0" sldId="258"/>
        </pc:sldMkLst>
      </pc:sldChg>
      <pc:sldChg chg="del">
        <pc:chgData name="Sumedha K" userId="3add9b64d216e28d" providerId="LiveId" clId="{9A782D62-36E9-470A-8D02-5DFC68307BBE}" dt="2025-04-02T22:33:39.540" v="188" actId="47"/>
        <pc:sldMkLst>
          <pc:docMk/>
          <pc:sldMk cId="0" sldId="259"/>
        </pc:sldMkLst>
      </pc:sldChg>
      <pc:sldChg chg="addSp delSp modSp mod">
        <pc:chgData name="Sumedha K" userId="3add9b64d216e28d" providerId="LiveId" clId="{9A782D62-36E9-470A-8D02-5DFC68307BBE}" dt="2025-04-02T22:45:56.752" v="277" actId="21"/>
        <pc:sldMkLst>
          <pc:docMk/>
          <pc:sldMk cId="0" sldId="260"/>
        </pc:sldMkLst>
        <pc:spChg chg="del">
          <ac:chgData name="Sumedha K" userId="3add9b64d216e28d" providerId="LiveId" clId="{9A782D62-36E9-470A-8D02-5DFC68307BBE}" dt="2025-04-02T22:39:15.118" v="197" actId="21"/>
          <ac:spMkLst>
            <pc:docMk/>
            <pc:sldMk cId="0" sldId="260"/>
            <ac:spMk id="2" creationId="{00000000-0000-0000-0000-000000000000}"/>
          </ac:spMkLst>
        </pc:spChg>
        <pc:spChg chg="del">
          <ac:chgData name="Sumedha K" userId="3add9b64d216e28d" providerId="LiveId" clId="{9A782D62-36E9-470A-8D02-5DFC68307BBE}" dt="2025-04-02T22:45:56.752" v="277" actId="21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Sumedha K" userId="3add9b64d216e28d" providerId="LiveId" clId="{9A782D62-36E9-470A-8D02-5DFC68307BBE}" dt="2025-04-02T22:45:07.646" v="269" actId="113"/>
          <ac:spMkLst>
            <pc:docMk/>
            <pc:sldMk cId="0" sldId="260"/>
            <ac:spMk id="6" creationId="{1D3B19CD-F2EE-8842-9666-B936BFDC9EE6}"/>
          </ac:spMkLst>
        </pc:spChg>
        <pc:spChg chg="del topLvl">
          <ac:chgData name="Sumedha K" userId="3add9b64d216e28d" providerId="LiveId" clId="{9A782D62-36E9-470A-8D02-5DFC68307BBE}" dt="2025-04-02T22:39:49.753" v="201" actId="21"/>
          <ac:spMkLst>
            <pc:docMk/>
            <pc:sldMk cId="0" sldId="260"/>
            <ac:spMk id="11" creationId="{F900626E-2E53-D4E6-4248-7929AD8141B5}"/>
          </ac:spMkLst>
        </pc:spChg>
        <pc:spChg chg="topLvl">
          <ac:chgData name="Sumedha K" userId="3add9b64d216e28d" providerId="LiveId" clId="{9A782D62-36E9-470A-8D02-5DFC68307BBE}" dt="2025-04-02T22:39:49.753" v="201" actId="21"/>
          <ac:spMkLst>
            <pc:docMk/>
            <pc:sldMk cId="0" sldId="260"/>
            <ac:spMk id="12" creationId="{5D79AE3D-D02B-590C-E710-FF6F18DE2F16}"/>
          </ac:spMkLst>
        </pc:spChg>
        <pc:spChg chg="mod">
          <ac:chgData name="Sumedha K" userId="3add9b64d216e28d" providerId="LiveId" clId="{9A782D62-36E9-470A-8D02-5DFC68307BBE}" dt="2025-04-02T22:45:50.600" v="276" actId="207"/>
          <ac:spMkLst>
            <pc:docMk/>
            <pc:sldMk cId="0" sldId="260"/>
            <ac:spMk id="13" creationId="{98C5B9B1-79E2-23FD-10FA-DA3EADCD514B}"/>
          </ac:spMkLst>
        </pc:spChg>
        <pc:grpChg chg="del">
          <ac:chgData name="Sumedha K" userId="3add9b64d216e28d" providerId="LiveId" clId="{9A782D62-36E9-470A-8D02-5DFC68307BBE}" dt="2025-04-02T22:39:49.753" v="201" actId="21"/>
          <ac:grpSpMkLst>
            <pc:docMk/>
            <pc:sldMk cId="0" sldId="260"/>
            <ac:grpSpMk id="10" creationId="{2EF5AA56-8870-328D-C778-A0397E235110}"/>
          </ac:grpSpMkLst>
        </pc:grpChg>
        <pc:picChg chg="mod">
          <ac:chgData name="Sumedha K" userId="3add9b64d216e28d" providerId="LiveId" clId="{9A782D62-36E9-470A-8D02-5DFC68307BBE}" dt="2025-04-02T22:39:30.263" v="199" actId="14100"/>
          <ac:picMkLst>
            <pc:docMk/>
            <pc:sldMk cId="0" sldId="260"/>
            <ac:picMk id="8" creationId="{D11F9D01-DFA8-B8DD-DCA5-88D9586A02CF}"/>
          </ac:picMkLst>
        </pc:picChg>
        <pc:picChg chg="mod">
          <ac:chgData name="Sumedha K" userId="3add9b64d216e28d" providerId="LiveId" clId="{9A782D62-36E9-470A-8D02-5DFC68307BBE}" dt="2025-04-02T22:39:38.935" v="200" actId="14100"/>
          <ac:picMkLst>
            <pc:docMk/>
            <pc:sldMk cId="0" sldId="260"/>
            <ac:picMk id="9" creationId="{23FF73B0-CAD0-BA10-3E4E-9A61A34F11A0}"/>
          </ac:picMkLst>
        </pc:picChg>
      </pc:sldChg>
      <pc:sldChg chg="modSp mod">
        <pc:chgData name="Sumedha K" userId="3add9b64d216e28d" providerId="LiveId" clId="{9A782D62-36E9-470A-8D02-5DFC68307BBE}" dt="2025-04-02T22:49:14.696" v="348" actId="20577"/>
        <pc:sldMkLst>
          <pc:docMk/>
          <pc:sldMk cId="0" sldId="265"/>
        </pc:sldMkLst>
        <pc:spChg chg="mod">
          <ac:chgData name="Sumedha K" userId="3add9b64d216e28d" providerId="LiveId" clId="{9A782D62-36E9-470A-8D02-5DFC68307BBE}" dt="2025-04-02T22:49:14.696" v="348" actId="20577"/>
          <ac:spMkLst>
            <pc:docMk/>
            <pc:sldMk cId="0" sldId="265"/>
            <ac:spMk id="17" creationId="{00000000-0000-0000-0000-000000000000}"/>
          </ac:spMkLst>
        </pc:spChg>
      </pc:sldChg>
      <pc:sldChg chg="addSp delSp modSp add mod">
        <pc:chgData name="Sumedha K" userId="3add9b64d216e28d" providerId="LiveId" clId="{9A782D62-36E9-470A-8D02-5DFC68307BBE}" dt="2025-04-02T22:46:23.437" v="279" actId="14100"/>
        <pc:sldMkLst>
          <pc:docMk/>
          <pc:sldMk cId="4028553596" sldId="266"/>
        </pc:sldMkLst>
        <pc:spChg chg="add mod">
          <ac:chgData name="Sumedha K" userId="3add9b64d216e28d" providerId="LiveId" clId="{9A782D62-36E9-470A-8D02-5DFC68307BBE}" dt="2025-04-02T13:15:06.466" v="69" actId="207"/>
          <ac:spMkLst>
            <pc:docMk/>
            <pc:sldMk cId="4028553596" sldId="266"/>
            <ac:spMk id="8" creationId="{124C02E2-DEC1-4621-01CD-0B3F54DD71F7}"/>
          </ac:spMkLst>
        </pc:spChg>
        <pc:spChg chg="add mod">
          <ac:chgData name="Sumedha K" userId="3add9b64d216e28d" providerId="LiveId" clId="{9A782D62-36E9-470A-8D02-5DFC68307BBE}" dt="2025-04-02T13:16:43.014" v="82" actId="14100"/>
          <ac:spMkLst>
            <pc:docMk/>
            <pc:sldMk cId="4028553596" sldId="266"/>
            <ac:spMk id="10" creationId="{407B66D4-7CB9-FC91-E6E1-AF2CF830BBE9}"/>
          </ac:spMkLst>
        </pc:spChg>
        <pc:spChg chg="mod">
          <ac:chgData name="Sumedha K" userId="3add9b64d216e28d" providerId="LiveId" clId="{9A782D62-36E9-470A-8D02-5DFC68307BBE}" dt="2025-04-02T13:06:39.269" v="29" actId="207"/>
          <ac:spMkLst>
            <pc:docMk/>
            <pc:sldMk cId="4028553596" sldId="266"/>
            <ac:spMk id="16" creationId="{74AFC026-0B81-5682-E349-285CF42B90DC}"/>
          </ac:spMkLst>
        </pc:spChg>
        <pc:spChg chg="del">
          <ac:chgData name="Sumedha K" userId="3add9b64d216e28d" providerId="LiveId" clId="{9A782D62-36E9-470A-8D02-5DFC68307BBE}" dt="2025-04-02T13:04:17.945" v="1" actId="478"/>
          <ac:spMkLst>
            <pc:docMk/>
            <pc:sldMk cId="4028553596" sldId="266"/>
            <ac:spMk id="17" creationId="{F106CD2C-A82B-EF2A-A0EF-CD195C9B9043}"/>
          </ac:spMkLst>
        </pc:spChg>
        <pc:spChg chg="del mod ord">
          <ac:chgData name="Sumedha K" userId="3add9b64d216e28d" providerId="LiveId" clId="{9A782D62-36E9-470A-8D02-5DFC68307BBE}" dt="2025-04-02T13:07:01.862" v="31" actId="478"/>
          <ac:spMkLst>
            <pc:docMk/>
            <pc:sldMk cId="4028553596" sldId="266"/>
            <ac:spMk id="19" creationId="{A76E3F57-3794-FBE4-BBB8-7AB76333874B}"/>
          </ac:spMkLst>
        </pc:spChg>
        <pc:grpChg chg="ord">
          <ac:chgData name="Sumedha K" userId="3add9b64d216e28d" providerId="LiveId" clId="{9A782D62-36E9-470A-8D02-5DFC68307BBE}" dt="2025-04-02T13:06:16.487" v="17" actId="166"/>
          <ac:grpSpMkLst>
            <pc:docMk/>
            <pc:sldMk cId="4028553596" sldId="266"/>
            <ac:grpSpMk id="3" creationId="{91F9ED1E-2281-1C32-6848-265ADE976861}"/>
          </ac:grpSpMkLst>
        </pc:grpChg>
        <pc:grpChg chg="del ord">
          <ac:chgData name="Sumedha K" userId="3add9b64d216e28d" providerId="LiveId" clId="{9A782D62-36E9-470A-8D02-5DFC68307BBE}" dt="2025-04-02T13:06:56.148" v="30" actId="478"/>
          <ac:grpSpMkLst>
            <pc:docMk/>
            <pc:sldMk cId="4028553596" sldId="266"/>
            <ac:grpSpMk id="14" creationId="{6E60143B-3E95-A42D-72DE-0D6B8037D9FF}"/>
          </ac:grpSpMkLst>
        </pc:grpChg>
        <pc:picChg chg="mod ord">
          <ac:chgData name="Sumedha K" userId="3add9b64d216e28d" providerId="LiveId" clId="{9A782D62-36E9-470A-8D02-5DFC68307BBE}" dt="2025-04-02T22:46:23.437" v="279" actId="14100"/>
          <ac:picMkLst>
            <pc:docMk/>
            <pc:sldMk cId="4028553596" sldId="266"/>
            <ac:picMk id="21" creationId="{132FD0B8-87D2-A300-C827-C101F0B83AEE}"/>
          </ac:picMkLst>
        </pc:picChg>
      </pc:sldChg>
      <pc:sldChg chg="addSp delSp modSp add mod">
        <pc:chgData name="Sumedha K" userId="3add9b64d216e28d" providerId="LiveId" clId="{9A782D62-36E9-470A-8D02-5DFC68307BBE}" dt="2025-04-02T22:49:23.442" v="349" actId="122"/>
        <pc:sldMkLst>
          <pc:docMk/>
          <pc:sldMk cId="1216262376" sldId="267"/>
        </pc:sldMkLst>
        <pc:spChg chg="del">
          <ac:chgData name="Sumedha K" userId="3add9b64d216e28d" providerId="LiveId" clId="{9A782D62-36E9-470A-8D02-5DFC68307BBE}" dt="2025-04-02T22:26:41.712" v="84" actId="21"/>
          <ac:spMkLst>
            <pc:docMk/>
            <pc:sldMk cId="1216262376" sldId="267"/>
            <ac:spMk id="2" creationId="{33203E95-0D9C-6722-C897-13284D072CDA}"/>
          </ac:spMkLst>
        </pc:spChg>
        <pc:spChg chg="add mod">
          <ac:chgData name="Sumedha K" userId="3add9b64d216e28d" providerId="LiveId" clId="{9A782D62-36E9-470A-8D02-5DFC68307BBE}" dt="2025-04-02T22:49:23.442" v="349" actId="122"/>
          <ac:spMkLst>
            <pc:docMk/>
            <pc:sldMk cId="1216262376" sldId="267"/>
            <ac:spMk id="3" creationId="{34A09A5C-4C80-CE74-F065-017978AD1296}"/>
          </ac:spMkLst>
        </pc:spChg>
        <pc:spChg chg="add mod">
          <ac:chgData name="Sumedha K" userId="3add9b64d216e28d" providerId="LiveId" clId="{9A782D62-36E9-470A-8D02-5DFC68307BBE}" dt="2025-04-02T22:32:10.251" v="174"/>
          <ac:spMkLst>
            <pc:docMk/>
            <pc:sldMk cId="1216262376" sldId="267"/>
            <ac:spMk id="4" creationId="{4E0DB715-3342-33A6-4B24-E31594ACCB84}"/>
          </ac:spMkLst>
        </pc:spChg>
        <pc:spChg chg="add del mod">
          <ac:chgData name="Sumedha K" userId="3add9b64d216e28d" providerId="LiveId" clId="{9A782D62-36E9-470A-8D02-5DFC68307BBE}" dt="2025-04-02T22:32:19.609" v="177"/>
          <ac:spMkLst>
            <pc:docMk/>
            <pc:sldMk cId="1216262376" sldId="267"/>
            <ac:spMk id="5" creationId="{AE98AFA4-BAB5-CBDA-D27A-12FB912E21C5}"/>
          </ac:spMkLst>
        </pc:spChg>
        <pc:spChg chg="add mod">
          <ac:chgData name="Sumedha K" userId="3add9b64d216e28d" providerId="LiveId" clId="{9A782D62-36E9-470A-8D02-5DFC68307BBE}" dt="2025-04-02T22:38:15.400" v="196" actId="14100"/>
          <ac:spMkLst>
            <pc:docMk/>
            <pc:sldMk cId="1216262376" sldId="267"/>
            <ac:spMk id="6" creationId="{99E49F4B-53EC-0984-E9D1-6CA39AA64067}"/>
          </ac:spMkLst>
        </pc:spChg>
        <pc:spChg chg="del">
          <ac:chgData name="Sumedha K" userId="3add9b64d216e28d" providerId="LiveId" clId="{9A782D62-36E9-470A-8D02-5DFC68307BBE}" dt="2025-04-02T22:26:57.341" v="87" actId="21"/>
          <ac:spMkLst>
            <pc:docMk/>
            <pc:sldMk cId="1216262376" sldId="267"/>
            <ac:spMk id="22" creationId="{3D9CD1F6-B567-CE7D-6C69-9E936FD0A1B2}"/>
          </ac:spMkLst>
        </pc:spChg>
        <pc:spChg chg="del">
          <ac:chgData name="Sumedha K" userId="3add9b64d216e28d" providerId="LiveId" clId="{9A782D62-36E9-470A-8D02-5DFC68307BBE}" dt="2025-04-02T22:26:51.795" v="86" actId="21"/>
          <ac:spMkLst>
            <pc:docMk/>
            <pc:sldMk cId="1216262376" sldId="267"/>
            <ac:spMk id="38" creationId="{C4EA9C2F-42A0-B61B-2269-3638C31F5A62}"/>
          </ac:spMkLst>
        </pc:spChg>
        <pc:grpChg chg="del">
          <ac:chgData name="Sumedha K" userId="3add9b64d216e28d" providerId="LiveId" clId="{9A782D62-36E9-470A-8D02-5DFC68307BBE}" dt="2025-04-02T22:26:46.845" v="85" actId="21"/>
          <ac:grpSpMkLst>
            <pc:docMk/>
            <pc:sldMk cId="1216262376" sldId="267"/>
            <ac:grpSpMk id="31" creationId="{78DB30BF-2129-694C-A3F8-793B5E0A0C36}"/>
          </ac:grpSpMkLst>
        </pc:grpChg>
        <pc:picChg chg="mod">
          <ac:chgData name="Sumedha K" userId="3add9b64d216e28d" providerId="LiveId" clId="{9A782D62-36E9-470A-8D02-5DFC68307BBE}" dt="2025-04-02T22:27:32.827" v="93" actId="14100"/>
          <ac:picMkLst>
            <pc:docMk/>
            <pc:sldMk cId="1216262376" sldId="267"/>
            <ac:picMk id="30" creationId="{0F8DC924-F0F5-1281-21AA-3D804102E6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02774" y="952500"/>
            <a:ext cx="12482451" cy="1392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72"/>
              </a:lnSpc>
            </a:pPr>
            <a:r>
              <a:rPr lang="en-US" sz="5400" dirty="0">
                <a:solidFill>
                  <a:schemeClr val="bg1"/>
                </a:solidFill>
              </a:rPr>
              <a:t>SUPERMARKET SALES INSIGHT DASHBOARD</a:t>
            </a:r>
            <a:endParaRPr lang="en-US" sz="5400" b="1" spc="45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4198888" y="5904162"/>
            <a:ext cx="902541" cy="90254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99053" y="5904162"/>
            <a:ext cx="902541" cy="90254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42968" y="3483012"/>
            <a:ext cx="902541" cy="90254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64276" y="1446680"/>
            <a:ext cx="11002403" cy="97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SUMMARY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AutoShape 19"/>
          <p:cNvSpPr/>
          <p:nvPr/>
        </p:nvSpPr>
        <p:spPr>
          <a:xfrm flipV="1">
            <a:off x="5047002" y="4135765"/>
            <a:ext cx="3112318" cy="1796897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21" name="AutoShape 21"/>
          <p:cNvSpPr/>
          <p:nvPr/>
        </p:nvSpPr>
        <p:spPr>
          <a:xfrm flipH="1" flipV="1">
            <a:off x="9425791" y="4098445"/>
            <a:ext cx="3110724" cy="1799655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22" name="Freeform 22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4129832" y="6157318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 dirty="0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498240" y="6164642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 dirty="0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320365" y="3714581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 dirty="0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344611" y="7333502"/>
            <a:ext cx="2611094" cy="374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3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report gives an overview about sales data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43963" y="7345168"/>
            <a:ext cx="2611094" cy="56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3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report shows flexibility for the end users to toggle between different visualization buttons.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506641" y="5689705"/>
            <a:ext cx="2611094" cy="562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3"/>
              </a:lnSpc>
            </a:pPr>
            <a:r>
              <a:rPr lang="en-US" sz="12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This report gives an overview of  Sales Forecast for 15 days and Geographic insights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858927" y="6903352"/>
            <a:ext cx="3386468" cy="320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1934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Sales Insights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429008" y="6924067"/>
            <a:ext cx="3386468" cy="320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1934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Visualization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899526" y="4700596"/>
            <a:ext cx="3789424" cy="667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1934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Forecast &amp; Geography Insight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FEABA-BE5C-66DB-524F-0013CF030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9484F99-F086-8D99-9307-ABF627216BE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1F9ED1E-2281-1C32-6848-265ADE976861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97EB48DD-A0D9-29B5-90C7-074704DB21CD}"/>
                </a:ext>
              </a:extLst>
            </p:cNvPr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24706"/>
              </a:srgbClr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1AA17692-9F0C-9FF4-B604-E672197B3E12}"/>
                </a:ext>
              </a:extLst>
            </p:cNvPr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F5AE3545-A47D-53E2-E65B-FAC22A73EB1E}"/>
              </a:ext>
            </a:extLst>
          </p:cNvPr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EE3B6CFF-95D5-0D92-5AF9-E272AE158B19}"/>
              </a:ext>
            </a:extLst>
          </p:cNvPr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32FD0B8-87D2-A300-C827-C101F0B83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287995" cy="10287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C02E2-DEC1-4621-01CD-0B3F54DD71F7}"/>
              </a:ext>
            </a:extLst>
          </p:cNvPr>
          <p:cNvSpPr txBox="1"/>
          <p:nvPr/>
        </p:nvSpPr>
        <p:spPr>
          <a:xfrm>
            <a:off x="13411200" y="2933700"/>
            <a:ext cx="3124200" cy="60016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Key Insights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$2M Sales, $175K Profit, 22K Units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Top Sellers: Tech &amp; Office Supplies (Phones &amp; Chairs lead)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Popular Shipping: Standard Class dominates, Same-day lags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Best Markets: California &amp; New York drive sales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Who’s Buying? Consumers (45%), Corporate (33%)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Payments: Online (39%) vs. COD (41%)—room to shift prepaid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7B66D4-7CB9-FC91-E6E1-AF2CF830BBE9}"/>
              </a:ext>
            </a:extLst>
          </p:cNvPr>
          <p:cNvSpPr txBox="1"/>
          <p:nvPr/>
        </p:nvSpPr>
        <p:spPr>
          <a:xfrm>
            <a:off x="838199" y="4966916"/>
            <a:ext cx="3624131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Sales Insight Dashboard</a:t>
            </a:r>
            <a:endParaRPr lang="en-IN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55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D0F7B-B4A3-76D5-AA8E-F95373CD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>
            <a:extLst>
              <a:ext uri="{FF2B5EF4-FFF2-40B4-BE49-F238E27FC236}">
                <a16:creationId xmlns:a16="http://schemas.microsoft.com/office/drawing/2014/main" id="{FB9C2116-4A23-A92A-C622-B505288346F5}"/>
              </a:ext>
            </a:extLst>
          </p:cNvPr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27E4859-1535-D157-F9BF-DD34B25D1918}"/>
              </a:ext>
            </a:extLst>
          </p:cNvPr>
          <p:cNvSpPr txBox="1"/>
          <p:nvPr/>
        </p:nvSpPr>
        <p:spPr>
          <a:xfrm>
            <a:off x="2674749" y="703896"/>
            <a:ext cx="12938502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FORECAST &amp; GEOGRAPHY INSIGHTS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29" name="Freeform 29">
            <a:extLst>
              <a:ext uri="{FF2B5EF4-FFF2-40B4-BE49-F238E27FC236}">
                <a16:creationId xmlns:a16="http://schemas.microsoft.com/office/drawing/2014/main" id="{F95E65E7-6AB2-0FB6-8B12-42EAFA6E216F}"/>
              </a:ext>
            </a:extLst>
          </p:cNvPr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F8DC924-F0F5-1281-21AA-3D804102E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14300"/>
            <a:ext cx="17678400" cy="9982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A09A5C-4C80-CE74-F065-017978AD1296}"/>
              </a:ext>
            </a:extLst>
          </p:cNvPr>
          <p:cNvSpPr txBox="1"/>
          <p:nvPr/>
        </p:nvSpPr>
        <p:spPr>
          <a:xfrm>
            <a:off x="15047650" y="2095500"/>
            <a:ext cx="2057400" cy="7848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Key insights</a:t>
            </a:r>
          </a:p>
          <a:p>
            <a:endParaRPr lang="en-US" dirty="0"/>
          </a:p>
          <a:p>
            <a:r>
              <a:rPr lang="en-US" dirty="0"/>
              <a:t>1. Top State: California leads with 335K sales — more than New York (187K) and Texas (116K) combined.</a:t>
            </a:r>
          </a:p>
          <a:p>
            <a:r>
              <a:rPr lang="en-US" dirty="0"/>
              <a:t>2. Sales Trend: Peaks hit 11.8K, but the forecasted dip to 3K suggests a slowdown. Action may be needed to prevent the drop.</a:t>
            </a:r>
          </a:p>
          <a:p>
            <a:r>
              <a:rPr lang="en-US" dirty="0"/>
              <a:t>3. Geography Breakdown: The West region dominates sales (522K), with Los Angeles (120K) and San Francisco (80K) driving California’s success.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E49F4B-53EC-0984-E9D1-6CA39AA64067}"/>
              </a:ext>
            </a:extLst>
          </p:cNvPr>
          <p:cNvSpPr txBox="1"/>
          <p:nvPr/>
        </p:nvSpPr>
        <p:spPr>
          <a:xfrm>
            <a:off x="914400" y="4938703"/>
            <a:ext cx="14478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FORECAST &amp; GEOGRAPHY INSIGHTS</a:t>
            </a:r>
            <a:endParaRPr lang="en-IN" sz="1800" b="1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26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05200" y="0"/>
            <a:ext cx="11002403" cy="985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dirty="0">
                <a:solidFill>
                  <a:schemeClr val="bg1"/>
                </a:solidFill>
              </a:rPr>
              <a:t>VISUALIZATION</a:t>
            </a:r>
            <a:endParaRPr lang="en-US" sz="3600" b="1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" name="Freeform 5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Content Placeholder 9">
            <a:extLst>
              <a:ext uri="{FF2B5EF4-FFF2-40B4-BE49-F238E27FC236}">
                <a16:creationId xmlns:a16="http://schemas.microsoft.com/office/drawing/2014/main" id="{D11F9D01-DFA8-B8DD-DCA5-88D9586A0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037" y="188891"/>
            <a:ext cx="10005526" cy="4954609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23FF73B0-CAD0-BA10-3E4E-9A61A34F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037" y="5184856"/>
            <a:ext cx="10005525" cy="4913253"/>
          </a:xfrm>
          <a:prstGeom prst="rect">
            <a:avLst/>
          </a:prstGeom>
        </p:spPr>
      </p:pic>
      <p:sp>
        <p:nvSpPr>
          <p:cNvPr id="12" name="TextBox 16">
            <a:extLst>
              <a:ext uri="{FF2B5EF4-FFF2-40B4-BE49-F238E27FC236}">
                <a16:creationId xmlns:a16="http://schemas.microsoft.com/office/drawing/2014/main" id="{5D79AE3D-D02B-590C-E710-FF6F18DE2F16}"/>
              </a:ext>
            </a:extLst>
          </p:cNvPr>
          <p:cNvSpPr txBox="1"/>
          <p:nvPr/>
        </p:nvSpPr>
        <p:spPr>
          <a:xfrm>
            <a:off x="11125200" y="1107479"/>
            <a:ext cx="6445112" cy="708402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ts val="3111"/>
              </a:lnSpc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C5B9B1-79E2-23FD-10FA-DA3EADCD514B}"/>
              </a:ext>
            </a:extLst>
          </p:cNvPr>
          <p:cNvSpPr txBox="1"/>
          <p:nvPr/>
        </p:nvSpPr>
        <p:spPr>
          <a:xfrm>
            <a:off x="11808675" y="1796675"/>
            <a:ext cx="4953000" cy="53245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Theme Selection Buttons (Top Right)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 circular buttons (Gary, Green, yellow), switches the dashboard's color scheme.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Clicking on a button changes the background, and visual elements for customization.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Interactive Filters (Region Selection)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four rectangular buttons (Central, South, East, West) allow users to filter sales insights by region.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a region updates the decomposition tree and other visuals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B19CD-F2EE-8842-9666-B936BFDC9EE6}"/>
              </a:ext>
            </a:extLst>
          </p:cNvPr>
          <p:cNvSpPr txBox="1"/>
          <p:nvPr/>
        </p:nvSpPr>
        <p:spPr>
          <a:xfrm>
            <a:off x="11959912" y="985847"/>
            <a:ext cx="46505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VISUALISATION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674749" y="4091094"/>
            <a:ext cx="12938502" cy="979692"/>
          </a:xfrm>
          <a:prstGeom prst="rect">
            <a:avLst/>
          </a:prstGeom>
        </p:spPr>
        <p:txBody>
          <a:bodyPr lIns="0" tIns="0" rIns="0" bIns="0" rtlCol="0" anchor="ctr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36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id="18" name="Freeform 18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615856" y="6515081"/>
            <a:ext cx="2439758" cy="1455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Our analysis indicates a strong likelihood of success in the new market. The market offers growth potential, and the company’s competitive advantages will allow it to thrive.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717751" y="6608540"/>
            <a:ext cx="2439758" cy="1245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endParaRPr/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The detailed implementation roadmap will guide the company through the key milestones of market entry.</a:t>
            </a:r>
          </a:p>
          <a:p>
            <a:pPr algn="ctr">
              <a:lnSpc>
                <a:spcPts val="1679"/>
              </a:lnSpc>
            </a:pPr>
            <a:endParaRPr lang="en-US" sz="1200">
              <a:solidFill>
                <a:srgbClr val="010F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619518" y="5816000"/>
            <a:ext cx="2436096" cy="337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1934" b="1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Successful Entry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347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Montserrat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Business Presentation</dc:title>
  <dc:creator>Sumedha</dc:creator>
  <cp:lastModifiedBy>Sumedha K</cp:lastModifiedBy>
  <cp:revision>2</cp:revision>
  <dcterms:created xsi:type="dcterms:W3CDTF">2006-08-16T00:00:00Z</dcterms:created>
  <dcterms:modified xsi:type="dcterms:W3CDTF">2025-04-02T22:49:24Z</dcterms:modified>
  <dc:identifier>DAGjfFWsiiM</dc:identifier>
</cp:coreProperties>
</file>