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703" name=""/>
          <p:cNvSpPr txBox="1"/>
          <p:nvPr/>
        </p:nvSpPr>
        <p:spPr>
          <a:xfrm>
            <a:off x="4096000" y="3219450"/>
            <a:ext cx="4000000" cy="561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2024-09-13T06:28:31Z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7ff99b30fc274cef875c9ca3b2f632eb</vt:lpwstr>
  </property>
</Properties>
</file>