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tutorials/pyplot.html" TargetMode="External" /><Relationship Id="rId4" Type="http://schemas.openxmlformats.org/officeDocument/2006/relationships/hyperlink" Target="https://realpython.com/python-seaborn/"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a:t>Presented By</a:t>
            </a:r>
          </a:p>
          <a:p>
            <a:r>
              <a:rPr lang="en-US" dirty="0"/>
              <a:t>Name:  Sumeesh.s</a:t>
            </a:r>
          </a:p>
          <a:p>
            <a:r>
              <a:rPr lang="en-US" dirty="0"/>
              <a:t>College Name: Maria College of Engineering and Technology</a:t>
            </a:r>
          </a:p>
          <a:p>
            <a:r>
              <a:rPr lang="en-US" dirty="0"/>
              <a:t>Department Name:</a:t>
            </a:r>
            <a:r>
              <a:rPr lang="en-IN" dirty="0"/>
              <a:t> Electrical and Electronic</a:t>
            </a:r>
            <a:r>
              <a:rPr lang="en-US" dirty="0"/>
              <a:t>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a:hlinkClick r:id="rId2"/>
            </a:endParaRPr>
          </a:p>
          <a:p>
            <a:endParaRPr lang="en-IN" dirty="0">
              <a:hlinkClick r:id="rId2"/>
            </a:endParaRPr>
          </a:p>
          <a:p>
            <a:r>
              <a:rPr lang="en-IN" dirty="0">
                <a:hlinkClick r:id="rId2"/>
              </a:rPr>
              <a:t>https://www.kaggle.com/datasets</a:t>
            </a:r>
            <a:endParaRPr lang="en-IN" dirty="0"/>
          </a:p>
          <a:p>
            <a:r>
              <a:rPr lang="en-IN" dirty="0">
                <a:hlinkClick r:id="rId3"/>
              </a:rPr>
              <a:t>pandas - Python Data Analysis Library (pydata.org)</a:t>
            </a:r>
            <a:endParaRPr lang="en-IN" dirty="0"/>
          </a:p>
          <a:p>
            <a:r>
              <a:rPr lang="en-IN" dirty="0">
                <a:hlinkClick r:id="rId4"/>
              </a:rPr>
              <a:t>https://realpython.com/python-seaborn/</a:t>
            </a:r>
            <a:endParaRPr lang="en-IN" dirty="0"/>
          </a:p>
          <a:p>
            <a:r>
              <a:rPr lang="en-IN" dirty="0" err="1">
                <a:hlinkClick r:id="rId5"/>
              </a:rPr>
              <a:t>Pyplot</a:t>
            </a:r>
            <a:r>
              <a:rPr lang="en-IN" dirty="0">
                <a:hlinkClick r:id="rId5"/>
              </a:rPr>
              <a:t> tutorial — </a:t>
            </a:r>
            <a:r>
              <a:rPr lang="en-IN" dirty="0" err="1">
                <a:hlinkClick r:id="rId5"/>
              </a:rPr>
              <a:t>Matplotlib</a:t>
            </a:r>
            <a:r>
              <a:rPr lang="en-IN" dirty="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a:t>Problem Statement</a:t>
            </a:r>
          </a:p>
          <a:p>
            <a:r>
              <a:rPr lang="en-US" dirty="0"/>
              <a:t>Proposed System/Solution</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br>
              <a:rPr lang="en-US" dirty="0"/>
            </a:br>
            <a:endParaRPr lang="en-US" dirty="0"/>
          </a:p>
          <a:p>
            <a:pPr marL="0" indent="0">
              <a:buNone/>
            </a:pPr>
            <a:r>
              <a:rPr lang="en-US" dirty="0"/>
              <a:t>Create 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a:t>Preprocess</a:t>
            </a:r>
            <a:r>
              <a:rPr lang="en-IN" dirty="0"/>
              <a:t> website data using Python libraries like pandas to handle missing values, outliers, and encode categorical variables.</a:t>
            </a:r>
          </a:p>
          <a:p>
            <a:r>
              <a:rPr lang="en-IN" dirty="0"/>
              <a:t>Perform exploratory data analysis (EDA) using </a:t>
            </a:r>
            <a:r>
              <a:rPr lang="en-IN" dirty="0" err="1"/>
              <a:t>matplotlib</a:t>
            </a:r>
            <a:r>
              <a:rPr lang="en-IN" dirty="0"/>
              <a:t> or </a:t>
            </a:r>
            <a:r>
              <a:rPr lang="en-IN" dirty="0" err="1"/>
              <a:t>seaborn</a:t>
            </a:r>
            <a:r>
              <a:rPr lang="en-IN" dirty="0"/>
              <a:t> to gain insights into website metrics, user </a:t>
            </a:r>
            <a:r>
              <a:rPr lang="en-IN" dirty="0" err="1"/>
              <a:t>behavior</a:t>
            </a:r>
            <a:r>
              <a:rPr lang="en-IN" dirty="0"/>
              <a:t>, and content characteristics.</a:t>
            </a:r>
          </a:p>
          <a:p>
            <a:r>
              <a:rPr lang="en-IN" dirty="0"/>
              <a:t>Utilize </a:t>
            </a:r>
            <a:r>
              <a:rPr lang="en-IN" dirty="0" err="1"/>
              <a:t>scikit</a:t>
            </a:r>
            <a:r>
              <a:rPr lang="en-IN" dirty="0"/>
              <a:t>-learn to build predictive models such as linear regression, decision trees, or ensemble methods.</a:t>
            </a:r>
          </a:p>
          <a:p>
            <a:r>
              <a:rPr lang="en-IN" dirty="0"/>
              <a:t>Conduct feature engineering to extract relevant features from the dataset, including user engagement metrics, content quality indicators, and demographic information.</a:t>
            </a:r>
          </a:p>
          <a:p>
            <a:r>
              <a:rPr lang="en-IN" dirty="0"/>
              <a:t>Implement cross-validation techniques to assess model performance and ensure generalizability.</a:t>
            </a:r>
          </a:p>
          <a:p>
            <a:r>
              <a:rPr lang="en-IN" dirty="0"/>
              <a:t>Fine-tune model </a:t>
            </a:r>
            <a:r>
              <a:rPr lang="en-IN" dirty="0" err="1"/>
              <a:t>hyperparameters</a:t>
            </a:r>
            <a:r>
              <a:rPr lang="en-IN" dirty="0"/>
              <a:t> using grid search or random search to optimize predictive accuracy.</a:t>
            </a:r>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Building the proposed solution would involve a combination of data processing, feature engineering, and machine learning. Here are the key system and library requirements</a:t>
            </a:r>
          </a:p>
          <a:p>
            <a:pPr marL="0" indent="0">
              <a:buNone/>
            </a:pPr>
            <a:r>
              <a:rPr lang="en-US" b="1" dirty="0"/>
              <a:t>System Requirements:</a:t>
            </a:r>
          </a:p>
          <a:p>
            <a:pPr marL="0" indent="0">
              <a:buNone/>
            </a:pPr>
            <a:r>
              <a:rPr lang="en-US" b="1" dirty="0"/>
              <a:t>1. Hardware:</a:t>
            </a:r>
          </a:p>
          <a:p>
            <a:pPr marL="0" indent="0">
              <a:buNone/>
            </a:pPr>
            <a:r>
              <a:rPr lang="en-US" dirty="0"/>
              <a:t>	A computer with sufficient processing power, preferably with multiple cores or a GPU for faster training of machine learning models.- Adequate RAM to handle the size of the dataset and computational requirements.</a:t>
            </a:r>
          </a:p>
          <a:p>
            <a:pPr marL="0" indent="0">
              <a:buNone/>
            </a:pPr>
            <a:r>
              <a:rPr lang="en-US" b="1" dirty="0"/>
              <a:t>2. Software:</a:t>
            </a:r>
          </a:p>
          <a:p>
            <a:pPr marL="457200" lvl="1" indent="0">
              <a:buNone/>
            </a:pPr>
            <a:r>
              <a:rPr lang="en-US" dirty="0"/>
              <a:t>An operating system compatible with the required machine learning libraries (e.g., Windows, </a:t>
            </a:r>
            <a:r>
              <a:rPr lang="en-US" dirty="0" err="1"/>
              <a:t>Linux,macOS</a:t>
            </a:r>
            <a:r>
              <a:rPr lang="en-US" dirty="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a:t>Library Requirements:</a:t>
            </a:r>
          </a:p>
          <a:p>
            <a:pPr marL="0" indent="0">
              <a:buNone/>
            </a:pPr>
            <a:r>
              <a:rPr lang="en-IN" b="1" dirty="0"/>
              <a:t>1. Data Processing and Analysis:</a:t>
            </a:r>
          </a:p>
          <a:p>
            <a:pPr lvl="1"/>
            <a:r>
              <a:rPr lang="en-IN" dirty="0"/>
              <a:t> Pandas: For data manipulation and analysis.</a:t>
            </a:r>
          </a:p>
          <a:p>
            <a:pPr lvl="1"/>
            <a:r>
              <a:rPr lang="en-IN" dirty="0" err="1"/>
              <a:t>NumPy</a:t>
            </a:r>
            <a:r>
              <a:rPr lang="en-IN" dirty="0"/>
              <a:t>: For numerical operations on data.</a:t>
            </a:r>
          </a:p>
          <a:p>
            <a:pPr marL="0" indent="0">
              <a:buNone/>
            </a:pPr>
            <a:r>
              <a:rPr lang="en-IN" b="1" dirty="0"/>
              <a:t>2.Data Visualization:</a:t>
            </a:r>
          </a:p>
          <a:p>
            <a:pPr lvl="1"/>
            <a:r>
              <a:rPr lang="en-IN" dirty="0" err="1"/>
              <a:t>Matplotlib</a:t>
            </a:r>
            <a:r>
              <a:rPr lang="en-IN" dirty="0"/>
              <a:t> and </a:t>
            </a:r>
            <a:r>
              <a:rPr lang="en-IN" dirty="0" err="1"/>
              <a:t>Seaborn</a:t>
            </a:r>
            <a:r>
              <a:rPr lang="en-IN" dirty="0"/>
              <a:t>: For creating visualizations to understand data patterns.</a:t>
            </a:r>
          </a:p>
          <a:p>
            <a:pPr lvl="1"/>
            <a:r>
              <a:rPr lang="en-IN" dirty="0"/>
              <a:t> </a:t>
            </a:r>
            <a:r>
              <a:rPr lang="en-IN" dirty="0" err="1"/>
              <a:t>Plotly</a:t>
            </a:r>
            <a:r>
              <a:rPr lang="en-IN" dirty="0"/>
              <a:t> or </a:t>
            </a:r>
            <a:r>
              <a:rPr lang="en-IN" dirty="0" err="1"/>
              <a:t>Bokeh</a:t>
            </a:r>
            <a:r>
              <a:rPr lang="en-IN" dirty="0"/>
              <a:t>: Interactive visualization libraries for more complex visualizations.</a:t>
            </a:r>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br>
              <a:rPr lang="en-US" dirty="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TotalTime>
  <Words>560</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smmaneesh30@gmail.com</cp:lastModifiedBy>
  <cp:revision>13</cp:revision>
  <dcterms:created xsi:type="dcterms:W3CDTF">2024-04-22T08:25:53Z</dcterms:created>
  <dcterms:modified xsi:type="dcterms:W3CDTF">2024-04-25T04:16:58Z</dcterms:modified>
</cp:coreProperties>
</file>