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21602700" cy="32404050"/>
  <p:notesSz cx="6858000" cy="9144000"/>
  <p:defaultTextStyle>
    <a:defPPr>
      <a:defRPr lang="en-US"/>
    </a:defPPr>
    <a:lvl1pPr marL="0" algn="l" defTabSz="3086100" rtl="0" eaLnBrk="1" latinLnBrk="0" hangingPunct="1">
      <a:defRPr sz="6100" kern="1200">
        <a:solidFill>
          <a:schemeClr val="tx1"/>
        </a:solidFill>
        <a:latin typeface="+mn-lt"/>
        <a:ea typeface="+mn-ea"/>
        <a:cs typeface="+mn-cs"/>
      </a:defRPr>
    </a:lvl1pPr>
    <a:lvl2pPr marL="1543050" algn="l" defTabSz="3086100" rtl="0" eaLnBrk="1" latinLnBrk="0" hangingPunct="1">
      <a:defRPr sz="6100" kern="1200">
        <a:solidFill>
          <a:schemeClr val="tx1"/>
        </a:solidFill>
        <a:latin typeface="+mn-lt"/>
        <a:ea typeface="+mn-ea"/>
        <a:cs typeface="+mn-cs"/>
      </a:defRPr>
    </a:lvl2pPr>
    <a:lvl3pPr marL="3086100" algn="l" defTabSz="3086100" rtl="0" eaLnBrk="1" latinLnBrk="0" hangingPunct="1">
      <a:defRPr sz="6100" kern="1200">
        <a:solidFill>
          <a:schemeClr val="tx1"/>
        </a:solidFill>
        <a:latin typeface="+mn-lt"/>
        <a:ea typeface="+mn-ea"/>
        <a:cs typeface="+mn-cs"/>
      </a:defRPr>
    </a:lvl3pPr>
    <a:lvl4pPr marL="4629150" algn="l" defTabSz="3086100" rtl="0" eaLnBrk="1" latinLnBrk="0" hangingPunct="1">
      <a:defRPr sz="6100" kern="1200">
        <a:solidFill>
          <a:schemeClr val="tx1"/>
        </a:solidFill>
        <a:latin typeface="+mn-lt"/>
        <a:ea typeface="+mn-ea"/>
        <a:cs typeface="+mn-cs"/>
      </a:defRPr>
    </a:lvl4pPr>
    <a:lvl5pPr marL="6172200" algn="l" defTabSz="3086100" rtl="0" eaLnBrk="1" latinLnBrk="0" hangingPunct="1">
      <a:defRPr sz="6100" kern="1200">
        <a:solidFill>
          <a:schemeClr val="tx1"/>
        </a:solidFill>
        <a:latin typeface="+mn-lt"/>
        <a:ea typeface="+mn-ea"/>
        <a:cs typeface="+mn-cs"/>
      </a:defRPr>
    </a:lvl5pPr>
    <a:lvl6pPr marL="7715250" algn="l" defTabSz="3086100" rtl="0" eaLnBrk="1" latinLnBrk="0" hangingPunct="1">
      <a:defRPr sz="6100" kern="1200">
        <a:solidFill>
          <a:schemeClr val="tx1"/>
        </a:solidFill>
        <a:latin typeface="+mn-lt"/>
        <a:ea typeface="+mn-ea"/>
        <a:cs typeface="+mn-cs"/>
      </a:defRPr>
    </a:lvl6pPr>
    <a:lvl7pPr marL="9258300" algn="l" defTabSz="3086100" rtl="0" eaLnBrk="1" latinLnBrk="0" hangingPunct="1">
      <a:defRPr sz="6100" kern="1200">
        <a:solidFill>
          <a:schemeClr val="tx1"/>
        </a:solidFill>
        <a:latin typeface="+mn-lt"/>
        <a:ea typeface="+mn-ea"/>
        <a:cs typeface="+mn-cs"/>
      </a:defRPr>
    </a:lvl7pPr>
    <a:lvl8pPr marL="10801350" algn="l" defTabSz="3086100" rtl="0" eaLnBrk="1" latinLnBrk="0" hangingPunct="1">
      <a:defRPr sz="6100" kern="1200">
        <a:solidFill>
          <a:schemeClr val="tx1"/>
        </a:solidFill>
        <a:latin typeface="+mn-lt"/>
        <a:ea typeface="+mn-ea"/>
        <a:cs typeface="+mn-cs"/>
      </a:defRPr>
    </a:lvl8pPr>
    <a:lvl9pPr marL="12344400" algn="l" defTabSz="3086100" rtl="0" eaLnBrk="1" latinLnBrk="0" hangingPunct="1">
      <a:defRPr sz="6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206">
          <p15:clr>
            <a:srgbClr val="A4A3A4"/>
          </p15:clr>
        </p15:guide>
        <p15:guide id="2" pos="68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FF"/>
    <a:srgbClr val="19172F"/>
    <a:srgbClr val="FFFFFF"/>
    <a:srgbClr val="EFCD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479" autoAdjust="0"/>
  </p:normalViewPr>
  <p:slideViewPr>
    <p:cSldViewPr>
      <p:cViewPr varScale="1">
        <p:scale>
          <a:sx n="18" d="100"/>
          <a:sy n="18" d="100"/>
        </p:scale>
        <p:origin x="2635" y="62"/>
      </p:cViewPr>
      <p:guideLst>
        <p:guide orient="horz" pos="10206"/>
        <p:guide pos="680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173E36-6BB8-4E49-9918-918CDD615976}" type="datetimeFigureOut">
              <a:rPr lang="en-US" smtClean="0"/>
              <a:t>5/15/2023</a:t>
            </a:fld>
            <a:endParaRPr lang="en-US"/>
          </a:p>
        </p:txBody>
      </p:sp>
      <p:sp>
        <p:nvSpPr>
          <p:cNvPr id="4" name="Slide Image Placeholder 3"/>
          <p:cNvSpPr>
            <a:spLocks noGrp="1" noRot="1" noChangeAspect="1"/>
          </p:cNvSpPr>
          <p:nvPr>
            <p:ph type="sldImg" idx="2"/>
          </p:nvPr>
        </p:nvSpPr>
        <p:spPr>
          <a:xfrm>
            <a:off x="2400300" y="1143000"/>
            <a:ext cx="2057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EE40E-AF43-4757-8678-FDF0B6EC161F}" type="slidenum">
              <a:rPr lang="en-US" smtClean="0"/>
              <a:t>‹#›</a:t>
            </a:fld>
            <a:endParaRPr lang="en-US"/>
          </a:p>
        </p:txBody>
      </p:sp>
    </p:spTree>
    <p:extLst>
      <p:ext uri="{BB962C8B-B14F-4D97-AF65-F5344CB8AC3E}">
        <p14:creationId xmlns:p14="http://schemas.microsoft.com/office/powerpoint/2010/main" val="929001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EE40E-AF43-4757-8678-FDF0B6EC161F}" type="slidenum">
              <a:rPr lang="en-US" smtClean="0"/>
              <a:t>1</a:t>
            </a:fld>
            <a:endParaRPr lang="en-US"/>
          </a:p>
        </p:txBody>
      </p:sp>
    </p:spTree>
    <p:extLst>
      <p:ext uri="{BB962C8B-B14F-4D97-AF65-F5344CB8AC3E}">
        <p14:creationId xmlns:p14="http://schemas.microsoft.com/office/powerpoint/2010/main" val="25312283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20203" y="10066261"/>
            <a:ext cx="18362295" cy="6945868"/>
          </a:xfrm>
        </p:spPr>
        <p:txBody>
          <a:bodyPr/>
          <a:lstStyle/>
          <a:p>
            <a:r>
              <a:rPr lang="en-US"/>
              <a:t>Click to edit Master title style</a:t>
            </a:r>
          </a:p>
        </p:txBody>
      </p:sp>
      <p:sp>
        <p:nvSpPr>
          <p:cNvPr id="3" name="Subtitle 2"/>
          <p:cNvSpPr>
            <a:spLocks noGrp="1"/>
          </p:cNvSpPr>
          <p:nvPr>
            <p:ph type="subTitle" idx="1"/>
          </p:nvPr>
        </p:nvSpPr>
        <p:spPr>
          <a:xfrm>
            <a:off x="3240405" y="18362295"/>
            <a:ext cx="15121890" cy="8281035"/>
          </a:xfrm>
        </p:spPr>
        <p:txBody>
          <a:bodyPr/>
          <a:lstStyle>
            <a:lvl1pPr marL="0" indent="0" algn="ctr">
              <a:buNone/>
              <a:defRPr>
                <a:solidFill>
                  <a:schemeClr val="tx1">
                    <a:tint val="75000"/>
                  </a:schemeClr>
                </a:solidFill>
              </a:defRPr>
            </a:lvl1pPr>
            <a:lvl2pPr marL="1543050" indent="0" algn="ctr">
              <a:buNone/>
              <a:defRPr>
                <a:solidFill>
                  <a:schemeClr val="tx1">
                    <a:tint val="75000"/>
                  </a:schemeClr>
                </a:solidFill>
              </a:defRPr>
            </a:lvl2pPr>
            <a:lvl3pPr marL="3086100" indent="0" algn="ctr">
              <a:buNone/>
              <a:defRPr>
                <a:solidFill>
                  <a:schemeClr val="tx1">
                    <a:tint val="75000"/>
                  </a:schemeClr>
                </a:solidFill>
              </a:defRPr>
            </a:lvl3pPr>
            <a:lvl4pPr marL="4629150" indent="0" algn="ctr">
              <a:buNone/>
              <a:defRPr>
                <a:solidFill>
                  <a:schemeClr val="tx1">
                    <a:tint val="75000"/>
                  </a:schemeClr>
                </a:solidFill>
              </a:defRPr>
            </a:lvl4pPr>
            <a:lvl5pPr marL="6172200" indent="0" algn="ctr">
              <a:buNone/>
              <a:defRPr>
                <a:solidFill>
                  <a:schemeClr val="tx1">
                    <a:tint val="75000"/>
                  </a:schemeClr>
                </a:solidFill>
              </a:defRPr>
            </a:lvl5pPr>
            <a:lvl6pPr marL="7715250" indent="0" algn="ctr">
              <a:buNone/>
              <a:defRPr>
                <a:solidFill>
                  <a:schemeClr val="tx1">
                    <a:tint val="75000"/>
                  </a:schemeClr>
                </a:solidFill>
              </a:defRPr>
            </a:lvl6pPr>
            <a:lvl7pPr marL="9258300" indent="0" algn="ctr">
              <a:buNone/>
              <a:defRPr>
                <a:solidFill>
                  <a:schemeClr val="tx1">
                    <a:tint val="75000"/>
                  </a:schemeClr>
                </a:solidFill>
              </a:defRPr>
            </a:lvl7pPr>
            <a:lvl8pPr marL="10801350" indent="0" algn="ctr">
              <a:buNone/>
              <a:defRPr>
                <a:solidFill>
                  <a:schemeClr val="tx1">
                    <a:tint val="75000"/>
                  </a:schemeClr>
                </a:solidFill>
              </a:defRPr>
            </a:lvl8pPr>
            <a:lvl9pPr marL="123444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661957" y="1297667"/>
            <a:ext cx="4860608" cy="2764845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80135" y="1297667"/>
            <a:ext cx="14221778" cy="276484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06464" y="20822605"/>
            <a:ext cx="18362295" cy="6435804"/>
          </a:xfrm>
        </p:spPr>
        <p:txBody>
          <a:bodyPr anchor="t"/>
          <a:lstStyle>
            <a:lvl1pPr algn="l">
              <a:defRPr sz="13500" b="1" cap="all"/>
            </a:lvl1pPr>
          </a:lstStyle>
          <a:p>
            <a:r>
              <a:rPr lang="en-US"/>
              <a:t>Click to edit Master title style</a:t>
            </a:r>
          </a:p>
        </p:txBody>
      </p:sp>
      <p:sp>
        <p:nvSpPr>
          <p:cNvPr id="3" name="Text Placeholder 2"/>
          <p:cNvSpPr>
            <a:spLocks noGrp="1"/>
          </p:cNvSpPr>
          <p:nvPr>
            <p:ph type="body" idx="1"/>
          </p:nvPr>
        </p:nvSpPr>
        <p:spPr>
          <a:xfrm>
            <a:off x="1706464" y="13734221"/>
            <a:ext cx="18362295" cy="7088384"/>
          </a:xfrm>
        </p:spPr>
        <p:txBody>
          <a:bodyPr anchor="b"/>
          <a:lstStyle>
            <a:lvl1pPr marL="0" indent="0">
              <a:buNone/>
              <a:defRPr sz="6800">
                <a:solidFill>
                  <a:schemeClr val="tx1">
                    <a:tint val="75000"/>
                  </a:schemeClr>
                </a:solidFill>
              </a:defRPr>
            </a:lvl1pPr>
            <a:lvl2pPr marL="1543050" indent="0">
              <a:buNone/>
              <a:defRPr sz="6100">
                <a:solidFill>
                  <a:schemeClr val="tx1">
                    <a:tint val="75000"/>
                  </a:schemeClr>
                </a:solidFill>
              </a:defRPr>
            </a:lvl2pPr>
            <a:lvl3pPr marL="3086100" indent="0">
              <a:buNone/>
              <a:defRPr sz="5400">
                <a:solidFill>
                  <a:schemeClr val="tx1">
                    <a:tint val="75000"/>
                  </a:schemeClr>
                </a:solidFill>
              </a:defRPr>
            </a:lvl3pPr>
            <a:lvl4pPr marL="4629150" indent="0">
              <a:buNone/>
              <a:defRPr sz="4700">
                <a:solidFill>
                  <a:schemeClr val="tx1">
                    <a:tint val="75000"/>
                  </a:schemeClr>
                </a:solidFill>
              </a:defRPr>
            </a:lvl4pPr>
            <a:lvl5pPr marL="6172200" indent="0">
              <a:buNone/>
              <a:defRPr sz="4700">
                <a:solidFill>
                  <a:schemeClr val="tx1">
                    <a:tint val="75000"/>
                  </a:schemeClr>
                </a:solidFill>
              </a:defRPr>
            </a:lvl5pPr>
            <a:lvl6pPr marL="7715250" indent="0">
              <a:buNone/>
              <a:defRPr sz="4700">
                <a:solidFill>
                  <a:schemeClr val="tx1">
                    <a:tint val="75000"/>
                  </a:schemeClr>
                </a:solidFill>
              </a:defRPr>
            </a:lvl6pPr>
            <a:lvl7pPr marL="9258300" indent="0">
              <a:buNone/>
              <a:defRPr sz="4700">
                <a:solidFill>
                  <a:schemeClr val="tx1">
                    <a:tint val="75000"/>
                  </a:schemeClr>
                </a:solidFill>
              </a:defRPr>
            </a:lvl7pPr>
            <a:lvl8pPr marL="10801350" indent="0">
              <a:buNone/>
              <a:defRPr sz="4700">
                <a:solidFill>
                  <a:schemeClr val="tx1">
                    <a:tint val="75000"/>
                  </a:schemeClr>
                </a:solidFill>
              </a:defRPr>
            </a:lvl8pPr>
            <a:lvl9pPr marL="12344400" indent="0">
              <a:buNone/>
              <a:defRPr sz="4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80135" y="7560947"/>
            <a:ext cx="9541193" cy="21385175"/>
          </a:xfrm>
        </p:spPr>
        <p:txBody>
          <a:bodyPr/>
          <a:lstStyle>
            <a:lvl1pPr>
              <a:defRPr sz="9500"/>
            </a:lvl1pPr>
            <a:lvl2pPr>
              <a:defRPr sz="8100"/>
            </a:lvl2pPr>
            <a:lvl3pPr>
              <a:defRPr sz="6800"/>
            </a:lvl3pPr>
            <a:lvl4pPr>
              <a:defRPr sz="6100"/>
            </a:lvl4pPr>
            <a:lvl5pPr>
              <a:defRPr sz="6100"/>
            </a:lvl5pPr>
            <a:lvl6pPr>
              <a:defRPr sz="6100"/>
            </a:lvl6pPr>
            <a:lvl7pPr>
              <a:defRPr sz="6100"/>
            </a:lvl7pPr>
            <a:lvl8pPr>
              <a:defRPr sz="6100"/>
            </a:lvl8pPr>
            <a:lvl9pPr>
              <a:defRPr sz="6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981372" y="7560947"/>
            <a:ext cx="9541193" cy="21385175"/>
          </a:xfrm>
        </p:spPr>
        <p:txBody>
          <a:bodyPr/>
          <a:lstStyle>
            <a:lvl1pPr>
              <a:defRPr sz="9500"/>
            </a:lvl1pPr>
            <a:lvl2pPr>
              <a:defRPr sz="8100"/>
            </a:lvl2pPr>
            <a:lvl3pPr>
              <a:defRPr sz="6800"/>
            </a:lvl3pPr>
            <a:lvl4pPr>
              <a:defRPr sz="6100"/>
            </a:lvl4pPr>
            <a:lvl5pPr>
              <a:defRPr sz="6100"/>
            </a:lvl5pPr>
            <a:lvl6pPr>
              <a:defRPr sz="6100"/>
            </a:lvl6pPr>
            <a:lvl7pPr>
              <a:defRPr sz="6100"/>
            </a:lvl7pPr>
            <a:lvl8pPr>
              <a:defRPr sz="6100"/>
            </a:lvl8pPr>
            <a:lvl9pPr>
              <a:defRPr sz="6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80135" y="7253409"/>
            <a:ext cx="9544944" cy="3022875"/>
          </a:xfrm>
        </p:spPr>
        <p:txBody>
          <a:bodyPr anchor="b"/>
          <a:lstStyle>
            <a:lvl1pPr marL="0" indent="0">
              <a:buNone/>
              <a:defRPr sz="8100" b="1"/>
            </a:lvl1pPr>
            <a:lvl2pPr marL="1543050" indent="0">
              <a:buNone/>
              <a:defRPr sz="6800" b="1"/>
            </a:lvl2pPr>
            <a:lvl3pPr marL="3086100" indent="0">
              <a:buNone/>
              <a:defRPr sz="6100" b="1"/>
            </a:lvl3pPr>
            <a:lvl4pPr marL="4629150" indent="0">
              <a:buNone/>
              <a:defRPr sz="5400" b="1"/>
            </a:lvl4pPr>
            <a:lvl5pPr marL="6172200" indent="0">
              <a:buNone/>
              <a:defRPr sz="5400" b="1"/>
            </a:lvl5pPr>
            <a:lvl6pPr marL="7715250" indent="0">
              <a:buNone/>
              <a:defRPr sz="5400" b="1"/>
            </a:lvl6pPr>
            <a:lvl7pPr marL="9258300" indent="0">
              <a:buNone/>
              <a:defRPr sz="5400" b="1"/>
            </a:lvl7pPr>
            <a:lvl8pPr marL="10801350" indent="0">
              <a:buNone/>
              <a:defRPr sz="5400" b="1"/>
            </a:lvl8pPr>
            <a:lvl9pPr marL="12344400" indent="0">
              <a:buNone/>
              <a:defRPr sz="5400" b="1"/>
            </a:lvl9pPr>
          </a:lstStyle>
          <a:p>
            <a:pPr lvl="0"/>
            <a:r>
              <a:rPr lang="en-US"/>
              <a:t>Click to edit Master text styles</a:t>
            </a:r>
          </a:p>
        </p:txBody>
      </p:sp>
      <p:sp>
        <p:nvSpPr>
          <p:cNvPr id="4" name="Content Placeholder 3"/>
          <p:cNvSpPr>
            <a:spLocks noGrp="1"/>
          </p:cNvSpPr>
          <p:nvPr>
            <p:ph sz="half" idx="2"/>
          </p:nvPr>
        </p:nvSpPr>
        <p:spPr>
          <a:xfrm>
            <a:off x="1080135" y="10276284"/>
            <a:ext cx="9544944" cy="18669836"/>
          </a:xfrm>
        </p:spPr>
        <p:txBody>
          <a:bodyPr/>
          <a:lstStyle>
            <a:lvl1pPr>
              <a:defRPr sz="8100"/>
            </a:lvl1pPr>
            <a:lvl2pPr>
              <a:defRPr sz="6800"/>
            </a:lvl2pPr>
            <a:lvl3pPr>
              <a:defRPr sz="6100"/>
            </a:lvl3pPr>
            <a:lvl4pPr>
              <a:defRPr sz="5400"/>
            </a:lvl4pPr>
            <a:lvl5pPr>
              <a:defRPr sz="5400"/>
            </a:lvl5pPr>
            <a:lvl6pPr>
              <a:defRPr sz="5400"/>
            </a:lvl6pPr>
            <a:lvl7pPr>
              <a:defRPr sz="5400"/>
            </a:lvl7pPr>
            <a:lvl8pPr>
              <a:defRPr sz="5400"/>
            </a:lvl8pPr>
            <a:lvl9pPr>
              <a:defRPr sz="5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0973873" y="7253409"/>
            <a:ext cx="9548693" cy="3022875"/>
          </a:xfrm>
        </p:spPr>
        <p:txBody>
          <a:bodyPr anchor="b"/>
          <a:lstStyle>
            <a:lvl1pPr marL="0" indent="0">
              <a:buNone/>
              <a:defRPr sz="8100" b="1"/>
            </a:lvl1pPr>
            <a:lvl2pPr marL="1543050" indent="0">
              <a:buNone/>
              <a:defRPr sz="6800" b="1"/>
            </a:lvl2pPr>
            <a:lvl3pPr marL="3086100" indent="0">
              <a:buNone/>
              <a:defRPr sz="6100" b="1"/>
            </a:lvl3pPr>
            <a:lvl4pPr marL="4629150" indent="0">
              <a:buNone/>
              <a:defRPr sz="5400" b="1"/>
            </a:lvl4pPr>
            <a:lvl5pPr marL="6172200" indent="0">
              <a:buNone/>
              <a:defRPr sz="5400" b="1"/>
            </a:lvl5pPr>
            <a:lvl6pPr marL="7715250" indent="0">
              <a:buNone/>
              <a:defRPr sz="5400" b="1"/>
            </a:lvl6pPr>
            <a:lvl7pPr marL="9258300" indent="0">
              <a:buNone/>
              <a:defRPr sz="5400" b="1"/>
            </a:lvl7pPr>
            <a:lvl8pPr marL="10801350" indent="0">
              <a:buNone/>
              <a:defRPr sz="5400" b="1"/>
            </a:lvl8pPr>
            <a:lvl9pPr marL="12344400" indent="0">
              <a:buNone/>
              <a:defRPr sz="5400" b="1"/>
            </a:lvl9pPr>
          </a:lstStyle>
          <a:p>
            <a:pPr lvl="0"/>
            <a:r>
              <a:rPr lang="en-US"/>
              <a:t>Click to edit Master text styles</a:t>
            </a:r>
          </a:p>
        </p:txBody>
      </p:sp>
      <p:sp>
        <p:nvSpPr>
          <p:cNvPr id="6" name="Content Placeholder 5"/>
          <p:cNvSpPr>
            <a:spLocks noGrp="1"/>
          </p:cNvSpPr>
          <p:nvPr>
            <p:ph sz="quarter" idx="4"/>
          </p:nvPr>
        </p:nvSpPr>
        <p:spPr>
          <a:xfrm>
            <a:off x="10973873" y="10276284"/>
            <a:ext cx="9548693" cy="18669836"/>
          </a:xfrm>
        </p:spPr>
        <p:txBody>
          <a:bodyPr/>
          <a:lstStyle>
            <a:lvl1pPr>
              <a:defRPr sz="8100"/>
            </a:lvl1pPr>
            <a:lvl2pPr>
              <a:defRPr sz="6800"/>
            </a:lvl2pPr>
            <a:lvl3pPr>
              <a:defRPr sz="6100"/>
            </a:lvl3pPr>
            <a:lvl4pPr>
              <a:defRPr sz="5400"/>
            </a:lvl4pPr>
            <a:lvl5pPr>
              <a:defRPr sz="5400"/>
            </a:lvl5pPr>
            <a:lvl6pPr>
              <a:defRPr sz="5400"/>
            </a:lvl6pPr>
            <a:lvl7pPr>
              <a:defRPr sz="5400"/>
            </a:lvl7pPr>
            <a:lvl8pPr>
              <a:defRPr sz="5400"/>
            </a:lvl8pPr>
            <a:lvl9pPr>
              <a:defRPr sz="5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0136" y="1290161"/>
            <a:ext cx="7107139" cy="5490686"/>
          </a:xfrm>
        </p:spPr>
        <p:txBody>
          <a:bodyPr anchor="b"/>
          <a:lstStyle>
            <a:lvl1pPr algn="l">
              <a:defRPr sz="6800" b="1"/>
            </a:lvl1pPr>
          </a:lstStyle>
          <a:p>
            <a:r>
              <a:rPr lang="en-US"/>
              <a:t>Click to edit Master title style</a:t>
            </a:r>
          </a:p>
        </p:txBody>
      </p:sp>
      <p:sp>
        <p:nvSpPr>
          <p:cNvPr id="3" name="Content Placeholder 2"/>
          <p:cNvSpPr>
            <a:spLocks noGrp="1"/>
          </p:cNvSpPr>
          <p:nvPr>
            <p:ph idx="1"/>
          </p:nvPr>
        </p:nvSpPr>
        <p:spPr>
          <a:xfrm>
            <a:off x="8446056" y="1290164"/>
            <a:ext cx="12076509" cy="27655959"/>
          </a:xfrm>
        </p:spPr>
        <p:txBody>
          <a:bodyPr/>
          <a:lstStyle>
            <a:lvl1pPr>
              <a:defRPr sz="10800"/>
            </a:lvl1pPr>
            <a:lvl2pPr>
              <a:defRPr sz="9500"/>
            </a:lvl2pPr>
            <a:lvl3pPr>
              <a:defRPr sz="8100"/>
            </a:lvl3pPr>
            <a:lvl4pPr>
              <a:defRPr sz="6800"/>
            </a:lvl4pPr>
            <a:lvl5pPr>
              <a:defRPr sz="6800"/>
            </a:lvl5pPr>
            <a:lvl6pPr>
              <a:defRPr sz="6800"/>
            </a:lvl6pPr>
            <a:lvl7pPr>
              <a:defRPr sz="6800"/>
            </a:lvl7pPr>
            <a:lvl8pPr>
              <a:defRPr sz="6800"/>
            </a:lvl8pPr>
            <a:lvl9pPr>
              <a:defRPr sz="6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80136" y="6780850"/>
            <a:ext cx="7107139" cy="22165273"/>
          </a:xfrm>
        </p:spPr>
        <p:txBody>
          <a:bodyPr/>
          <a:lstStyle>
            <a:lvl1pPr marL="0" indent="0">
              <a:buNone/>
              <a:defRPr sz="4700"/>
            </a:lvl1pPr>
            <a:lvl2pPr marL="1543050" indent="0">
              <a:buNone/>
              <a:defRPr sz="4100"/>
            </a:lvl2pPr>
            <a:lvl3pPr marL="3086100" indent="0">
              <a:buNone/>
              <a:defRPr sz="3400"/>
            </a:lvl3pPr>
            <a:lvl4pPr marL="4629150" indent="0">
              <a:buNone/>
              <a:defRPr sz="3000"/>
            </a:lvl4pPr>
            <a:lvl5pPr marL="6172200" indent="0">
              <a:buNone/>
              <a:defRPr sz="3000"/>
            </a:lvl5pPr>
            <a:lvl6pPr marL="7715250" indent="0">
              <a:buNone/>
              <a:defRPr sz="3000"/>
            </a:lvl6pPr>
            <a:lvl7pPr marL="9258300" indent="0">
              <a:buNone/>
              <a:defRPr sz="3000"/>
            </a:lvl7pPr>
            <a:lvl8pPr marL="10801350" indent="0">
              <a:buNone/>
              <a:defRPr sz="3000"/>
            </a:lvl8pPr>
            <a:lvl9pPr marL="12344400" indent="0">
              <a:buNone/>
              <a:defRPr sz="3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34280" y="22682835"/>
            <a:ext cx="12961620" cy="2677837"/>
          </a:xfrm>
        </p:spPr>
        <p:txBody>
          <a:bodyPr anchor="b"/>
          <a:lstStyle>
            <a:lvl1pPr algn="l">
              <a:defRPr sz="6800" b="1"/>
            </a:lvl1pPr>
          </a:lstStyle>
          <a:p>
            <a:r>
              <a:rPr lang="en-US"/>
              <a:t>Click to edit Master title style</a:t>
            </a:r>
          </a:p>
        </p:txBody>
      </p:sp>
      <p:sp>
        <p:nvSpPr>
          <p:cNvPr id="3" name="Picture Placeholder 2"/>
          <p:cNvSpPr>
            <a:spLocks noGrp="1"/>
          </p:cNvSpPr>
          <p:nvPr>
            <p:ph type="pic" idx="1"/>
          </p:nvPr>
        </p:nvSpPr>
        <p:spPr>
          <a:xfrm>
            <a:off x="4234280" y="2895362"/>
            <a:ext cx="12961620" cy="19442430"/>
          </a:xfrm>
        </p:spPr>
        <p:txBody>
          <a:bodyPr/>
          <a:lstStyle>
            <a:lvl1pPr marL="0" indent="0">
              <a:buNone/>
              <a:defRPr sz="10800"/>
            </a:lvl1pPr>
            <a:lvl2pPr marL="1543050" indent="0">
              <a:buNone/>
              <a:defRPr sz="9500"/>
            </a:lvl2pPr>
            <a:lvl3pPr marL="3086100" indent="0">
              <a:buNone/>
              <a:defRPr sz="8100"/>
            </a:lvl3pPr>
            <a:lvl4pPr marL="4629150" indent="0">
              <a:buNone/>
              <a:defRPr sz="6800"/>
            </a:lvl4pPr>
            <a:lvl5pPr marL="6172200" indent="0">
              <a:buNone/>
              <a:defRPr sz="6800"/>
            </a:lvl5pPr>
            <a:lvl6pPr marL="7715250" indent="0">
              <a:buNone/>
              <a:defRPr sz="6800"/>
            </a:lvl6pPr>
            <a:lvl7pPr marL="9258300" indent="0">
              <a:buNone/>
              <a:defRPr sz="6800"/>
            </a:lvl7pPr>
            <a:lvl8pPr marL="10801350" indent="0">
              <a:buNone/>
              <a:defRPr sz="6800"/>
            </a:lvl8pPr>
            <a:lvl9pPr marL="12344400" indent="0">
              <a:buNone/>
              <a:defRPr sz="6800"/>
            </a:lvl9pPr>
          </a:lstStyle>
          <a:p>
            <a:endParaRPr lang="en-US"/>
          </a:p>
        </p:txBody>
      </p:sp>
      <p:sp>
        <p:nvSpPr>
          <p:cNvPr id="4" name="Text Placeholder 3"/>
          <p:cNvSpPr>
            <a:spLocks noGrp="1"/>
          </p:cNvSpPr>
          <p:nvPr>
            <p:ph type="body" sz="half" idx="2"/>
          </p:nvPr>
        </p:nvSpPr>
        <p:spPr>
          <a:xfrm>
            <a:off x="4234280" y="25360672"/>
            <a:ext cx="12961620" cy="3802973"/>
          </a:xfrm>
        </p:spPr>
        <p:txBody>
          <a:bodyPr/>
          <a:lstStyle>
            <a:lvl1pPr marL="0" indent="0">
              <a:buNone/>
              <a:defRPr sz="4700"/>
            </a:lvl1pPr>
            <a:lvl2pPr marL="1543050" indent="0">
              <a:buNone/>
              <a:defRPr sz="4100"/>
            </a:lvl2pPr>
            <a:lvl3pPr marL="3086100" indent="0">
              <a:buNone/>
              <a:defRPr sz="3400"/>
            </a:lvl3pPr>
            <a:lvl4pPr marL="4629150" indent="0">
              <a:buNone/>
              <a:defRPr sz="3000"/>
            </a:lvl4pPr>
            <a:lvl5pPr marL="6172200" indent="0">
              <a:buNone/>
              <a:defRPr sz="3000"/>
            </a:lvl5pPr>
            <a:lvl6pPr marL="7715250" indent="0">
              <a:buNone/>
              <a:defRPr sz="3000"/>
            </a:lvl6pPr>
            <a:lvl7pPr marL="9258300" indent="0">
              <a:buNone/>
              <a:defRPr sz="3000"/>
            </a:lvl7pPr>
            <a:lvl8pPr marL="10801350" indent="0">
              <a:buNone/>
              <a:defRPr sz="3000"/>
            </a:lvl8pPr>
            <a:lvl9pPr marL="12344400" indent="0">
              <a:buNone/>
              <a:defRPr sz="3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50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80135" y="1297665"/>
            <a:ext cx="19442430" cy="5400675"/>
          </a:xfrm>
          <a:prstGeom prst="rect">
            <a:avLst/>
          </a:prstGeom>
        </p:spPr>
        <p:txBody>
          <a:bodyPr vert="horz" lIns="308610" tIns="154305" rIns="308610" bIns="154305" rtlCol="0" anchor="ctr">
            <a:normAutofit/>
          </a:bodyPr>
          <a:lstStyle/>
          <a:p>
            <a:r>
              <a:rPr lang="en-US"/>
              <a:t>Click to edit Master title style</a:t>
            </a:r>
          </a:p>
        </p:txBody>
      </p:sp>
      <p:sp>
        <p:nvSpPr>
          <p:cNvPr id="3" name="Text Placeholder 2"/>
          <p:cNvSpPr>
            <a:spLocks noGrp="1"/>
          </p:cNvSpPr>
          <p:nvPr>
            <p:ph type="body" idx="1"/>
          </p:nvPr>
        </p:nvSpPr>
        <p:spPr>
          <a:xfrm>
            <a:off x="1080135" y="7560947"/>
            <a:ext cx="19442430" cy="21385175"/>
          </a:xfrm>
          <a:prstGeom prst="rect">
            <a:avLst/>
          </a:prstGeom>
        </p:spPr>
        <p:txBody>
          <a:bodyPr vert="horz" lIns="308610" tIns="154305" rIns="308610" bIns="15430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80135" y="30033756"/>
            <a:ext cx="5040630" cy="1725216"/>
          </a:xfrm>
          <a:prstGeom prst="rect">
            <a:avLst/>
          </a:prstGeom>
        </p:spPr>
        <p:txBody>
          <a:bodyPr vert="horz" lIns="308610" tIns="154305" rIns="308610" bIns="154305" rtlCol="0" anchor="ctr"/>
          <a:lstStyle>
            <a:lvl1pPr algn="l">
              <a:defRPr sz="4100">
                <a:solidFill>
                  <a:schemeClr val="tx1">
                    <a:tint val="75000"/>
                  </a:schemeClr>
                </a:solidFill>
              </a:defRPr>
            </a:lvl1pPr>
          </a:lstStyle>
          <a:p>
            <a:fld id="{1D8BD707-D9CF-40AE-B4C6-C98DA3205C09}" type="datetimeFigureOut">
              <a:rPr lang="en-US" smtClean="0"/>
              <a:pPr/>
              <a:t>5/15/2023</a:t>
            </a:fld>
            <a:endParaRPr lang="en-US"/>
          </a:p>
        </p:txBody>
      </p:sp>
      <p:sp>
        <p:nvSpPr>
          <p:cNvPr id="5" name="Footer Placeholder 4"/>
          <p:cNvSpPr>
            <a:spLocks noGrp="1"/>
          </p:cNvSpPr>
          <p:nvPr>
            <p:ph type="ftr" sz="quarter" idx="3"/>
          </p:nvPr>
        </p:nvSpPr>
        <p:spPr>
          <a:xfrm>
            <a:off x="7380923" y="30033756"/>
            <a:ext cx="6840855" cy="1725216"/>
          </a:xfrm>
          <a:prstGeom prst="rect">
            <a:avLst/>
          </a:prstGeom>
        </p:spPr>
        <p:txBody>
          <a:bodyPr vert="horz" lIns="308610" tIns="154305" rIns="308610" bIns="154305" rtlCol="0" anchor="ctr"/>
          <a:lstStyle>
            <a:lvl1pPr algn="ctr">
              <a:defRPr sz="41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481935" y="30033756"/>
            <a:ext cx="5040630" cy="1725216"/>
          </a:xfrm>
          <a:prstGeom prst="rect">
            <a:avLst/>
          </a:prstGeom>
        </p:spPr>
        <p:txBody>
          <a:bodyPr vert="horz" lIns="308610" tIns="154305" rIns="308610" bIns="154305" rtlCol="0" anchor="ctr"/>
          <a:lstStyle>
            <a:lvl1pPr algn="r">
              <a:defRPr sz="41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086100" rtl="0" eaLnBrk="1" latinLnBrk="0" hangingPunct="1">
        <a:spcBef>
          <a:spcPct val="0"/>
        </a:spcBef>
        <a:buNone/>
        <a:defRPr sz="14900" kern="1200">
          <a:solidFill>
            <a:schemeClr val="tx1"/>
          </a:solidFill>
          <a:latin typeface="+mj-lt"/>
          <a:ea typeface="+mj-ea"/>
          <a:cs typeface="+mj-cs"/>
        </a:defRPr>
      </a:lvl1pPr>
    </p:titleStyle>
    <p:bodyStyle>
      <a:lvl1pPr marL="1157288" indent="-1157288" algn="l" defTabSz="3086100" rtl="0" eaLnBrk="1" latinLnBrk="0" hangingPunct="1">
        <a:spcBef>
          <a:spcPct val="20000"/>
        </a:spcBef>
        <a:buFont typeface="Arial" pitchFamily="34" charset="0"/>
        <a:buChar char="•"/>
        <a:defRPr sz="10800" kern="1200">
          <a:solidFill>
            <a:schemeClr val="tx1"/>
          </a:solidFill>
          <a:latin typeface="+mn-lt"/>
          <a:ea typeface="+mn-ea"/>
          <a:cs typeface="+mn-cs"/>
        </a:defRPr>
      </a:lvl1pPr>
      <a:lvl2pPr marL="2507456" indent="-964406" algn="l" defTabSz="3086100" rtl="0" eaLnBrk="1" latinLnBrk="0" hangingPunct="1">
        <a:spcBef>
          <a:spcPct val="20000"/>
        </a:spcBef>
        <a:buFont typeface="Arial" pitchFamily="34" charset="0"/>
        <a:buChar char="–"/>
        <a:defRPr sz="9500" kern="1200">
          <a:solidFill>
            <a:schemeClr val="tx1"/>
          </a:solidFill>
          <a:latin typeface="+mn-lt"/>
          <a:ea typeface="+mn-ea"/>
          <a:cs typeface="+mn-cs"/>
        </a:defRPr>
      </a:lvl2pPr>
      <a:lvl3pPr marL="3857625" indent="-771525" algn="l" defTabSz="3086100" rtl="0" eaLnBrk="1" latinLnBrk="0" hangingPunct="1">
        <a:spcBef>
          <a:spcPct val="20000"/>
        </a:spcBef>
        <a:buFont typeface="Arial" pitchFamily="34" charset="0"/>
        <a:buChar char="•"/>
        <a:defRPr sz="8100" kern="1200">
          <a:solidFill>
            <a:schemeClr val="tx1"/>
          </a:solidFill>
          <a:latin typeface="+mn-lt"/>
          <a:ea typeface="+mn-ea"/>
          <a:cs typeface="+mn-cs"/>
        </a:defRPr>
      </a:lvl3pPr>
      <a:lvl4pPr marL="5400675" indent="-771525" algn="l" defTabSz="3086100" rtl="0" eaLnBrk="1" latinLnBrk="0" hangingPunct="1">
        <a:spcBef>
          <a:spcPct val="20000"/>
        </a:spcBef>
        <a:buFont typeface="Arial" pitchFamily="34" charset="0"/>
        <a:buChar char="–"/>
        <a:defRPr sz="6800" kern="1200">
          <a:solidFill>
            <a:schemeClr val="tx1"/>
          </a:solidFill>
          <a:latin typeface="+mn-lt"/>
          <a:ea typeface="+mn-ea"/>
          <a:cs typeface="+mn-cs"/>
        </a:defRPr>
      </a:lvl4pPr>
      <a:lvl5pPr marL="6943725" indent="-771525" algn="l" defTabSz="3086100" rtl="0" eaLnBrk="1" latinLnBrk="0" hangingPunct="1">
        <a:spcBef>
          <a:spcPct val="20000"/>
        </a:spcBef>
        <a:buFont typeface="Arial" pitchFamily="34" charset="0"/>
        <a:buChar char="»"/>
        <a:defRPr sz="6800" kern="1200">
          <a:solidFill>
            <a:schemeClr val="tx1"/>
          </a:solidFill>
          <a:latin typeface="+mn-lt"/>
          <a:ea typeface="+mn-ea"/>
          <a:cs typeface="+mn-cs"/>
        </a:defRPr>
      </a:lvl5pPr>
      <a:lvl6pPr marL="8486775" indent="-771525" algn="l" defTabSz="3086100" rtl="0" eaLnBrk="1" latinLnBrk="0" hangingPunct="1">
        <a:spcBef>
          <a:spcPct val="20000"/>
        </a:spcBef>
        <a:buFont typeface="Arial" pitchFamily="34" charset="0"/>
        <a:buChar char="•"/>
        <a:defRPr sz="6800" kern="1200">
          <a:solidFill>
            <a:schemeClr val="tx1"/>
          </a:solidFill>
          <a:latin typeface="+mn-lt"/>
          <a:ea typeface="+mn-ea"/>
          <a:cs typeface="+mn-cs"/>
        </a:defRPr>
      </a:lvl6pPr>
      <a:lvl7pPr marL="10029825" indent="-771525" algn="l" defTabSz="3086100" rtl="0" eaLnBrk="1" latinLnBrk="0" hangingPunct="1">
        <a:spcBef>
          <a:spcPct val="20000"/>
        </a:spcBef>
        <a:buFont typeface="Arial" pitchFamily="34" charset="0"/>
        <a:buChar char="•"/>
        <a:defRPr sz="6800" kern="1200">
          <a:solidFill>
            <a:schemeClr val="tx1"/>
          </a:solidFill>
          <a:latin typeface="+mn-lt"/>
          <a:ea typeface="+mn-ea"/>
          <a:cs typeface="+mn-cs"/>
        </a:defRPr>
      </a:lvl7pPr>
      <a:lvl8pPr marL="11572875" indent="-771525" algn="l" defTabSz="3086100" rtl="0" eaLnBrk="1" latinLnBrk="0" hangingPunct="1">
        <a:spcBef>
          <a:spcPct val="20000"/>
        </a:spcBef>
        <a:buFont typeface="Arial" pitchFamily="34" charset="0"/>
        <a:buChar char="•"/>
        <a:defRPr sz="6800" kern="1200">
          <a:solidFill>
            <a:schemeClr val="tx1"/>
          </a:solidFill>
          <a:latin typeface="+mn-lt"/>
          <a:ea typeface="+mn-ea"/>
          <a:cs typeface="+mn-cs"/>
        </a:defRPr>
      </a:lvl8pPr>
      <a:lvl9pPr marL="13115925" indent="-771525" algn="l" defTabSz="3086100" rtl="0" eaLnBrk="1" latinLnBrk="0" hangingPunct="1">
        <a:spcBef>
          <a:spcPct val="20000"/>
        </a:spcBef>
        <a:buFont typeface="Arial" pitchFamily="34" charset="0"/>
        <a:buChar char="•"/>
        <a:defRPr sz="6800" kern="1200">
          <a:solidFill>
            <a:schemeClr val="tx1"/>
          </a:solidFill>
          <a:latin typeface="+mn-lt"/>
          <a:ea typeface="+mn-ea"/>
          <a:cs typeface="+mn-cs"/>
        </a:defRPr>
      </a:lvl9pPr>
    </p:bodyStyle>
    <p:otherStyle>
      <a:defPPr>
        <a:defRPr lang="en-US"/>
      </a:defPPr>
      <a:lvl1pPr marL="0" algn="l" defTabSz="3086100" rtl="0" eaLnBrk="1" latinLnBrk="0" hangingPunct="1">
        <a:defRPr sz="6100" kern="1200">
          <a:solidFill>
            <a:schemeClr val="tx1"/>
          </a:solidFill>
          <a:latin typeface="+mn-lt"/>
          <a:ea typeface="+mn-ea"/>
          <a:cs typeface="+mn-cs"/>
        </a:defRPr>
      </a:lvl1pPr>
      <a:lvl2pPr marL="1543050" algn="l" defTabSz="3086100" rtl="0" eaLnBrk="1" latinLnBrk="0" hangingPunct="1">
        <a:defRPr sz="6100" kern="1200">
          <a:solidFill>
            <a:schemeClr val="tx1"/>
          </a:solidFill>
          <a:latin typeface="+mn-lt"/>
          <a:ea typeface="+mn-ea"/>
          <a:cs typeface="+mn-cs"/>
        </a:defRPr>
      </a:lvl2pPr>
      <a:lvl3pPr marL="3086100" algn="l" defTabSz="3086100" rtl="0" eaLnBrk="1" latinLnBrk="0" hangingPunct="1">
        <a:defRPr sz="6100" kern="1200">
          <a:solidFill>
            <a:schemeClr val="tx1"/>
          </a:solidFill>
          <a:latin typeface="+mn-lt"/>
          <a:ea typeface="+mn-ea"/>
          <a:cs typeface="+mn-cs"/>
        </a:defRPr>
      </a:lvl3pPr>
      <a:lvl4pPr marL="4629150" algn="l" defTabSz="3086100" rtl="0" eaLnBrk="1" latinLnBrk="0" hangingPunct="1">
        <a:defRPr sz="6100" kern="1200">
          <a:solidFill>
            <a:schemeClr val="tx1"/>
          </a:solidFill>
          <a:latin typeface="+mn-lt"/>
          <a:ea typeface="+mn-ea"/>
          <a:cs typeface="+mn-cs"/>
        </a:defRPr>
      </a:lvl4pPr>
      <a:lvl5pPr marL="6172200" algn="l" defTabSz="3086100" rtl="0" eaLnBrk="1" latinLnBrk="0" hangingPunct="1">
        <a:defRPr sz="6100" kern="1200">
          <a:solidFill>
            <a:schemeClr val="tx1"/>
          </a:solidFill>
          <a:latin typeface="+mn-lt"/>
          <a:ea typeface="+mn-ea"/>
          <a:cs typeface="+mn-cs"/>
        </a:defRPr>
      </a:lvl5pPr>
      <a:lvl6pPr marL="7715250" algn="l" defTabSz="3086100" rtl="0" eaLnBrk="1" latinLnBrk="0" hangingPunct="1">
        <a:defRPr sz="6100" kern="1200">
          <a:solidFill>
            <a:schemeClr val="tx1"/>
          </a:solidFill>
          <a:latin typeface="+mn-lt"/>
          <a:ea typeface="+mn-ea"/>
          <a:cs typeface="+mn-cs"/>
        </a:defRPr>
      </a:lvl6pPr>
      <a:lvl7pPr marL="9258300" algn="l" defTabSz="3086100" rtl="0" eaLnBrk="1" latinLnBrk="0" hangingPunct="1">
        <a:defRPr sz="6100" kern="1200">
          <a:solidFill>
            <a:schemeClr val="tx1"/>
          </a:solidFill>
          <a:latin typeface="+mn-lt"/>
          <a:ea typeface="+mn-ea"/>
          <a:cs typeface="+mn-cs"/>
        </a:defRPr>
      </a:lvl7pPr>
      <a:lvl8pPr marL="10801350" algn="l" defTabSz="3086100" rtl="0" eaLnBrk="1" latinLnBrk="0" hangingPunct="1">
        <a:defRPr sz="6100" kern="1200">
          <a:solidFill>
            <a:schemeClr val="tx1"/>
          </a:solidFill>
          <a:latin typeface="+mn-lt"/>
          <a:ea typeface="+mn-ea"/>
          <a:cs typeface="+mn-cs"/>
        </a:defRPr>
      </a:lvl8pPr>
      <a:lvl9pPr marL="12344400" algn="l" defTabSz="3086100" rtl="0" eaLnBrk="1" latinLnBrk="0" hangingPunct="1">
        <a:defRPr sz="6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tile tx="0" ty="0" sx="100000" sy="100000" flip="none" algn="tl"/>
        </a:blipFill>
        <a:effectLst/>
      </p:bgPr>
    </p:bg>
    <p:spTree>
      <p:nvGrpSpPr>
        <p:cNvPr id="1" name=""/>
        <p:cNvGrpSpPr/>
        <p:nvPr/>
      </p:nvGrpSpPr>
      <p:grpSpPr>
        <a:xfrm>
          <a:off x="0" y="0"/>
          <a:ext cx="0" cy="0"/>
          <a:chOff x="0" y="0"/>
          <a:chExt cx="0" cy="0"/>
        </a:xfrm>
      </p:grpSpPr>
      <p:sp>
        <p:nvSpPr>
          <p:cNvPr id="2" name="Rounded Rectangle 1"/>
          <p:cNvSpPr/>
          <p:nvPr/>
        </p:nvSpPr>
        <p:spPr>
          <a:xfrm>
            <a:off x="438150" y="151447"/>
            <a:ext cx="20421600" cy="3505200"/>
          </a:xfrm>
          <a:prstGeom prst="roundRect">
            <a:avLst/>
          </a:prstGeom>
          <a:solidFill>
            <a:schemeClr val="bg1"/>
          </a:solidFill>
          <a:ln w="38100">
            <a:solidFill>
              <a:schemeClr val="tx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IN" sz="5400" b="1" dirty="0">
                <a:ln>
                  <a:solidFill>
                    <a:schemeClr val="accent3">
                      <a:lumMod val="20000"/>
                      <a:lumOff val="80000"/>
                    </a:schemeClr>
                  </a:solidFill>
                </a:ln>
                <a:solidFill>
                  <a:schemeClr val="bg2">
                    <a:lumMod val="10000"/>
                  </a:schemeClr>
                </a:solidFill>
                <a:latin typeface="Cooper Black" pitchFamily="18" charset="0"/>
              </a:rPr>
              <a:t>C. U. SHAH (GOVT) POLYTECHNIC </a:t>
            </a:r>
          </a:p>
          <a:p>
            <a:pPr algn="ctr"/>
            <a:r>
              <a:rPr lang="en-IN" sz="5400" b="1" dirty="0">
                <a:ln>
                  <a:solidFill>
                    <a:schemeClr val="accent3">
                      <a:lumMod val="20000"/>
                      <a:lumOff val="80000"/>
                    </a:schemeClr>
                  </a:solidFill>
                </a:ln>
                <a:solidFill>
                  <a:schemeClr val="bg2">
                    <a:lumMod val="10000"/>
                  </a:schemeClr>
                </a:solidFill>
                <a:latin typeface="Cooper Black" pitchFamily="18" charset="0"/>
              </a:rPr>
              <a:t> SURENDRANAGAR</a:t>
            </a:r>
          </a:p>
          <a:p>
            <a:pPr algn="ctr"/>
            <a:r>
              <a:rPr lang="en-IN" sz="4800" b="1" dirty="0">
                <a:ln>
                  <a:solidFill>
                    <a:schemeClr val="accent3">
                      <a:lumMod val="20000"/>
                      <a:lumOff val="80000"/>
                    </a:schemeClr>
                  </a:solidFill>
                </a:ln>
                <a:solidFill>
                  <a:schemeClr val="bg2">
                    <a:lumMod val="10000"/>
                  </a:schemeClr>
                </a:solidFill>
                <a:latin typeface="Cooper Black" pitchFamily="18" charset="0"/>
              </a:rPr>
              <a:t>COMPUTER ENGINEERING DEPARTMENT</a:t>
            </a:r>
          </a:p>
        </p:txBody>
      </p:sp>
      <p:sp>
        <p:nvSpPr>
          <p:cNvPr id="3" name="Rounded Rectangle 2"/>
          <p:cNvSpPr/>
          <p:nvPr/>
        </p:nvSpPr>
        <p:spPr>
          <a:xfrm>
            <a:off x="438150" y="28574826"/>
            <a:ext cx="10210800" cy="3505200"/>
          </a:xfrm>
          <a:prstGeom prst="roundRect">
            <a:avLst/>
          </a:prstGeom>
          <a:ln w="38100">
            <a:solidFill>
              <a:schemeClr val="tx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r>
              <a:rPr lang="en-IN" sz="4000" b="1" dirty="0">
                <a:solidFill>
                  <a:schemeClr val="accent2"/>
                </a:solidFill>
                <a:latin typeface="Book Antiqua" pitchFamily="18" charset="0"/>
              </a:rPr>
              <a:t>Prepared By - </a:t>
            </a:r>
          </a:p>
          <a:p>
            <a:pPr marL="1143000" indent="-1143000">
              <a:buFont typeface="+mj-lt"/>
              <a:buAutoNum type="arabicPeriod"/>
            </a:pPr>
            <a:r>
              <a:rPr lang="en-IN" sz="4000" b="1" dirty="0" smtClean="0">
                <a:solidFill>
                  <a:schemeClr val="accent2"/>
                </a:solidFill>
                <a:latin typeface="Book Antiqua" pitchFamily="18" charset="0"/>
              </a:rPr>
              <a:t>Jimit .S. Dagli (206090307002)</a:t>
            </a:r>
            <a:endParaRPr lang="en-IN" sz="4000" b="1" dirty="0">
              <a:solidFill>
                <a:schemeClr val="accent2"/>
              </a:solidFill>
              <a:latin typeface="Book Antiqua" pitchFamily="18" charset="0"/>
            </a:endParaRPr>
          </a:p>
          <a:p>
            <a:pPr marL="1143000" indent="-1143000">
              <a:buFont typeface="+mj-lt"/>
              <a:buAutoNum type="arabicPeriod"/>
            </a:pPr>
            <a:r>
              <a:rPr lang="en-IN" sz="4000" b="1" dirty="0" smtClean="0">
                <a:solidFill>
                  <a:schemeClr val="accent2"/>
                </a:solidFill>
                <a:latin typeface="Book Antiqua" pitchFamily="18" charset="0"/>
              </a:rPr>
              <a:t>Vishal .R. Parmar (206090307031)</a:t>
            </a:r>
            <a:endParaRPr lang="en-IN" sz="4000" b="1" dirty="0">
              <a:solidFill>
                <a:schemeClr val="accent2"/>
              </a:solidFill>
              <a:latin typeface="Book Antiqua" pitchFamily="18" charset="0"/>
            </a:endParaRPr>
          </a:p>
          <a:p>
            <a:pPr marL="1143000" indent="-1143000">
              <a:buFont typeface="+mj-lt"/>
              <a:buAutoNum type="arabicPeriod"/>
            </a:pPr>
            <a:r>
              <a:rPr lang="en-IN" sz="4000" b="1" dirty="0" smtClean="0">
                <a:solidFill>
                  <a:schemeClr val="accent2"/>
                </a:solidFill>
                <a:latin typeface="Book Antiqua" pitchFamily="18" charset="0"/>
              </a:rPr>
              <a:t>Sumeet .K. Kapadia (206090307059)</a:t>
            </a:r>
          </a:p>
          <a:p>
            <a:pPr marL="1143000" indent="-1143000">
              <a:buFont typeface="+mj-lt"/>
              <a:buAutoNum type="arabicPeriod"/>
            </a:pPr>
            <a:r>
              <a:rPr lang="en-IN" sz="4000" b="1" dirty="0" smtClean="0">
                <a:solidFill>
                  <a:schemeClr val="accent2"/>
                </a:solidFill>
                <a:latin typeface="Book Antiqua" pitchFamily="18" charset="0"/>
              </a:rPr>
              <a:t>Tirth .M. Doshi (206090307063)</a:t>
            </a:r>
            <a:endParaRPr lang="en-IN" sz="4000" b="1" dirty="0">
              <a:solidFill>
                <a:schemeClr val="accent2"/>
              </a:solidFill>
              <a:latin typeface="Book Antiqua" pitchFamily="18" charset="0"/>
            </a:endParaRPr>
          </a:p>
        </p:txBody>
      </p:sp>
      <p:sp>
        <p:nvSpPr>
          <p:cNvPr id="6" name="Rectangle 5"/>
          <p:cNvSpPr/>
          <p:nvPr/>
        </p:nvSpPr>
        <p:spPr>
          <a:xfrm>
            <a:off x="609600" y="4990147"/>
            <a:ext cx="20421600" cy="23403878"/>
          </a:xfrm>
          <a:prstGeom prst="rect">
            <a:avLst/>
          </a:prstGeom>
          <a:solidFill>
            <a:schemeClr val="bg1"/>
          </a:solidFill>
          <a:ln w="762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sz="4000" dirty="0">
              <a:latin typeface="Times New Roman" panose="02020603050405020304" pitchFamily="18" charset="0"/>
              <a:cs typeface="Times New Roman" panose="02020603050405020304" pitchFamily="18" charset="0"/>
            </a:endParaRPr>
          </a:p>
        </p:txBody>
      </p:sp>
      <p:pic>
        <p:nvPicPr>
          <p:cNvPr id="1026" name="Picture 2" descr="C:\Users\SANJAY\Downloads\LOGO CUSP.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0441" y="437740"/>
            <a:ext cx="2904309" cy="2836479"/>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SANJAY\Downloads\LOGO ComputerDpt.jpg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735550" y="577715"/>
            <a:ext cx="2617003" cy="2652663"/>
          </a:xfrm>
          <a:prstGeom prst="rect">
            <a:avLst/>
          </a:prstGeom>
          <a:noFill/>
          <a:extLst>
            <a:ext uri="{909E8E84-426E-40DD-AFC4-6F175D3DCCD1}">
              <a14:hiddenFill xmlns:a14="http://schemas.microsoft.com/office/drawing/2010/main">
                <a:solidFill>
                  <a:srgbClr val="FFFFFF"/>
                </a:solidFill>
              </a14:hiddenFill>
            </a:ext>
          </a:extLst>
        </p:spPr>
      </p:pic>
      <p:sp>
        <p:nvSpPr>
          <p:cNvPr id="7" name="Rounded Rectangle 6"/>
          <p:cNvSpPr/>
          <p:nvPr/>
        </p:nvSpPr>
        <p:spPr>
          <a:xfrm>
            <a:off x="617220" y="3795712"/>
            <a:ext cx="20269200" cy="1066800"/>
          </a:xfrm>
          <a:prstGeom prst="roundRect">
            <a:avLst/>
          </a:prstGeom>
          <a:ln w="38100">
            <a:solidFill>
              <a:schemeClr val="tx1"/>
            </a:solidFill>
          </a:ln>
          <a:effectLst>
            <a:outerShdw blurRad="50800" dist="38100" dir="18900000" algn="b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solidFill>
                  <a:schemeClr val="accent2"/>
                </a:solidFill>
                <a:latin typeface="Cooper Black" pitchFamily="18" charset="0"/>
              </a:rPr>
              <a:t>Topic : </a:t>
            </a:r>
            <a:r>
              <a:rPr lang="en-IN" dirty="0" err="1" smtClean="0">
                <a:solidFill>
                  <a:schemeClr val="accent2"/>
                </a:solidFill>
                <a:latin typeface="Cooper Black" pitchFamily="18" charset="0"/>
              </a:rPr>
              <a:t>Ele</a:t>
            </a:r>
            <a:r>
              <a:rPr lang="en-IN" dirty="0" smtClean="0">
                <a:solidFill>
                  <a:schemeClr val="accent2"/>
                </a:solidFill>
                <a:latin typeface="Cooper Black" pitchFamily="18" charset="0"/>
              </a:rPr>
              <a:t>-Desk</a:t>
            </a:r>
            <a:endParaRPr lang="en-IN" dirty="0">
              <a:solidFill>
                <a:schemeClr val="accent2"/>
              </a:solidFill>
              <a:latin typeface="Cooper Black" pitchFamily="18" charset="0"/>
            </a:endParaRPr>
          </a:p>
        </p:txBody>
      </p:sp>
      <p:sp>
        <p:nvSpPr>
          <p:cNvPr id="10" name="Rounded Rectangle 9"/>
          <p:cNvSpPr/>
          <p:nvPr/>
        </p:nvSpPr>
        <p:spPr>
          <a:xfrm>
            <a:off x="10934700" y="28574826"/>
            <a:ext cx="9982200" cy="3505200"/>
          </a:xfrm>
          <a:prstGeom prst="roundRect">
            <a:avLst/>
          </a:prstGeom>
          <a:ln w="38100">
            <a:solidFill>
              <a:schemeClr val="tx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r>
              <a:rPr lang="en-IN" sz="4000" b="1" dirty="0">
                <a:solidFill>
                  <a:schemeClr val="accent2"/>
                </a:solidFill>
                <a:latin typeface="Book Antiqua" pitchFamily="18" charset="0"/>
              </a:rPr>
              <a:t>Guided By </a:t>
            </a:r>
            <a:r>
              <a:rPr lang="en-IN" sz="4000" b="1" dirty="0" smtClean="0">
                <a:solidFill>
                  <a:schemeClr val="accent2"/>
                </a:solidFill>
                <a:latin typeface="Book Antiqua" pitchFamily="18" charset="0"/>
              </a:rPr>
              <a:t>– </a:t>
            </a:r>
          </a:p>
          <a:p>
            <a:r>
              <a:rPr lang="en-IN" sz="4000" b="1" dirty="0" smtClean="0">
                <a:solidFill>
                  <a:schemeClr val="accent2"/>
                </a:solidFill>
                <a:latin typeface="Book Antiqua" pitchFamily="18" charset="0"/>
              </a:rPr>
              <a:t>         Mr </a:t>
            </a:r>
            <a:r>
              <a:rPr lang="en-IN" sz="4000" b="1" dirty="0" smtClean="0">
                <a:solidFill>
                  <a:schemeClr val="accent2"/>
                </a:solidFill>
                <a:latin typeface="Book Antiqua" pitchFamily="18" charset="0"/>
              </a:rPr>
              <a:t>B.D. Limbasiya </a:t>
            </a:r>
          </a:p>
          <a:p>
            <a:pPr algn="ctr"/>
            <a:r>
              <a:rPr lang="en-IN" sz="4000" b="1" dirty="0" smtClean="0">
                <a:solidFill>
                  <a:schemeClr val="accent2"/>
                </a:solidFill>
                <a:latin typeface="Book Antiqua" pitchFamily="18" charset="0"/>
              </a:rPr>
              <a:t>(</a:t>
            </a:r>
            <a:r>
              <a:rPr lang="en-IN" sz="4000" b="1" dirty="0">
                <a:solidFill>
                  <a:schemeClr val="accent2"/>
                </a:solidFill>
                <a:latin typeface="Book Antiqua" pitchFamily="18" charset="0"/>
              </a:rPr>
              <a:t>Lecturer – Computer Engg. Dept.)</a:t>
            </a:r>
          </a:p>
        </p:txBody>
      </p:sp>
      <p:sp>
        <p:nvSpPr>
          <p:cNvPr id="4" name="TextBox 3"/>
          <p:cNvSpPr txBox="1"/>
          <p:nvPr/>
        </p:nvSpPr>
        <p:spPr>
          <a:xfrm>
            <a:off x="617220" y="4990147"/>
            <a:ext cx="10589079" cy="7971413"/>
          </a:xfrm>
          <a:prstGeom prst="rect">
            <a:avLst/>
          </a:prstGeom>
          <a:noFill/>
        </p:spPr>
        <p:txBody>
          <a:bodyPr wrap="square" rtlCol="0">
            <a:spAutoFit/>
          </a:bodyPr>
          <a:lstStyle/>
          <a:p>
            <a:pPr algn="ctr"/>
            <a:r>
              <a:rPr lang="en-GB" sz="4000" b="1" u="sng"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ABSTRACT</a:t>
            </a:r>
          </a:p>
          <a:p>
            <a:pPr algn="ctr"/>
            <a:endParaRPr lang="en-GB" sz="4000" b="1" u="sng"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just"/>
            <a:r>
              <a:rPr lang="en-GB" sz="3600" dirty="0" smtClean="0">
                <a:latin typeface="Times New Roman" panose="02020603050405020304" pitchFamily="18" charset="0"/>
                <a:cs typeface="Times New Roman" panose="02020603050405020304" pitchFamily="18" charset="0"/>
              </a:rPr>
              <a:t>“</a:t>
            </a:r>
            <a:r>
              <a:rPr lang="en-GB" sz="3600" dirty="0" err="1" smtClean="0">
                <a:latin typeface="Times New Roman" panose="02020603050405020304" pitchFamily="18" charset="0"/>
                <a:cs typeface="Times New Roman" panose="02020603050405020304" pitchFamily="18" charset="0"/>
              </a:rPr>
              <a:t>Ele</a:t>
            </a:r>
            <a:r>
              <a:rPr lang="en-GB" sz="3600" dirty="0" smtClean="0">
                <a:latin typeface="Times New Roman" panose="02020603050405020304" pitchFamily="18" charset="0"/>
                <a:cs typeface="Times New Roman" panose="02020603050405020304" pitchFamily="18" charset="0"/>
              </a:rPr>
              <a:t>-Desk” project is a supply or sharing of resources between a Admin, a Dealer and a Wholesaler. There are a lot of products manufactured by the company “Zell Electronics” like laptop, TV’s and mobiles etc. The Admin will be the main supplier of the products. The Dealers will place the orders to the Admin, and Wholesalers will place the orders to Dealers. Once they place the order, they will get the discount according to their purchases. “</a:t>
            </a:r>
            <a:r>
              <a:rPr lang="en-GB" sz="3600" dirty="0" err="1" smtClean="0">
                <a:latin typeface="Times New Roman" panose="02020603050405020304" pitchFamily="18" charset="0"/>
                <a:cs typeface="Times New Roman" panose="02020603050405020304" pitchFamily="18" charset="0"/>
              </a:rPr>
              <a:t>Ele</a:t>
            </a:r>
            <a:r>
              <a:rPr lang="en-GB" sz="3600" dirty="0" smtClean="0">
                <a:latin typeface="Times New Roman" panose="02020603050405020304" pitchFamily="18" charset="0"/>
                <a:cs typeface="Times New Roman" panose="02020603050405020304" pitchFamily="18" charset="0"/>
              </a:rPr>
              <a:t>-Desk” is for resolving the problem of offline purchases and with this, we can make online order which helps in saving time and making additional charges like travelling to the Admin.</a:t>
            </a:r>
            <a:endParaRPr lang="en-US" sz="36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11321959" y="5021787"/>
            <a:ext cx="9525000" cy="9140964"/>
          </a:xfrm>
          <a:prstGeom prst="rect">
            <a:avLst/>
          </a:prstGeom>
          <a:noFill/>
        </p:spPr>
        <p:txBody>
          <a:bodyPr wrap="square" rtlCol="0">
            <a:spAutoFit/>
          </a:bodyPr>
          <a:lstStyle/>
          <a:p>
            <a:pPr algn="ctr"/>
            <a:r>
              <a:rPr lang="en-GB" sz="4000" b="1" u="sng"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a:t>
            </a:r>
          </a:p>
          <a:p>
            <a:pPr algn="ctr"/>
            <a:endParaRPr lang="en-GB" sz="4000" b="1" u="sng"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just"/>
            <a:r>
              <a:rPr lang="en-GB" sz="3600" dirty="0" smtClean="0">
                <a:latin typeface="Times New Roman" panose="02020603050405020304" pitchFamily="18" charset="0"/>
                <a:cs typeface="Times New Roman" panose="02020603050405020304" pitchFamily="18" charset="0"/>
              </a:rPr>
              <a:t>Our project “</a:t>
            </a:r>
            <a:r>
              <a:rPr lang="en-GB" sz="3600" dirty="0" err="1" smtClean="0">
                <a:latin typeface="Times New Roman" panose="02020603050405020304" pitchFamily="18" charset="0"/>
                <a:cs typeface="Times New Roman" panose="02020603050405020304" pitchFamily="18" charset="0"/>
              </a:rPr>
              <a:t>Ele</a:t>
            </a:r>
            <a:r>
              <a:rPr lang="en-GB" sz="3600" dirty="0" smtClean="0">
                <a:latin typeface="Times New Roman" panose="02020603050405020304" pitchFamily="18" charset="0"/>
                <a:cs typeface="Times New Roman" panose="02020603050405020304" pitchFamily="18" charset="0"/>
              </a:rPr>
              <a:t>-Desk”, revolutionizes the traditional offline order process.</a:t>
            </a:r>
          </a:p>
          <a:p>
            <a:pPr algn="just"/>
            <a:endParaRPr lang="en-GB" sz="3600" dirty="0">
              <a:latin typeface="Times New Roman" panose="02020603050405020304" pitchFamily="18" charset="0"/>
              <a:cs typeface="Times New Roman" panose="02020603050405020304" pitchFamily="18" charset="0"/>
            </a:endParaRPr>
          </a:p>
          <a:p>
            <a:pPr algn="just"/>
            <a:r>
              <a:rPr lang="en-GB" sz="3600" dirty="0" smtClean="0">
                <a:latin typeface="Times New Roman" panose="02020603050405020304" pitchFamily="18" charset="0"/>
                <a:cs typeface="Times New Roman" panose="02020603050405020304" pitchFamily="18" charset="0"/>
              </a:rPr>
              <a:t>By using our website, Dealers and Wholesalers will be able to place order online and because of this they will save a lot of time and money. Our project will make it easy to place order online.</a:t>
            </a:r>
          </a:p>
          <a:p>
            <a:pPr algn="just"/>
            <a:endParaRPr lang="en-GB" sz="3600" dirty="0">
              <a:latin typeface="Times New Roman" panose="02020603050405020304" pitchFamily="18" charset="0"/>
              <a:cs typeface="Times New Roman" panose="02020603050405020304" pitchFamily="18" charset="0"/>
            </a:endParaRPr>
          </a:p>
          <a:p>
            <a:pPr algn="just"/>
            <a:r>
              <a:rPr lang="en-GB" sz="3600" dirty="0" smtClean="0">
                <a:latin typeface="Times New Roman" panose="02020603050405020304" pitchFamily="18" charset="0"/>
                <a:cs typeface="Times New Roman" panose="02020603050405020304" pitchFamily="18" charset="0"/>
              </a:rPr>
              <a:t>We have used HTML,CSS and Java Script in frontend. PHP in backend and MYSQL as database tool.</a:t>
            </a:r>
          </a:p>
          <a:p>
            <a:endParaRPr lang="en-GB"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en-GB" sz="36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en-US" sz="4000" b="1" u="sng" dirty="0">
              <a:solidFill>
                <a:srgbClr val="00B0F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TextBox 8"/>
          <p:cNvSpPr txBox="1"/>
          <p:nvPr/>
        </p:nvSpPr>
        <p:spPr>
          <a:xfrm>
            <a:off x="669880" y="12870567"/>
            <a:ext cx="9152709" cy="4093428"/>
          </a:xfrm>
          <a:prstGeom prst="rect">
            <a:avLst/>
          </a:prstGeom>
          <a:noFill/>
        </p:spPr>
        <p:txBody>
          <a:bodyPr wrap="square" rtlCol="0">
            <a:spAutoFit/>
          </a:bodyPr>
          <a:lstStyle/>
          <a:p>
            <a:pPr algn="ctr"/>
            <a:endParaRPr lang="en-GB" sz="4000" b="1" u="sng"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endParaRPr lang="en-GB" sz="4000" b="1" u="sng"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571500" indent="-571500" algn="just">
              <a:buFont typeface="Arial" panose="020B0604020202020204" pitchFamily="34" charset="0"/>
              <a:buChar char="•"/>
            </a:pPr>
            <a:r>
              <a:rPr lang="en-GB" sz="3600" dirty="0" smtClean="0">
                <a:latin typeface="Times New Roman" panose="02020603050405020304" pitchFamily="18" charset="0"/>
                <a:cs typeface="Times New Roman" panose="02020603050405020304" pitchFamily="18" charset="0"/>
              </a:rPr>
              <a:t>Using our project the Dealers and Wholesalers are able to easily place the order to the Admin. </a:t>
            </a:r>
          </a:p>
          <a:p>
            <a:pPr marL="571500" indent="-571500" algn="just">
              <a:buFont typeface="Arial" panose="020B0604020202020204" pitchFamily="34" charset="0"/>
              <a:buChar char="•"/>
            </a:pPr>
            <a:r>
              <a:rPr lang="en-GB" sz="3600" dirty="0" smtClean="0">
                <a:latin typeface="Times New Roman" panose="02020603050405020304" pitchFamily="18" charset="0"/>
                <a:cs typeface="Times New Roman" panose="02020603050405020304" pitchFamily="18" charset="0"/>
              </a:rPr>
              <a:t>This will save a lot of time and money of Dealers and Wholesalers</a:t>
            </a:r>
            <a:endParaRPr lang="en-US" sz="36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4986096" y="17007605"/>
            <a:ext cx="10511518" cy="707886"/>
          </a:xfrm>
          <a:prstGeom prst="rect">
            <a:avLst/>
          </a:prstGeom>
          <a:noFill/>
        </p:spPr>
        <p:txBody>
          <a:bodyPr wrap="square" rtlCol="0">
            <a:spAutoFit/>
          </a:bodyPr>
          <a:lstStyle/>
          <a:p>
            <a:pPr algn="ctr"/>
            <a:r>
              <a:rPr lang="en-US" sz="4000" b="1" u="sng"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BLOCK-DIAGRAM</a:t>
            </a:r>
            <a:endParaRPr lang="en-US" sz="40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cxnSp>
        <p:nvCxnSpPr>
          <p:cNvPr id="12" name="Straight Connector 11"/>
          <p:cNvCxnSpPr/>
          <p:nvPr/>
        </p:nvCxnSpPr>
        <p:spPr>
          <a:xfrm>
            <a:off x="356780" y="13282707"/>
            <a:ext cx="20529640" cy="38554"/>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a:off x="11321959" y="5021787"/>
            <a:ext cx="0" cy="8251889"/>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p:cNvCxnSpPr/>
          <p:nvPr/>
        </p:nvCxnSpPr>
        <p:spPr>
          <a:xfrm>
            <a:off x="10115550" y="13321261"/>
            <a:ext cx="0" cy="3648834"/>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p:cNvCxnSpPr/>
          <p:nvPr/>
        </p:nvCxnSpPr>
        <p:spPr>
          <a:xfrm>
            <a:off x="681310" y="16970095"/>
            <a:ext cx="20415340" cy="6680"/>
          </a:xfrm>
          <a:prstGeom prst="line">
            <a:avLst/>
          </a:prstGeom>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13329051" y="13301620"/>
            <a:ext cx="5715000" cy="707886"/>
          </a:xfrm>
          <a:prstGeom prst="rect">
            <a:avLst/>
          </a:prstGeom>
          <a:noFill/>
        </p:spPr>
        <p:txBody>
          <a:bodyPr wrap="square" rtlCol="0">
            <a:spAutoFit/>
          </a:bodyPr>
          <a:lstStyle/>
          <a:p>
            <a:r>
              <a:rPr lang="en-US" sz="4000" b="1" u="sng"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REQUIREMENTS</a:t>
            </a:r>
            <a:endParaRPr lang="en-US" sz="40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6" name="TextBox 15"/>
          <p:cNvSpPr txBox="1"/>
          <p:nvPr/>
        </p:nvSpPr>
        <p:spPr>
          <a:xfrm>
            <a:off x="10241855" y="13977545"/>
            <a:ext cx="10570029" cy="2862322"/>
          </a:xfrm>
          <a:prstGeom prst="rect">
            <a:avLst/>
          </a:prstGeom>
          <a:noFill/>
        </p:spPr>
        <p:txBody>
          <a:bodyPr wrap="square" rtlCol="0">
            <a:spAutoFit/>
          </a:bodyPr>
          <a:lstStyle/>
          <a:p>
            <a:pPr marL="571500" indent="-571500" algn="just">
              <a:buFont typeface="Arial" panose="020B0604020202020204" pitchFamily="34" charset="0"/>
              <a:buChar char="•"/>
            </a:pPr>
            <a:r>
              <a:rPr lang="en-US" sz="3600" dirty="0" smtClean="0">
                <a:latin typeface="Times New Roman" panose="02020603050405020304" pitchFamily="18" charset="0"/>
                <a:cs typeface="Times New Roman" panose="02020603050405020304" pitchFamily="18" charset="0"/>
              </a:rPr>
              <a:t>Laptop/Computer with </a:t>
            </a:r>
            <a:r>
              <a:rPr lang="en-US" sz="3600" dirty="0" smtClean="0">
                <a:latin typeface="Times New Roman" panose="02020603050405020304" pitchFamily="18" charset="0"/>
                <a:cs typeface="Times New Roman" panose="02020603050405020304" pitchFamily="18" charset="0"/>
              </a:rPr>
              <a:t>at least 2GB </a:t>
            </a:r>
            <a:r>
              <a:rPr lang="en-US" sz="3600" dirty="0" smtClean="0">
                <a:latin typeface="Times New Roman" panose="02020603050405020304" pitchFamily="18" charset="0"/>
                <a:cs typeface="Times New Roman" panose="02020603050405020304" pitchFamily="18" charset="0"/>
              </a:rPr>
              <a:t>Ram and Pentium processor.</a:t>
            </a:r>
          </a:p>
          <a:p>
            <a:pPr marL="571500" indent="-571500" algn="just">
              <a:buFont typeface="Arial" panose="020B0604020202020204" pitchFamily="34" charset="0"/>
              <a:buChar char="•"/>
            </a:pPr>
            <a:r>
              <a:rPr lang="en-US" sz="3600" dirty="0" smtClean="0">
                <a:latin typeface="Times New Roman" panose="02020603050405020304" pitchFamily="18" charset="0"/>
                <a:cs typeface="Times New Roman" panose="02020603050405020304" pitchFamily="18" charset="0"/>
              </a:rPr>
              <a:t>Mobile </a:t>
            </a:r>
            <a:r>
              <a:rPr lang="en-US" sz="3600" dirty="0" smtClean="0">
                <a:latin typeface="Times New Roman" panose="02020603050405020304" pitchFamily="18" charset="0"/>
                <a:cs typeface="Times New Roman" panose="02020603050405020304" pitchFamily="18" charset="0"/>
              </a:rPr>
              <a:t>at least </a:t>
            </a:r>
            <a:r>
              <a:rPr lang="en-US" sz="3600" dirty="0" smtClean="0">
                <a:latin typeface="Times New Roman" panose="02020603050405020304" pitchFamily="18" charset="0"/>
                <a:cs typeface="Times New Roman" panose="02020603050405020304" pitchFamily="18" charset="0"/>
              </a:rPr>
              <a:t>of 5.0 android version.</a:t>
            </a:r>
          </a:p>
          <a:p>
            <a:pPr marL="571500" indent="-571500" algn="just">
              <a:buFont typeface="Arial" panose="020B0604020202020204" pitchFamily="34" charset="0"/>
              <a:buChar char="•"/>
            </a:pPr>
            <a:r>
              <a:rPr lang="en-US" sz="3600" dirty="0" smtClean="0">
                <a:latin typeface="Times New Roman" panose="02020603050405020304" pitchFamily="18" charset="0"/>
                <a:cs typeface="Times New Roman" panose="02020603050405020304" pitchFamily="18" charset="0"/>
              </a:rPr>
              <a:t>Good Internet Connectivity. </a:t>
            </a:r>
          </a:p>
          <a:p>
            <a:pPr marL="571500" indent="-571500" algn="just">
              <a:buFont typeface="Arial" panose="020B0604020202020204" pitchFamily="34" charset="0"/>
              <a:buChar char="•"/>
            </a:pPr>
            <a:r>
              <a:rPr lang="en-US" sz="3600" dirty="0" smtClean="0">
                <a:latin typeface="Times New Roman" panose="02020603050405020304" pitchFamily="18" charset="0"/>
                <a:cs typeface="Times New Roman" panose="02020603050405020304" pitchFamily="18" charset="0"/>
              </a:rPr>
              <a:t>User must know how to use laptop/computer/mobile. </a:t>
            </a:r>
            <a:endParaRPr lang="en-US" sz="3600" dirty="0">
              <a:latin typeface="Times New Roman" panose="02020603050405020304" pitchFamily="18" charset="0"/>
              <a:cs typeface="Times New Roman" panose="02020603050405020304" pitchFamily="18" charset="0"/>
            </a:endParaRPr>
          </a:p>
        </p:txBody>
      </p:sp>
      <p:cxnSp>
        <p:nvCxnSpPr>
          <p:cNvPr id="28" name="Straight Connector 27"/>
          <p:cNvCxnSpPr/>
          <p:nvPr/>
        </p:nvCxnSpPr>
        <p:spPr>
          <a:xfrm>
            <a:off x="669880" y="24011331"/>
            <a:ext cx="20415340" cy="6680"/>
          </a:xfrm>
          <a:prstGeom prst="line">
            <a:avLst/>
          </a:prstGeom>
        </p:spPr>
        <p:style>
          <a:lnRef idx="1">
            <a:schemeClr val="dk1"/>
          </a:lnRef>
          <a:fillRef idx="0">
            <a:schemeClr val="dk1"/>
          </a:fillRef>
          <a:effectRef idx="0">
            <a:schemeClr val="dk1"/>
          </a:effectRef>
          <a:fontRef idx="minor">
            <a:schemeClr val="tx1"/>
          </a:fontRef>
        </p:style>
      </p:cxnSp>
      <p:sp>
        <p:nvSpPr>
          <p:cNvPr id="22" name="TextBox 21"/>
          <p:cNvSpPr txBox="1"/>
          <p:nvPr/>
        </p:nvSpPr>
        <p:spPr>
          <a:xfrm>
            <a:off x="3306615" y="13309171"/>
            <a:ext cx="4343983" cy="707886"/>
          </a:xfrm>
          <a:prstGeom prst="rect">
            <a:avLst/>
          </a:prstGeom>
          <a:noFill/>
        </p:spPr>
        <p:txBody>
          <a:bodyPr wrap="square" rtlCol="0">
            <a:spAutoFit/>
          </a:bodyPr>
          <a:lstStyle/>
          <a:p>
            <a:r>
              <a:rPr lang="en-GB" sz="40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SCOPE</a:t>
            </a:r>
            <a:endParaRPr lang="en-US" sz="4000" dirty="0"/>
          </a:p>
        </p:txBody>
      </p:sp>
      <p:sp>
        <p:nvSpPr>
          <p:cNvPr id="30" name="TextBox 29"/>
          <p:cNvSpPr txBox="1"/>
          <p:nvPr/>
        </p:nvSpPr>
        <p:spPr>
          <a:xfrm>
            <a:off x="7650598" y="24203025"/>
            <a:ext cx="6503552" cy="707886"/>
          </a:xfrm>
          <a:prstGeom prst="rect">
            <a:avLst/>
          </a:prstGeom>
          <a:noFill/>
        </p:spPr>
        <p:txBody>
          <a:bodyPr wrap="square" rtlCol="0">
            <a:spAutoFit/>
          </a:bodyPr>
          <a:lstStyle/>
          <a:p>
            <a:pPr algn="ctr"/>
            <a:r>
              <a:rPr lang="en-US" sz="4000" b="1" u="sng"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endParaRPr lang="en-US" sz="40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4" name="TextBox 33"/>
          <p:cNvSpPr txBox="1"/>
          <p:nvPr/>
        </p:nvSpPr>
        <p:spPr>
          <a:xfrm>
            <a:off x="810441" y="25137059"/>
            <a:ext cx="20049309" cy="2308324"/>
          </a:xfrm>
          <a:prstGeom prst="rect">
            <a:avLst/>
          </a:prstGeom>
          <a:noFill/>
        </p:spPr>
        <p:txBody>
          <a:bodyPr wrap="square" rtlCol="0">
            <a:spAutoFit/>
          </a:bodyPr>
          <a:lstStyle/>
          <a:p>
            <a:pPr algn="just"/>
            <a:r>
              <a:rPr lang="en-US" sz="3600" dirty="0" smtClean="0">
                <a:latin typeface="Times New Roman" panose="02020603050405020304" pitchFamily="18" charset="0"/>
                <a:cs typeface="Times New Roman" panose="02020603050405020304" pitchFamily="18" charset="0"/>
              </a:rPr>
              <a:t>Our project has taught us valuable lessons about the importance of team management, team collaboration and project management. The traditional way of placing orders offline and losing time and money has been completely resolved by our project. This project will be beneficial to all mid range businesses to higher level </a:t>
            </a:r>
            <a:r>
              <a:rPr lang="en-US" sz="3600" dirty="0" smtClean="0">
                <a:latin typeface="Times New Roman" panose="02020603050405020304" pitchFamily="18" charset="0"/>
                <a:cs typeface="Times New Roman" panose="02020603050405020304" pitchFamily="18" charset="0"/>
              </a:rPr>
              <a:t>businesses.</a:t>
            </a:r>
            <a:endParaRPr lang="en-US" sz="36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04950" y="17979709"/>
            <a:ext cx="19306934" cy="5613716"/>
          </a:xfrm>
          <a:prstGeom prst="rect">
            <a:avLst/>
          </a:prstGeom>
        </p:spPr>
      </p:pic>
    </p:spTree>
    <p:extLst>
      <p:ext uri="{BB962C8B-B14F-4D97-AF65-F5344CB8AC3E}">
        <p14:creationId xmlns:p14="http://schemas.microsoft.com/office/powerpoint/2010/main" val="2780514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TotalTime>
  <Words>386</Words>
  <Application>Microsoft Office PowerPoint</Application>
  <PresentationFormat>Custom</PresentationFormat>
  <Paragraphs>37</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Book Antiqua</vt:lpstr>
      <vt:lpstr>Calibri</vt:lpstr>
      <vt:lpstr>Cooper Black</vt:lpstr>
      <vt:lpstr>Times New Roman</vt:lpstr>
      <vt:lpstr>Office Theme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SANJAY</dc:creator>
  <cp:lastModifiedBy>SUMEET KAPADIYA</cp:lastModifiedBy>
  <cp:revision>55</cp:revision>
  <dcterms:created xsi:type="dcterms:W3CDTF">2006-08-16T00:00:00Z</dcterms:created>
  <dcterms:modified xsi:type="dcterms:W3CDTF">2023-05-15T05:44:48Z</dcterms:modified>
</cp:coreProperties>
</file>