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3925B-6C45-4C31-BF96-09859B2980CB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E90C-065C-4DE2-B214-9015108B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3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817B-4D06-4DB6-86FE-8BE50D4094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21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2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154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56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779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50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56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1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6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3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0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B53912-A6DF-4F99-B51D-77EDC65F669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FBC12A-EABE-4FF4-A6D5-45ADBF90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70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8FBE5-DCC8-F92F-F300-8A436277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0269" y="30810"/>
            <a:ext cx="7766936" cy="1150620"/>
          </a:xfrm>
        </p:spPr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258932-95C5-A20E-E041-C504B3771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781" y="891540"/>
            <a:ext cx="8367222" cy="521969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1B509CFC-FC85-FEC0-7796-4BB967AB40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6781" y="1404284"/>
          <a:ext cx="4660419" cy="193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73">
                  <a:extLst>
                    <a:ext uri="{9D8B030D-6E8A-4147-A177-3AD203B41FA5}">
                      <a16:colId xmlns:a16="http://schemas.microsoft.com/office/drawing/2014/main" xmlns="" val="400117622"/>
                    </a:ext>
                  </a:extLst>
                </a:gridCol>
                <a:gridCol w="898985">
                  <a:extLst>
                    <a:ext uri="{9D8B030D-6E8A-4147-A177-3AD203B41FA5}">
                      <a16:colId xmlns:a16="http://schemas.microsoft.com/office/drawing/2014/main" xmlns="" val="500031209"/>
                    </a:ext>
                  </a:extLst>
                </a:gridCol>
                <a:gridCol w="1063612">
                  <a:extLst>
                    <a:ext uri="{9D8B030D-6E8A-4147-A177-3AD203B41FA5}">
                      <a16:colId xmlns:a16="http://schemas.microsoft.com/office/drawing/2014/main" xmlns="" val="1951403358"/>
                    </a:ext>
                  </a:extLst>
                </a:gridCol>
                <a:gridCol w="777713">
                  <a:extLst>
                    <a:ext uri="{9D8B030D-6E8A-4147-A177-3AD203B41FA5}">
                      <a16:colId xmlns:a16="http://schemas.microsoft.com/office/drawing/2014/main" xmlns="" val="3997117189"/>
                    </a:ext>
                  </a:extLst>
                </a:gridCol>
                <a:gridCol w="1233336">
                  <a:extLst>
                    <a:ext uri="{9D8B030D-6E8A-4147-A177-3AD203B41FA5}">
                      <a16:colId xmlns:a16="http://schemas.microsoft.com/office/drawing/2014/main" xmlns="" val="718815076"/>
                    </a:ext>
                  </a:extLst>
                </a:gridCol>
              </a:tblGrid>
              <a:tr h="42019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Area Master</a:t>
                      </a:r>
                    </a:p>
                  </a:txBody>
                  <a:tcPr marL="83127" marR="831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901789"/>
                  </a:ext>
                </a:extLst>
              </a:tr>
              <a:tr h="30492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SR no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Data Type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Constraint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2411884"/>
                  </a:ext>
                </a:extLst>
              </a:tr>
              <a:tr h="356982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Area ID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Primary Key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107955"/>
                  </a:ext>
                </a:extLst>
              </a:tr>
              <a:tr h="3569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Area 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Not Null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785688"/>
                  </a:ext>
                </a:extLst>
              </a:tr>
              <a:tr h="42019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Pin Code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Unique</a:t>
                      </a:r>
                    </a:p>
                    <a:p>
                      <a:pPr algn="ctr"/>
                      <a:r>
                        <a:rPr lang="en-US" sz="1100" dirty="0"/>
                        <a:t>Not Null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51324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65B6D05-161D-E057-4369-62D17BB3CC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2661" y="1409376"/>
          <a:ext cx="5192689" cy="3315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1757">
                  <a:extLst>
                    <a:ext uri="{9D8B030D-6E8A-4147-A177-3AD203B41FA5}">
                      <a16:colId xmlns:a16="http://schemas.microsoft.com/office/drawing/2014/main" xmlns="" val="2867650941"/>
                    </a:ext>
                  </a:extLst>
                </a:gridCol>
                <a:gridCol w="869454">
                  <a:extLst>
                    <a:ext uri="{9D8B030D-6E8A-4147-A177-3AD203B41FA5}">
                      <a16:colId xmlns:a16="http://schemas.microsoft.com/office/drawing/2014/main" xmlns="" val="374732671"/>
                    </a:ext>
                  </a:extLst>
                </a:gridCol>
                <a:gridCol w="853032">
                  <a:extLst>
                    <a:ext uri="{9D8B030D-6E8A-4147-A177-3AD203B41FA5}">
                      <a16:colId xmlns:a16="http://schemas.microsoft.com/office/drawing/2014/main" xmlns="" val="1746290610"/>
                    </a:ext>
                  </a:extLst>
                </a:gridCol>
                <a:gridCol w="413252">
                  <a:extLst>
                    <a:ext uri="{9D8B030D-6E8A-4147-A177-3AD203B41FA5}">
                      <a16:colId xmlns:a16="http://schemas.microsoft.com/office/drawing/2014/main" xmlns="" val="626927174"/>
                    </a:ext>
                  </a:extLst>
                </a:gridCol>
                <a:gridCol w="1066156">
                  <a:extLst>
                    <a:ext uri="{9D8B030D-6E8A-4147-A177-3AD203B41FA5}">
                      <a16:colId xmlns:a16="http://schemas.microsoft.com/office/drawing/2014/main" xmlns="" val="1079529878"/>
                    </a:ext>
                  </a:extLst>
                </a:gridCol>
                <a:gridCol w="1369038">
                  <a:extLst>
                    <a:ext uri="{9D8B030D-6E8A-4147-A177-3AD203B41FA5}">
                      <a16:colId xmlns:a16="http://schemas.microsoft.com/office/drawing/2014/main" xmlns="" val="1241714516"/>
                    </a:ext>
                  </a:extLst>
                </a:gridCol>
              </a:tblGrid>
              <a:tr h="300004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Users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50292" marB="5029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5211734"/>
                  </a:ext>
                </a:extLst>
              </a:tr>
              <a:tr h="351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SR no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Name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Data Type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Size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Constraints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Reference TO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1414516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effectLst/>
                        </a:rPr>
                        <a:t>User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395563"/>
                  </a:ext>
                </a:extLst>
              </a:tr>
              <a:tr h="2731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681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Email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7288202"/>
                  </a:ext>
                </a:extLst>
              </a:tr>
              <a:tr h="2731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Password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Varchar2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1131469"/>
                  </a:ext>
                </a:extLst>
              </a:tr>
              <a:tr h="2731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Area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Number</a:t>
                      </a:r>
                      <a:endParaRPr lang="en-US" sz="1100" dirty="0"/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Area Master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1323861"/>
                  </a:ext>
                </a:extLst>
              </a:tr>
              <a:tr h="334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9258274"/>
                  </a:ext>
                </a:extLst>
              </a:tr>
              <a:tr h="2731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Contact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4687774"/>
                  </a:ext>
                </a:extLst>
              </a:tr>
              <a:tr h="2882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User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7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User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585092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5FA0E676-FBA7-423D-8B30-3A3BD7447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128" y="3272789"/>
            <a:ext cx="112193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B10FD25-D37F-6886-3F2C-23808CFA975C}"/>
              </a:ext>
            </a:extLst>
          </p:cNvPr>
          <p:cNvSpPr txBox="1">
            <a:spLocks/>
          </p:cNvSpPr>
          <p:nvPr/>
        </p:nvSpPr>
        <p:spPr>
          <a:xfrm>
            <a:off x="-411632" y="-167655"/>
            <a:ext cx="7766936" cy="11506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410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AE028-C1BB-E5D1-BFFE-CA777440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1017" y="198334"/>
            <a:ext cx="8596668" cy="868680"/>
          </a:xfrm>
        </p:spPr>
        <p:txBody>
          <a:bodyPr>
            <a:noAutofit/>
          </a:bodyPr>
          <a:lstStyle/>
          <a:p>
            <a:pPr algn="ctr"/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Dictionary</a:t>
            </a:r>
            <a:endParaRPr lang="en-US" sz="5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AB25D56-F56F-A374-5570-54661B4F3A0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351938" y="1749814"/>
          <a:ext cx="4310734" cy="1728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709">
                  <a:extLst>
                    <a:ext uri="{9D8B030D-6E8A-4147-A177-3AD203B41FA5}">
                      <a16:colId xmlns:a16="http://schemas.microsoft.com/office/drawing/2014/main" xmlns="" val="4196650529"/>
                    </a:ext>
                  </a:extLst>
                </a:gridCol>
                <a:gridCol w="1098908">
                  <a:extLst>
                    <a:ext uri="{9D8B030D-6E8A-4147-A177-3AD203B41FA5}">
                      <a16:colId xmlns:a16="http://schemas.microsoft.com/office/drawing/2014/main" xmlns="" val="1975571426"/>
                    </a:ext>
                  </a:extLst>
                </a:gridCol>
                <a:gridCol w="847181">
                  <a:extLst>
                    <a:ext uri="{9D8B030D-6E8A-4147-A177-3AD203B41FA5}">
                      <a16:colId xmlns:a16="http://schemas.microsoft.com/office/drawing/2014/main" xmlns="" val="1147062396"/>
                    </a:ext>
                  </a:extLst>
                </a:gridCol>
                <a:gridCol w="579283">
                  <a:extLst>
                    <a:ext uri="{9D8B030D-6E8A-4147-A177-3AD203B41FA5}">
                      <a16:colId xmlns:a16="http://schemas.microsoft.com/office/drawing/2014/main" xmlns="" val="2827805951"/>
                    </a:ext>
                  </a:extLst>
                </a:gridCol>
                <a:gridCol w="1194653">
                  <a:extLst>
                    <a:ext uri="{9D8B030D-6E8A-4147-A177-3AD203B41FA5}">
                      <a16:colId xmlns:a16="http://schemas.microsoft.com/office/drawing/2014/main" xmlns="" val="2908632071"/>
                    </a:ext>
                  </a:extLst>
                </a:gridCol>
              </a:tblGrid>
              <a:tr h="41306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</a:rPr>
                        <a:t>Category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83185" marR="8318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5943401"/>
                  </a:ext>
                </a:extLst>
              </a:tr>
              <a:tr h="2995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SR no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Size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6562935"/>
                  </a:ext>
                </a:extLst>
              </a:tr>
              <a:tr h="433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effectLst/>
                        </a:rPr>
                        <a:t>category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0527711"/>
                  </a:ext>
                </a:extLst>
              </a:tr>
              <a:tr h="433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Category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21177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DC1A9A1-4007-9C51-B1BE-EB90505EB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74520" y="-1805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E1ADDBD-73CB-28BB-D64D-B20B41151B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71933" y="3667027"/>
          <a:ext cx="5783263" cy="2406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943">
                  <a:extLst>
                    <a:ext uri="{9D8B030D-6E8A-4147-A177-3AD203B41FA5}">
                      <a16:colId xmlns:a16="http://schemas.microsoft.com/office/drawing/2014/main" xmlns="" val="1231421877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xmlns="" val="830350999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xmlns="" val="3468536378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xmlns="" val="224523965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2976724647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xmlns="" val="2616053060"/>
                    </a:ext>
                  </a:extLst>
                </a:gridCol>
              </a:tblGrid>
              <a:tr h="494812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</a:rPr>
                        <a:t>Product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83185" marR="8318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795489"/>
                  </a:ext>
                </a:extLst>
              </a:tr>
              <a:tr h="2818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SR no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Name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Size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 Reference TO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54967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effectLst/>
                        </a:rPr>
                        <a:t>Product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5060435"/>
                  </a:ext>
                </a:extLst>
              </a:tr>
              <a:tr h="344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Product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203231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Category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Category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03058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Product 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320496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100 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661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555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C83E2E-2E45-C7C1-11A2-04C9BC01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8400" y="78261"/>
            <a:ext cx="8596668" cy="96012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Dictionary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D866855-0FAE-59D0-2242-AD33B7E0885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427708" y="3871468"/>
          <a:ext cx="5216676" cy="215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46">
                  <a:extLst>
                    <a:ext uri="{9D8B030D-6E8A-4147-A177-3AD203B41FA5}">
                      <a16:colId xmlns:a16="http://schemas.microsoft.com/office/drawing/2014/main" xmlns="" val="1437869057"/>
                    </a:ext>
                  </a:extLst>
                </a:gridCol>
                <a:gridCol w="1014346">
                  <a:extLst>
                    <a:ext uri="{9D8B030D-6E8A-4147-A177-3AD203B41FA5}">
                      <a16:colId xmlns:a16="http://schemas.microsoft.com/office/drawing/2014/main" xmlns="" val="2320394012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xmlns="" val="2832172000"/>
                    </a:ext>
                  </a:extLst>
                </a:gridCol>
                <a:gridCol w="539496">
                  <a:extLst>
                    <a:ext uri="{9D8B030D-6E8A-4147-A177-3AD203B41FA5}">
                      <a16:colId xmlns:a16="http://schemas.microsoft.com/office/drawing/2014/main" xmlns="" val="2220741129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xmlns="" val="1182775792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xmlns="" val="3940547355"/>
                    </a:ext>
                  </a:extLst>
                </a:gridCol>
              </a:tblGrid>
              <a:tr h="300642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</a:rPr>
                        <a:t>Stocks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83185" marR="8318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9934182"/>
                  </a:ext>
                </a:extLst>
              </a:tr>
              <a:tr h="385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SR no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Size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Reference TO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661930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Stock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5914528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Product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Product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7312295"/>
                  </a:ext>
                </a:extLst>
              </a:tr>
              <a:tr h="2611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User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1839485"/>
                  </a:ext>
                </a:extLst>
              </a:tr>
              <a:tr h="2611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Quantity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7673213"/>
                  </a:ext>
                </a:extLst>
              </a:tr>
              <a:tr h="2487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79133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1F58F86C-8077-B8AC-6642-62A57F75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55420" y="-1043940"/>
            <a:ext cx="100907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AF31563-5A3C-C823-CA2A-BE8F28C0C1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8144" y="1462088"/>
          <a:ext cx="5387408" cy="218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06">
                  <a:extLst>
                    <a:ext uri="{9D8B030D-6E8A-4147-A177-3AD203B41FA5}">
                      <a16:colId xmlns:a16="http://schemas.microsoft.com/office/drawing/2014/main" xmlns="" val="2781122450"/>
                    </a:ext>
                  </a:extLst>
                </a:gridCol>
                <a:gridCol w="1059397">
                  <a:extLst>
                    <a:ext uri="{9D8B030D-6E8A-4147-A177-3AD203B41FA5}">
                      <a16:colId xmlns:a16="http://schemas.microsoft.com/office/drawing/2014/main" xmlns="" val="1581733747"/>
                    </a:ext>
                  </a:extLst>
                </a:gridCol>
                <a:gridCol w="975143">
                  <a:extLst>
                    <a:ext uri="{9D8B030D-6E8A-4147-A177-3AD203B41FA5}">
                      <a16:colId xmlns:a16="http://schemas.microsoft.com/office/drawing/2014/main" xmlns="" val="23058695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3695738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3059667787"/>
                    </a:ext>
                  </a:extLst>
                </a:gridCol>
                <a:gridCol w="1126982">
                  <a:extLst>
                    <a:ext uri="{9D8B030D-6E8A-4147-A177-3AD203B41FA5}">
                      <a16:colId xmlns:a16="http://schemas.microsoft.com/office/drawing/2014/main" xmlns="" val="1908411637"/>
                    </a:ext>
                  </a:extLst>
                </a:gridCol>
              </a:tblGrid>
              <a:tr h="420370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</a:rPr>
                        <a:t>Discount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83185" marR="8318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001113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SR no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Size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 Reference TO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956678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effectLst/>
                        </a:rPr>
                        <a:t>Discount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7276961"/>
                  </a:ext>
                </a:extLst>
              </a:tr>
              <a:tr h="308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Product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Product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879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8550958"/>
                  </a:ext>
                </a:extLst>
              </a:tr>
              <a:tr h="137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Discount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Percentage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6007058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6FDA3C32-67D5-26AA-7629-E4C431F3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28" y="1233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2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277C1-4641-DC7C-17F8-D0A233B0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9984" y="-9427"/>
            <a:ext cx="8596668" cy="92202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Dictionary</a:t>
            </a:r>
            <a:endParaRPr lang="en-US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387A207-8FED-E551-875C-877C2466BD9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376720" y="992375"/>
          <a:ext cx="6383233" cy="2875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877">
                  <a:extLst>
                    <a:ext uri="{9D8B030D-6E8A-4147-A177-3AD203B41FA5}">
                      <a16:colId xmlns:a16="http://schemas.microsoft.com/office/drawing/2014/main" xmlns="" val="4018260378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xmlns="" val="2150684596"/>
                    </a:ext>
                  </a:extLst>
                </a:gridCol>
                <a:gridCol w="1077433">
                  <a:extLst>
                    <a:ext uri="{9D8B030D-6E8A-4147-A177-3AD203B41FA5}">
                      <a16:colId xmlns:a16="http://schemas.microsoft.com/office/drawing/2014/main" xmlns="" val="380997217"/>
                    </a:ext>
                  </a:extLst>
                </a:gridCol>
                <a:gridCol w="853670">
                  <a:extLst>
                    <a:ext uri="{9D8B030D-6E8A-4147-A177-3AD203B41FA5}">
                      <a16:colId xmlns:a16="http://schemas.microsoft.com/office/drawing/2014/main" xmlns="" val="603594448"/>
                    </a:ext>
                  </a:extLst>
                </a:gridCol>
                <a:gridCol w="1163011">
                  <a:extLst>
                    <a:ext uri="{9D8B030D-6E8A-4147-A177-3AD203B41FA5}">
                      <a16:colId xmlns:a16="http://schemas.microsoft.com/office/drawing/2014/main" xmlns="" val="571795587"/>
                    </a:ext>
                  </a:extLst>
                </a:gridCol>
                <a:gridCol w="1314525">
                  <a:extLst>
                    <a:ext uri="{9D8B030D-6E8A-4147-A177-3AD203B41FA5}">
                      <a16:colId xmlns:a16="http://schemas.microsoft.com/office/drawing/2014/main" xmlns="" val="2632722044"/>
                    </a:ext>
                  </a:extLst>
                </a:gridCol>
              </a:tblGrid>
              <a:tr h="353457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</a:rPr>
                        <a:t>Order Master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83185" marR="8318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2713118"/>
                  </a:ext>
                </a:extLst>
              </a:tr>
              <a:tr h="249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SR no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Size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 Reference TO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2624566"/>
                  </a:ext>
                </a:extLst>
              </a:tr>
              <a:tr h="249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effectLst/>
                        </a:rPr>
                        <a:t>Order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9903204"/>
                  </a:ext>
                </a:extLst>
              </a:tr>
              <a:tr h="2919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Order 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5922166"/>
                  </a:ext>
                </a:extLst>
              </a:tr>
              <a:tr h="4212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Product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Product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9773496"/>
                  </a:ext>
                </a:extLst>
              </a:tr>
              <a:tr h="425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Ref of User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4944471"/>
                  </a:ext>
                </a:extLst>
              </a:tr>
              <a:tr h="249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Quantity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2289227"/>
                  </a:ext>
                </a:extLst>
              </a:tr>
              <a:tr h="2728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Payment 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3652190"/>
                  </a:ext>
                </a:extLst>
              </a:tr>
              <a:tr h="2728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Number</a:t>
                      </a:r>
                      <a:endParaRPr lang="en-US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458CDC7-F449-95A0-5371-EEEA99A9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8280" y="-9296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C83C8E21-F22E-04C5-6AB6-6AE2A6C527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76720" y="4104474"/>
          <a:ext cx="6419088" cy="2666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8733">
                  <a:extLst>
                    <a:ext uri="{9D8B030D-6E8A-4147-A177-3AD203B41FA5}">
                      <a16:colId xmlns:a16="http://schemas.microsoft.com/office/drawing/2014/main" xmlns="" val="39826699"/>
                    </a:ext>
                  </a:extLst>
                </a:gridCol>
                <a:gridCol w="1313278">
                  <a:extLst>
                    <a:ext uri="{9D8B030D-6E8A-4147-A177-3AD203B41FA5}">
                      <a16:colId xmlns:a16="http://schemas.microsoft.com/office/drawing/2014/main" xmlns="" val="1532486881"/>
                    </a:ext>
                  </a:extLst>
                </a:gridCol>
                <a:gridCol w="765626">
                  <a:extLst>
                    <a:ext uri="{9D8B030D-6E8A-4147-A177-3AD203B41FA5}">
                      <a16:colId xmlns:a16="http://schemas.microsoft.com/office/drawing/2014/main" xmlns="" val="3294539844"/>
                    </a:ext>
                  </a:extLst>
                </a:gridCol>
                <a:gridCol w="552899">
                  <a:extLst>
                    <a:ext uri="{9D8B030D-6E8A-4147-A177-3AD203B41FA5}">
                      <a16:colId xmlns:a16="http://schemas.microsoft.com/office/drawing/2014/main" xmlns="" val="3752081454"/>
                    </a:ext>
                  </a:extLst>
                </a:gridCol>
                <a:gridCol w="1507910">
                  <a:extLst>
                    <a:ext uri="{9D8B030D-6E8A-4147-A177-3AD203B41FA5}">
                      <a16:colId xmlns:a16="http://schemas.microsoft.com/office/drawing/2014/main" xmlns="" val="1665942404"/>
                    </a:ext>
                  </a:extLst>
                </a:gridCol>
                <a:gridCol w="1480642">
                  <a:extLst>
                    <a:ext uri="{9D8B030D-6E8A-4147-A177-3AD203B41FA5}">
                      <a16:colId xmlns:a16="http://schemas.microsoft.com/office/drawing/2014/main" xmlns="" val="243288963"/>
                    </a:ext>
                  </a:extLst>
                </a:gridCol>
              </a:tblGrid>
              <a:tr h="410801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 err="1">
                          <a:effectLst/>
                        </a:rPr>
                        <a:t>Outword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50165" marB="5016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3456295"/>
                  </a:ext>
                </a:extLst>
              </a:tr>
              <a:tr h="2903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SR no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Size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 Reference TO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9149271"/>
                  </a:ext>
                </a:extLst>
              </a:tr>
              <a:tr h="266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effectLst/>
                        </a:rPr>
                        <a:t>Outward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330906"/>
                  </a:ext>
                </a:extLst>
              </a:tr>
              <a:tr h="2686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Order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Ref of Order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17274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User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Ref of User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4240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960982"/>
                  </a:ext>
                </a:extLst>
              </a:tr>
              <a:tr h="2903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Product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Product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1806550"/>
                  </a:ext>
                </a:extLst>
              </a:tr>
              <a:tr h="262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6293280"/>
                  </a:ext>
                </a:extLst>
              </a:tr>
              <a:tr h="232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Remarks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379061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1A2AE874-ECBF-FC1F-AE6A-0E591257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3" y="2779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38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1268C-A5F3-00DD-4111-E543E18B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2012" y="152400"/>
            <a:ext cx="8596668" cy="93726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Dictionary</a:t>
            </a:r>
            <a:endParaRPr lang="en-US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9A49B1A-0D89-A96F-1B4A-C5E455A9B55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8330" y="1600153"/>
          <a:ext cx="7200901" cy="222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769">
                  <a:extLst>
                    <a:ext uri="{9D8B030D-6E8A-4147-A177-3AD203B41FA5}">
                      <a16:colId xmlns:a16="http://schemas.microsoft.com/office/drawing/2014/main" xmlns="" val="3625816831"/>
                    </a:ext>
                  </a:extLst>
                </a:gridCol>
                <a:gridCol w="1532763">
                  <a:extLst>
                    <a:ext uri="{9D8B030D-6E8A-4147-A177-3AD203B41FA5}">
                      <a16:colId xmlns:a16="http://schemas.microsoft.com/office/drawing/2014/main" xmlns="" val="2810636239"/>
                    </a:ext>
                  </a:extLst>
                </a:gridCol>
                <a:gridCol w="1215449">
                  <a:extLst>
                    <a:ext uri="{9D8B030D-6E8A-4147-A177-3AD203B41FA5}">
                      <a16:colId xmlns:a16="http://schemas.microsoft.com/office/drawing/2014/main" xmlns="" val="2019959949"/>
                    </a:ext>
                  </a:extLst>
                </a:gridCol>
                <a:gridCol w="963021">
                  <a:extLst>
                    <a:ext uri="{9D8B030D-6E8A-4147-A177-3AD203B41FA5}">
                      <a16:colId xmlns:a16="http://schemas.microsoft.com/office/drawing/2014/main" xmlns="" val="3801199472"/>
                    </a:ext>
                  </a:extLst>
                </a:gridCol>
                <a:gridCol w="1311989">
                  <a:extLst>
                    <a:ext uri="{9D8B030D-6E8A-4147-A177-3AD203B41FA5}">
                      <a16:colId xmlns:a16="http://schemas.microsoft.com/office/drawing/2014/main" xmlns="" val="1261821038"/>
                    </a:ext>
                  </a:extLst>
                </a:gridCol>
                <a:gridCol w="1482910">
                  <a:extLst>
                    <a:ext uri="{9D8B030D-6E8A-4147-A177-3AD203B41FA5}">
                      <a16:colId xmlns:a16="http://schemas.microsoft.com/office/drawing/2014/main" xmlns="" val="3597683665"/>
                    </a:ext>
                  </a:extLst>
                </a:gridCol>
              </a:tblGrid>
              <a:tr h="288290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</a:rPr>
                        <a:t>Returns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83185" marR="8318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0988319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SR no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Size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 Reference TO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37214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effectLst/>
                        </a:rPr>
                        <a:t>Return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5491253"/>
                  </a:ext>
                </a:extLst>
              </a:tr>
              <a:tr h="295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Return 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2245653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Product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Product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204184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Quantity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910695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User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Ref of User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377204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BD0BC3C2-9712-D0C1-3AFF-188CB33F6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2406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02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454</Words>
  <Application>Microsoft Office PowerPoint</Application>
  <PresentationFormat>Widescreen</PresentationFormat>
  <Paragraphs>346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Shruti</vt:lpstr>
      <vt:lpstr>Calibri</vt:lpstr>
      <vt:lpstr>Century Gothic</vt:lpstr>
      <vt:lpstr>Wingdings 3</vt:lpstr>
      <vt:lpstr>Slice</vt:lpstr>
      <vt:lpstr>Data Dictionary</vt:lpstr>
      <vt:lpstr>Data Dictionary</vt:lpstr>
      <vt:lpstr>Data Dictionary</vt:lpstr>
      <vt:lpstr>Data Dictionary</vt:lpstr>
      <vt:lpstr>Data 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Dictionary</dc:title>
  <dc:creator>SUMEET KAPADIYA</dc:creator>
  <cp:lastModifiedBy>SUMEET KAPADIYA</cp:lastModifiedBy>
  <cp:revision>1</cp:revision>
  <dcterms:created xsi:type="dcterms:W3CDTF">2022-11-08T05:41:24Z</dcterms:created>
  <dcterms:modified xsi:type="dcterms:W3CDTF">2022-11-08T05:43:10Z</dcterms:modified>
</cp:coreProperties>
</file>