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6" r:id="rId4"/>
    <p:sldId id="265" r:id="rId5"/>
    <p:sldId id="264" r:id="rId6"/>
    <p:sldId id="273" r:id="rId7"/>
    <p:sldId id="270" r:id="rId8"/>
    <p:sldId id="269" r:id="rId9"/>
    <p:sldId id="268" r:id="rId10"/>
    <p:sldId id="267" r:id="rId11"/>
    <p:sldId id="274" r:id="rId12"/>
    <p:sldId id="263" r:id="rId13"/>
    <p:sldId id="262" r:id="rId14"/>
    <p:sldId id="258" r:id="rId15"/>
    <p:sldId id="257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89876E-F761-4FF5-827E-0B8F3BCA955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9C374B-4912-4D75-A9DA-9DBD234DEA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base"/>
            <a:r>
              <a:rPr lang="en-US" b="0" dirty="0" err="1"/>
              <a:t>Airbnb</a:t>
            </a:r>
            <a:r>
              <a:rPr lang="en-US" b="0" dirty="0"/>
              <a:t> New User Bookings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Group 11:</a:t>
            </a:r>
          </a:p>
          <a:p>
            <a:pPr algn="ctr"/>
            <a:r>
              <a:rPr lang="en-US" dirty="0"/>
              <a:t>Nikhil Kashid</a:t>
            </a:r>
          </a:p>
          <a:p>
            <a:pPr algn="ctr"/>
            <a:r>
              <a:rPr lang="en-US" dirty="0"/>
              <a:t>Sumeet Gaglani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4)Day wise bookings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1056"/>
            <a:ext cx="8229600" cy="40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BEDCB-B5A1-4EBF-A7F5-C89E9362C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50593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82B4CD-2805-4C53-94D3-EC429CA1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179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>
            <a:normAutofit/>
          </a:bodyPr>
          <a:lstStyle/>
          <a:p>
            <a:r>
              <a:rPr lang="en-US" sz="6600" dirty="0"/>
              <a:t>Algorithms Used and their outcomes: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0AD69-9617-41CC-ACE3-F6C7E55C8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38" y="1524000"/>
            <a:ext cx="8334462" cy="4038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Gradient Boosting: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Random forest classifier: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982" y="1481138"/>
            <a:ext cx="786603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XGBoost</a:t>
            </a:r>
            <a:r>
              <a:rPr lang="en-US" sz="2000" dirty="0"/>
              <a:t> performance Classifier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14" y="1481138"/>
            <a:ext cx="778637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4800600" cy="401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challenge, we are given a list of users along with their demographics, web session records, and some summary statistics. You are asked to predict which country a new user's first booking destination will be. All the users in this dataset are from the USA.</a:t>
            </a:r>
          </a:p>
          <a:p>
            <a:r>
              <a:rPr lang="en-US" sz="2000" dirty="0"/>
              <a:t>There are 12 possible outcomes of the destination country: 'US', 'FR', 'CA', 'GB', 'ES', 'IT', 'PT', 'NL','DE', 'AU', 'NDF' (no destination found), and 'other'. Please note that 'NDF' is different from 'other' because 'other' means there was a booking, but is to a country not included in the list, while 'NDF' means there wasn't a booking.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Converting data from object to categorical data type: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5721"/>
            <a:ext cx="8229600" cy="397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Conversion of the dates into date-time format: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4284"/>
            <a:ext cx="8229600" cy="381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Imputations: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93890"/>
            <a:ext cx="8229600" cy="437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1) Country and destination on training data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4191"/>
            <a:ext cx="8229600" cy="367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2) Gender wise split 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1126"/>
            <a:ext cx="8229600" cy="406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3) Total number of bookings by month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4074"/>
            <a:ext cx="8229600" cy="404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211</Words>
  <Application>Microsoft Office PowerPoint</Application>
  <PresentationFormat>On-screen Show (4:3)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Lucida Sans Unicode</vt:lpstr>
      <vt:lpstr>Verdana</vt:lpstr>
      <vt:lpstr>Wingdings 2</vt:lpstr>
      <vt:lpstr>Wingdings 3</vt:lpstr>
      <vt:lpstr>Concourse</vt:lpstr>
      <vt:lpstr>Airbnb New User Bookings</vt:lpstr>
      <vt:lpstr>Problem Statement:</vt:lpstr>
      <vt:lpstr>Converting data from object to categorical data type: </vt:lpstr>
      <vt:lpstr>Conversion of the dates into date-time format: </vt:lpstr>
      <vt:lpstr>Imputations:</vt:lpstr>
      <vt:lpstr>Visualizations: </vt:lpstr>
      <vt:lpstr>1) Country and destination on training data </vt:lpstr>
      <vt:lpstr>2) Gender wise split : </vt:lpstr>
      <vt:lpstr>3) Total number of bookings by month  </vt:lpstr>
      <vt:lpstr>4)Day wise bookings </vt:lpstr>
      <vt:lpstr>FEATURE IMPORTANCE</vt:lpstr>
      <vt:lpstr>PowerPoint Presentation</vt:lpstr>
      <vt:lpstr>Gradient Boosting:</vt:lpstr>
      <vt:lpstr>Random forest classifier:</vt:lpstr>
      <vt:lpstr>XGBoost performance Classifier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New User Bookings</dc:title>
  <dc:creator>Home</dc:creator>
  <cp:lastModifiedBy>Sumeet Gaglani</cp:lastModifiedBy>
  <cp:revision>13</cp:revision>
  <dcterms:created xsi:type="dcterms:W3CDTF">2019-08-14T22:57:34Z</dcterms:created>
  <dcterms:modified xsi:type="dcterms:W3CDTF">2019-08-15T00:58:56Z</dcterms:modified>
</cp:coreProperties>
</file>