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IMDB_Movie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IMDB_Mov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IMDB_Movi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IMDB_Movi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IMDB_Movi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IMDB_Movi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https://d.docs.live.net/687e76c24a61dc50/Documents/Trainity%20project/New%20folder/IMDB_Movies.xlsx" TargetMode="External"/></Relationships>
</file>

<file path=ppt/charts/_rels/chart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https://d.docs.live.net/687e76c24a61dc50/Documents/Trainity%20project/New%20folder/IMDB_Movies.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d.docs.live.net/687e76c24a61dc50/Documents/Trainity%20project/New%20folder/IMDB_Mov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Number Of Movies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c:f>
              <c:strCache>
                <c:ptCount val="1"/>
                <c:pt idx="0">
                  <c:v>935</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Sheet1!$A$3:$A$22</c:f>
              <c:strCache>
                <c:ptCount val="20"/>
                <c:pt idx="0">
                  <c:v>Adventure</c:v>
                </c:pt>
                <c:pt idx="1">
                  <c:v>Animation</c:v>
                </c:pt>
                <c:pt idx="2">
                  <c:v>Biography</c:v>
                </c:pt>
                <c:pt idx="3">
                  <c:v>Comedy</c:v>
                </c:pt>
                <c:pt idx="4">
                  <c:v>Crime</c:v>
                </c:pt>
                <c:pt idx="5">
                  <c:v>Documentary</c:v>
                </c:pt>
                <c:pt idx="6">
                  <c:v>Drama</c:v>
                </c:pt>
                <c:pt idx="7">
                  <c:v>Family</c:v>
                </c:pt>
                <c:pt idx="8">
                  <c:v>Fantasy</c:v>
                </c:pt>
                <c:pt idx="9">
                  <c:v>History</c:v>
                </c:pt>
                <c:pt idx="10">
                  <c:v>Horror</c:v>
                </c:pt>
                <c:pt idx="11">
                  <c:v>Music</c:v>
                </c:pt>
                <c:pt idx="12">
                  <c:v>Musical</c:v>
                </c:pt>
                <c:pt idx="13">
                  <c:v>Mystery</c:v>
                </c:pt>
                <c:pt idx="14">
                  <c:v>Romance</c:v>
                </c:pt>
                <c:pt idx="15">
                  <c:v>Sci-Fi</c:v>
                </c:pt>
                <c:pt idx="16">
                  <c:v>Sport</c:v>
                </c:pt>
                <c:pt idx="17">
                  <c:v>Thriller</c:v>
                </c:pt>
                <c:pt idx="18">
                  <c:v>War</c:v>
                </c:pt>
                <c:pt idx="19">
                  <c:v>Western</c:v>
                </c:pt>
              </c:strCache>
            </c:strRef>
          </c:cat>
          <c:val>
            <c:numRef>
              <c:f>Sheet1!$B$3:$B$22</c:f>
              <c:numCache>
                <c:formatCode>General</c:formatCode>
                <c:ptCount val="20"/>
                <c:pt idx="0">
                  <c:v>766</c:v>
                </c:pt>
                <c:pt idx="1">
                  <c:v>197</c:v>
                </c:pt>
                <c:pt idx="2">
                  <c:v>242</c:v>
                </c:pt>
                <c:pt idx="3">
                  <c:v>1491</c:v>
                </c:pt>
                <c:pt idx="4">
                  <c:v>702</c:v>
                </c:pt>
                <c:pt idx="5">
                  <c:v>67</c:v>
                </c:pt>
                <c:pt idx="6">
                  <c:v>1910</c:v>
                </c:pt>
                <c:pt idx="7">
                  <c:v>441</c:v>
                </c:pt>
                <c:pt idx="8">
                  <c:v>496</c:v>
                </c:pt>
                <c:pt idx="9">
                  <c:v>152</c:v>
                </c:pt>
                <c:pt idx="10">
                  <c:v>378</c:v>
                </c:pt>
                <c:pt idx="11">
                  <c:v>247</c:v>
                </c:pt>
                <c:pt idx="12">
                  <c:v>102</c:v>
                </c:pt>
                <c:pt idx="13">
                  <c:v>377</c:v>
                </c:pt>
                <c:pt idx="14">
                  <c:v>866</c:v>
                </c:pt>
                <c:pt idx="15">
                  <c:v>483</c:v>
                </c:pt>
                <c:pt idx="16">
                  <c:v>147</c:v>
                </c:pt>
                <c:pt idx="17">
                  <c:v>1087</c:v>
                </c:pt>
                <c:pt idx="18">
                  <c:v>159</c:v>
                </c:pt>
                <c:pt idx="19">
                  <c:v>58</c:v>
                </c:pt>
              </c:numCache>
            </c:numRef>
          </c:val>
          <c:extLst>
            <c:ext xmlns:c16="http://schemas.microsoft.com/office/drawing/2014/chart" uri="{C3380CC4-5D6E-409C-BE32-E72D297353CC}">
              <c16:uniqueId val="{00000000-E77F-4CB4-BA5F-4F8DC9730DCF}"/>
            </c:ext>
          </c:extLst>
        </c:ser>
        <c:dLbls>
          <c:dLblPos val="outEnd"/>
          <c:showLegendKey val="0"/>
          <c:showVal val="1"/>
          <c:showCatName val="0"/>
          <c:showSerName val="0"/>
          <c:showPercent val="0"/>
          <c:showBubbleSize val="0"/>
        </c:dLbls>
        <c:gapWidth val="65"/>
        <c:axId val="1427768320"/>
        <c:axId val="1427768800"/>
      </c:barChart>
      <c:catAx>
        <c:axId val="142776832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27768800"/>
        <c:crosses val="autoZero"/>
        <c:auto val="1"/>
        <c:lblAlgn val="ctr"/>
        <c:lblOffset val="100"/>
        <c:noMultiLvlLbl val="0"/>
      </c:catAx>
      <c:valAx>
        <c:axId val="1427768800"/>
        <c:scaling>
          <c:orientation val="minMax"/>
        </c:scaling>
        <c:delete val="1"/>
        <c:axPos val="b"/>
        <c:numFmt formatCode="General" sourceLinked="1"/>
        <c:majorTickMark val="none"/>
        <c:minorTickMark val="none"/>
        <c:tickLblPos val="nextTo"/>
        <c:crossAx val="1427768320"/>
        <c:crosses val="autoZero"/>
        <c:crossBetween val="between"/>
      </c:valAx>
      <c:spPr>
        <a:noFill/>
        <a:ln w="25400">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'Task 5'!$C$1</c:f>
              <c:strCache>
                <c:ptCount val="1"/>
                <c:pt idx="0">
                  <c:v>Budget</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xVal>
            <c:numRef>
              <c:f>'Task 5'!$B$2:$B$3888</c:f>
              <c:numCache>
                <c:formatCode>"₹"#,##0.00_);[Red]\("₹"#,##0.00\)</c:formatCode>
                <c:ptCount val="3887"/>
                <c:pt idx="0">
                  <c:v>107285004</c:v>
                </c:pt>
                <c:pt idx="1">
                  <c:v>162831698</c:v>
                </c:pt>
                <c:pt idx="2">
                  <c:v>70098138</c:v>
                </c:pt>
                <c:pt idx="3">
                  <c:v>15608545</c:v>
                </c:pt>
                <c:pt idx="4">
                  <c:v>102055</c:v>
                </c:pt>
                <c:pt idx="5">
                  <c:v>1200000</c:v>
                </c:pt>
                <c:pt idx="6">
                  <c:v>168368427</c:v>
                </c:pt>
                <c:pt idx="7">
                  <c:v>205343774</c:v>
                </c:pt>
                <c:pt idx="8">
                  <c:v>72660029</c:v>
                </c:pt>
                <c:pt idx="9">
                  <c:v>251188924</c:v>
                </c:pt>
                <c:pt idx="10">
                  <c:v>56876365</c:v>
                </c:pt>
                <c:pt idx="11">
                  <c:v>480314</c:v>
                </c:pt>
                <c:pt idx="12">
                  <c:v>179870271</c:v>
                </c:pt>
                <c:pt idx="13">
                  <c:v>242374454</c:v>
                </c:pt>
                <c:pt idx="14">
                  <c:v>8691</c:v>
                </c:pt>
                <c:pt idx="15">
                  <c:v>13596911</c:v>
                </c:pt>
                <c:pt idx="16">
                  <c:v>222487711</c:v>
                </c:pt>
                <c:pt idx="17">
                  <c:v>23159305</c:v>
                </c:pt>
                <c:pt idx="18">
                  <c:v>179982968</c:v>
                </c:pt>
                <c:pt idx="19">
                  <c:v>165230261</c:v>
                </c:pt>
                <c:pt idx="20">
                  <c:v>143523463</c:v>
                </c:pt>
                <c:pt idx="21">
                  <c:v>215395021</c:v>
                </c:pt>
                <c:pt idx="22">
                  <c:v>196573705</c:v>
                </c:pt>
                <c:pt idx="23">
                  <c:v>176997107</c:v>
                </c:pt>
                <c:pt idx="24">
                  <c:v>149234747</c:v>
                </c:pt>
                <c:pt idx="25">
                  <c:v>195329763</c:v>
                </c:pt>
                <c:pt idx="26">
                  <c:v>257756197</c:v>
                </c:pt>
                <c:pt idx="27">
                  <c:v>119420252</c:v>
                </c:pt>
                <c:pt idx="28">
                  <c:v>54132596</c:v>
                </c:pt>
                <c:pt idx="29">
                  <c:v>198332128</c:v>
                </c:pt>
                <c:pt idx="30">
                  <c:v>21379315</c:v>
                </c:pt>
                <c:pt idx="31">
                  <c:v>80920948</c:v>
                </c:pt>
                <c:pt idx="32">
                  <c:v>669276</c:v>
                </c:pt>
                <c:pt idx="33">
                  <c:v>5518918</c:v>
                </c:pt>
                <c:pt idx="34">
                  <c:v>31743332</c:v>
                </c:pt>
                <c:pt idx="35">
                  <c:v>261437578</c:v>
                </c:pt>
                <c:pt idx="36">
                  <c:v>55673333</c:v>
                </c:pt>
                <c:pt idx="37">
                  <c:v>84037039</c:v>
                </c:pt>
                <c:pt idx="38">
                  <c:v>22751979</c:v>
                </c:pt>
                <c:pt idx="39">
                  <c:v>9628751</c:v>
                </c:pt>
                <c:pt idx="40">
                  <c:v>410388</c:v>
                </c:pt>
                <c:pt idx="41">
                  <c:v>82161969</c:v>
                </c:pt>
                <c:pt idx="42">
                  <c:v>32131830</c:v>
                </c:pt>
                <c:pt idx="43">
                  <c:v>34293771</c:v>
                </c:pt>
                <c:pt idx="44">
                  <c:v>24985612</c:v>
                </c:pt>
                <c:pt idx="45">
                  <c:v>11000000</c:v>
                </c:pt>
                <c:pt idx="46">
                  <c:v>130313314</c:v>
                </c:pt>
                <c:pt idx="47">
                  <c:v>45434443</c:v>
                </c:pt>
                <c:pt idx="48">
                  <c:v>17218080</c:v>
                </c:pt>
                <c:pt idx="49">
                  <c:v>80270227</c:v>
                </c:pt>
                <c:pt idx="50">
                  <c:v>60470220</c:v>
                </c:pt>
                <c:pt idx="51">
                  <c:v>27972410</c:v>
                </c:pt>
                <c:pt idx="52">
                  <c:v>109306210</c:v>
                </c:pt>
                <c:pt idx="53">
                  <c:v>100685880</c:v>
                </c:pt>
                <c:pt idx="54">
                  <c:v>66734992</c:v>
                </c:pt>
                <c:pt idx="55">
                  <c:v>8129455</c:v>
                </c:pt>
                <c:pt idx="56">
                  <c:v>205399422</c:v>
                </c:pt>
                <c:pt idx="57">
                  <c:v>44455658</c:v>
                </c:pt>
                <c:pt idx="58">
                  <c:v>46300000</c:v>
                </c:pt>
                <c:pt idx="59">
                  <c:v>47285499</c:v>
                </c:pt>
                <c:pt idx="60">
                  <c:v>21413502</c:v>
                </c:pt>
                <c:pt idx="61">
                  <c:v>64685359</c:v>
                </c:pt>
                <c:pt idx="62">
                  <c:v>125305545</c:v>
                </c:pt>
                <c:pt idx="63">
                  <c:v>124494</c:v>
                </c:pt>
                <c:pt idx="64">
                  <c:v>11227940</c:v>
                </c:pt>
                <c:pt idx="65">
                  <c:v>60652036</c:v>
                </c:pt>
                <c:pt idx="66">
                  <c:v>28399192</c:v>
                </c:pt>
                <c:pt idx="67">
                  <c:v>250863268</c:v>
                </c:pt>
                <c:pt idx="68">
                  <c:v>190418803</c:v>
                </c:pt>
                <c:pt idx="69">
                  <c:v>179020854</c:v>
                </c:pt>
                <c:pt idx="70">
                  <c:v>103812241</c:v>
                </c:pt>
                <c:pt idx="71">
                  <c:v>28045540</c:v>
                </c:pt>
                <c:pt idx="72">
                  <c:v>42660000</c:v>
                </c:pt>
                <c:pt idx="73">
                  <c:v>173005002</c:v>
                </c:pt>
                <c:pt idx="74">
                  <c:v>105263257</c:v>
                </c:pt>
                <c:pt idx="75">
                  <c:v>23222861</c:v>
                </c:pt>
                <c:pt idx="76">
                  <c:v>97360069</c:v>
                </c:pt>
                <c:pt idx="77">
                  <c:v>6768055</c:v>
                </c:pt>
                <c:pt idx="78">
                  <c:v>111760631</c:v>
                </c:pt>
                <c:pt idx="79">
                  <c:v>53955614</c:v>
                </c:pt>
                <c:pt idx="80">
                  <c:v>85570368</c:v>
                </c:pt>
                <c:pt idx="81">
                  <c:v>112692062</c:v>
                </c:pt>
                <c:pt idx="82">
                  <c:v>38536376</c:v>
                </c:pt>
                <c:pt idx="83">
                  <c:v>78656813</c:v>
                </c:pt>
                <c:pt idx="84">
                  <c:v>50016394</c:v>
                </c:pt>
                <c:pt idx="85">
                  <c:v>17300889</c:v>
                </c:pt>
                <c:pt idx="86">
                  <c:v>11100000</c:v>
                </c:pt>
                <c:pt idx="87">
                  <c:v>79817937</c:v>
                </c:pt>
                <c:pt idx="88">
                  <c:v>37899638</c:v>
                </c:pt>
                <c:pt idx="89">
                  <c:v>14375181</c:v>
                </c:pt>
                <c:pt idx="90">
                  <c:v>3293258</c:v>
                </c:pt>
                <c:pt idx="91">
                  <c:v>74329966</c:v>
                </c:pt>
                <c:pt idx="92">
                  <c:v>363024263</c:v>
                </c:pt>
                <c:pt idx="93">
                  <c:v>16295774</c:v>
                </c:pt>
                <c:pt idx="94">
                  <c:v>70224196</c:v>
                </c:pt>
                <c:pt idx="95">
                  <c:v>93771072</c:v>
                </c:pt>
                <c:pt idx="96">
                  <c:v>161087183</c:v>
                </c:pt>
                <c:pt idx="97">
                  <c:v>180191634</c:v>
                </c:pt>
                <c:pt idx="98">
                  <c:v>81638674</c:v>
                </c:pt>
                <c:pt idx="99">
                  <c:v>36985501</c:v>
                </c:pt>
                <c:pt idx="100">
                  <c:v>68642452</c:v>
                </c:pt>
                <c:pt idx="101">
                  <c:v>47592825</c:v>
                </c:pt>
                <c:pt idx="102">
                  <c:v>30157016</c:v>
                </c:pt>
                <c:pt idx="103">
                  <c:v>33105600</c:v>
                </c:pt>
                <c:pt idx="104">
                  <c:v>33423521</c:v>
                </c:pt>
                <c:pt idx="105">
                  <c:v>56932305</c:v>
                </c:pt>
                <c:pt idx="106">
                  <c:v>128486</c:v>
                </c:pt>
                <c:pt idx="107">
                  <c:v>23360779</c:v>
                </c:pt>
                <c:pt idx="108">
                  <c:v>183875760</c:v>
                </c:pt>
                <c:pt idx="109">
                  <c:v>17100000</c:v>
                </c:pt>
                <c:pt idx="110">
                  <c:v>32055248</c:v>
                </c:pt>
                <c:pt idx="111">
                  <c:v>186830669</c:v>
                </c:pt>
                <c:pt idx="112">
                  <c:v>209019489</c:v>
                </c:pt>
                <c:pt idx="113">
                  <c:v>116643346</c:v>
                </c:pt>
                <c:pt idx="114">
                  <c:v>54910560</c:v>
                </c:pt>
                <c:pt idx="115">
                  <c:v>26082914</c:v>
                </c:pt>
                <c:pt idx="116">
                  <c:v>41609593</c:v>
                </c:pt>
                <c:pt idx="117">
                  <c:v>18472363</c:v>
                </c:pt>
                <c:pt idx="118">
                  <c:v>46815748</c:v>
                </c:pt>
                <c:pt idx="119">
                  <c:v>30199105</c:v>
                </c:pt>
                <c:pt idx="120">
                  <c:v>121248145</c:v>
                </c:pt>
                <c:pt idx="121">
                  <c:v>101160529</c:v>
                </c:pt>
                <c:pt idx="122">
                  <c:v>6262942</c:v>
                </c:pt>
                <c:pt idx="123">
                  <c:v>269061</c:v>
                </c:pt>
                <c:pt idx="124">
                  <c:v>99462</c:v>
                </c:pt>
                <c:pt idx="125">
                  <c:v>155111815</c:v>
                </c:pt>
                <c:pt idx="126">
                  <c:v>38297305</c:v>
                </c:pt>
                <c:pt idx="127">
                  <c:v>47952020</c:v>
                </c:pt>
                <c:pt idx="128">
                  <c:v>313837577</c:v>
                </c:pt>
                <c:pt idx="129">
                  <c:v>377019252</c:v>
                </c:pt>
                <c:pt idx="130">
                  <c:v>340478898</c:v>
                </c:pt>
                <c:pt idx="131">
                  <c:v>6498000</c:v>
                </c:pt>
                <c:pt idx="132">
                  <c:v>105219735</c:v>
                </c:pt>
                <c:pt idx="133">
                  <c:v>72413</c:v>
                </c:pt>
                <c:pt idx="134">
                  <c:v>23219748</c:v>
                </c:pt>
                <c:pt idx="135">
                  <c:v>305070</c:v>
                </c:pt>
                <c:pt idx="136">
                  <c:v>8600000</c:v>
                </c:pt>
                <c:pt idx="137">
                  <c:v>13082288</c:v>
                </c:pt>
                <c:pt idx="138">
                  <c:v>93926386</c:v>
                </c:pt>
                <c:pt idx="139">
                  <c:v>47396698</c:v>
                </c:pt>
                <c:pt idx="140">
                  <c:v>49875589</c:v>
                </c:pt>
                <c:pt idx="141">
                  <c:v>626809</c:v>
                </c:pt>
                <c:pt idx="142">
                  <c:v>127437</c:v>
                </c:pt>
                <c:pt idx="143">
                  <c:v>454255</c:v>
                </c:pt>
                <c:pt idx="144">
                  <c:v>36874745</c:v>
                </c:pt>
                <c:pt idx="145">
                  <c:v>165500000</c:v>
                </c:pt>
                <c:pt idx="146">
                  <c:v>11041228</c:v>
                </c:pt>
                <c:pt idx="147">
                  <c:v>134218018</c:v>
                </c:pt>
                <c:pt idx="148">
                  <c:v>54228104</c:v>
                </c:pt>
                <c:pt idx="149">
                  <c:v>72455275</c:v>
                </c:pt>
                <c:pt idx="150">
                  <c:v>21413105</c:v>
                </c:pt>
                <c:pt idx="151">
                  <c:v>208543795</c:v>
                </c:pt>
                <c:pt idx="152">
                  <c:v>17593391</c:v>
                </c:pt>
                <c:pt idx="153">
                  <c:v>92001027</c:v>
                </c:pt>
                <c:pt idx="154">
                  <c:v>10037390</c:v>
                </c:pt>
                <c:pt idx="155">
                  <c:v>60655503</c:v>
                </c:pt>
                <c:pt idx="156">
                  <c:v>182618434</c:v>
                </c:pt>
                <c:pt idx="157">
                  <c:v>155181732</c:v>
                </c:pt>
                <c:pt idx="158">
                  <c:v>241688385</c:v>
                </c:pt>
                <c:pt idx="159">
                  <c:v>172620724</c:v>
                </c:pt>
                <c:pt idx="160">
                  <c:v>94822707</c:v>
                </c:pt>
                <c:pt idx="161">
                  <c:v>32885565</c:v>
                </c:pt>
                <c:pt idx="162">
                  <c:v>68473360</c:v>
                </c:pt>
                <c:pt idx="163">
                  <c:v>21009180</c:v>
                </c:pt>
                <c:pt idx="164">
                  <c:v>50859889</c:v>
                </c:pt>
                <c:pt idx="165">
                  <c:v>7000000</c:v>
                </c:pt>
                <c:pt idx="166">
                  <c:v>51533608</c:v>
                </c:pt>
                <c:pt idx="167">
                  <c:v>70011073</c:v>
                </c:pt>
                <c:pt idx="168">
                  <c:v>623374</c:v>
                </c:pt>
                <c:pt idx="169">
                  <c:v>1310270</c:v>
                </c:pt>
                <c:pt idx="170">
                  <c:v>141614023</c:v>
                </c:pt>
                <c:pt idx="171">
                  <c:v>63143812</c:v>
                </c:pt>
                <c:pt idx="172">
                  <c:v>131564731</c:v>
                </c:pt>
                <c:pt idx="173">
                  <c:v>75030163</c:v>
                </c:pt>
                <c:pt idx="174">
                  <c:v>39177541</c:v>
                </c:pt>
                <c:pt idx="175">
                  <c:v>241407328</c:v>
                </c:pt>
                <c:pt idx="176">
                  <c:v>101702060</c:v>
                </c:pt>
                <c:pt idx="177">
                  <c:v>67128202</c:v>
                </c:pt>
                <c:pt idx="178">
                  <c:v>50628009</c:v>
                </c:pt>
                <c:pt idx="179">
                  <c:v>77564037</c:v>
                </c:pt>
                <c:pt idx="180">
                  <c:v>93417865</c:v>
                </c:pt>
                <c:pt idx="181">
                  <c:v>11631245</c:v>
                </c:pt>
                <c:pt idx="182">
                  <c:v>15681020</c:v>
                </c:pt>
                <c:pt idx="183">
                  <c:v>69102910</c:v>
                </c:pt>
                <c:pt idx="184">
                  <c:v>652526</c:v>
                </c:pt>
                <c:pt idx="185">
                  <c:v>309404152</c:v>
                </c:pt>
                <c:pt idx="186">
                  <c:v>423032628</c:v>
                </c:pt>
                <c:pt idx="187">
                  <c:v>241063875</c:v>
                </c:pt>
                <c:pt idx="188">
                  <c:v>262030663</c:v>
                </c:pt>
                <c:pt idx="189">
                  <c:v>317011114</c:v>
                </c:pt>
                <c:pt idx="190">
                  <c:v>46978995</c:v>
                </c:pt>
                <c:pt idx="191">
                  <c:v>206360018</c:v>
                </c:pt>
                <c:pt idx="192">
                  <c:v>181015141</c:v>
                </c:pt>
                <c:pt idx="193">
                  <c:v>83640426</c:v>
                </c:pt>
                <c:pt idx="194">
                  <c:v>31141074</c:v>
                </c:pt>
                <c:pt idx="195">
                  <c:v>305388685</c:v>
                </c:pt>
                <c:pt idx="196">
                  <c:v>184031112</c:v>
                </c:pt>
                <c:pt idx="197">
                  <c:v>17176900</c:v>
                </c:pt>
                <c:pt idx="198">
                  <c:v>65653758</c:v>
                </c:pt>
                <c:pt idx="199">
                  <c:v>27356090</c:v>
                </c:pt>
                <c:pt idx="200">
                  <c:v>18821279</c:v>
                </c:pt>
                <c:pt idx="201">
                  <c:v>51317350</c:v>
                </c:pt>
                <c:pt idx="202">
                  <c:v>25040293</c:v>
                </c:pt>
                <c:pt idx="203">
                  <c:v>197171806</c:v>
                </c:pt>
                <c:pt idx="204">
                  <c:v>6448817</c:v>
                </c:pt>
                <c:pt idx="205">
                  <c:v>26400000</c:v>
                </c:pt>
                <c:pt idx="206">
                  <c:v>6000000</c:v>
                </c:pt>
                <c:pt idx="207">
                  <c:v>5900000</c:v>
                </c:pt>
                <c:pt idx="208">
                  <c:v>1550000</c:v>
                </c:pt>
                <c:pt idx="209">
                  <c:v>75754670</c:v>
                </c:pt>
                <c:pt idx="210">
                  <c:v>52397389</c:v>
                </c:pt>
                <c:pt idx="211">
                  <c:v>102176165</c:v>
                </c:pt>
                <c:pt idx="212">
                  <c:v>373377893</c:v>
                </c:pt>
                <c:pt idx="213">
                  <c:v>90755643</c:v>
                </c:pt>
                <c:pt idx="214">
                  <c:v>403706375</c:v>
                </c:pt>
                <c:pt idx="215">
                  <c:v>760505847</c:v>
                </c:pt>
                <c:pt idx="216">
                  <c:v>291021565</c:v>
                </c:pt>
                <c:pt idx="217">
                  <c:v>202853933</c:v>
                </c:pt>
                <c:pt idx="218">
                  <c:v>380262555</c:v>
                </c:pt>
                <c:pt idx="219">
                  <c:v>310675583</c:v>
                </c:pt>
                <c:pt idx="220">
                  <c:v>474544677</c:v>
                </c:pt>
                <c:pt idx="221">
                  <c:v>66462600</c:v>
                </c:pt>
                <c:pt idx="222">
                  <c:v>309125409</c:v>
                </c:pt>
                <c:pt idx="223">
                  <c:v>290158751</c:v>
                </c:pt>
                <c:pt idx="224">
                  <c:v>12801190</c:v>
                </c:pt>
                <c:pt idx="225">
                  <c:v>460935665</c:v>
                </c:pt>
                <c:pt idx="226">
                  <c:v>869325</c:v>
                </c:pt>
                <c:pt idx="227">
                  <c:v>234360014</c:v>
                </c:pt>
                <c:pt idx="228">
                  <c:v>233914986</c:v>
                </c:pt>
                <c:pt idx="229">
                  <c:v>179883016</c:v>
                </c:pt>
                <c:pt idx="230">
                  <c:v>214948780</c:v>
                </c:pt>
                <c:pt idx="231">
                  <c:v>43060566</c:v>
                </c:pt>
                <c:pt idx="232">
                  <c:v>62318875</c:v>
                </c:pt>
                <c:pt idx="233">
                  <c:v>45802315</c:v>
                </c:pt>
                <c:pt idx="234">
                  <c:v>35927406</c:v>
                </c:pt>
                <c:pt idx="235">
                  <c:v>9353573</c:v>
                </c:pt>
                <c:pt idx="236">
                  <c:v>5974653</c:v>
                </c:pt>
                <c:pt idx="237">
                  <c:v>70360285</c:v>
                </c:pt>
                <c:pt idx="238">
                  <c:v>12610552</c:v>
                </c:pt>
                <c:pt idx="239">
                  <c:v>202007640</c:v>
                </c:pt>
                <c:pt idx="240">
                  <c:v>131144183</c:v>
                </c:pt>
                <c:pt idx="241">
                  <c:v>90341670</c:v>
                </c:pt>
                <c:pt idx="242">
                  <c:v>4535117</c:v>
                </c:pt>
                <c:pt idx="243">
                  <c:v>13838130</c:v>
                </c:pt>
                <c:pt idx="244">
                  <c:v>5932060</c:v>
                </c:pt>
                <c:pt idx="245">
                  <c:v>32694788</c:v>
                </c:pt>
                <c:pt idx="246">
                  <c:v>1000000</c:v>
                </c:pt>
                <c:pt idx="247">
                  <c:v>28031250</c:v>
                </c:pt>
                <c:pt idx="248">
                  <c:v>60128566</c:v>
                </c:pt>
                <c:pt idx="249">
                  <c:v>11146409</c:v>
                </c:pt>
                <c:pt idx="250">
                  <c:v>80034302</c:v>
                </c:pt>
                <c:pt idx="251">
                  <c:v>202351611</c:v>
                </c:pt>
                <c:pt idx="252">
                  <c:v>1891821</c:v>
                </c:pt>
                <c:pt idx="253">
                  <c:v>21426805</c:v>
                </c:pt>
                <c:pt idx="254">
                  <c:v>65557989</c:v>
                </c:pt>
                <c:pt idx="255">
                  <c:v>31526393</c:v>
                </c:pt>
                <c:pt idx="256">
                  <c:v>89021735</c:v>
                </c:pt>
                <c:pt idx="257">
                  <c:v>81022333</c:v>
                </c:pt>
                <c:pt idx="258">
                  <c:v>66002193</c:v>
                </c:pt>
                <c:pt idx="259">
                  <c:v>37760080</c:v>
                </c:pt>
                <c:pt idx="260">
                  <c:v>75668868</c:v>
                </c:pt>
                <c:pt idx="261">
                  <c:v>20315324</c:v>
                </c:pt>
                <c:pt idx="262">
                  <c:v>56083966</c:v>
                </c:pt>
                <c:pt idx="263">
                  <c:v>27053815</c:v>
                </c:pt>
                <c:pt idx="264">
                  <c:v>108200000</c:v>
                </c:pt>
                <c:pt idx="265">
                  <c:v>61355436</c:v>
                </c:pt>
                <c:pt idx="266">
                  <c:v>37600435</c:v>
                </c:pt>
                <c:pt idx="267">
                  <c:v>73058679</c:v>
                </c:pt>
                <c:pt idx="268">
                  <c:v>458991599</c:v>
                </c:pt>
                <c:pt idx="269">
                  <c:v>330249062</c:v>
                </c:pt>
                <c:pt idx="270">
                  <c:v>200069408</c:v>
                </c:pt>
                <c:pt idx="271">
                  <c:v>407197282</c:v>
                </c:pt>
                <c:pt idx="272">
                  <c:v>408992272</c:v>
                </c:pt>
                <c:pt idx="273">
                  <c:v>402076689</c:v>
                </c:pt>
                <c:pt idx="274">
                  <c:v>245428137</c:v>
                </c:pt>
                <c:pt idx="275">
                  <c:v>116593191</c:v>
                </c:pt>
                <c:pt idx="276">
                  <c:v>125320003</c:v>
                </c:pt>
                <c:pt idx="277">
                  <c:v>228756232</c:v>
                </c:pt>
                <c:pt idx="278">
                  <c:v>101785482</c:v>
                </c:pt>
                <c:pt idx="279">
                  <c:v>352358779</c:v>
                </c:pt>
                <c:pt idx="280">
                  <c:v>166112167</c:v>
                </c:pt>
                <c:pt idx="281">
                  <c:v>47375327</c:v>
                </c:pt>
                <c:pt idx="282">
                  <c:v>154985087</c:v>
                </c:pt>
                <c:pt idx="283">
                  <c:v>318298180</c:v>
                </c:pt>
                <c:pt idx="284">
                  <c:v>100189501</c:v>
                </c:pt>
                <c:pt idx="285">
                  <c:v>312057433</c:v>
                </c:pt>
                <c:pt idx="286">
                  <c:v>259746958</c:v>
                </c:pt>
                <c:pt idx="287">
                  <c:v>102315545</c:v>
                </c:pt>
                <c:pt idx="288">
                  <c:v>333130696</c:v>
                </c:pt>
                <c:pt idx="289">
                  <c:v>146405371</c:v>
                </c:pt>
                <c:pt idx="290">
                  <c:v>89732035</c:v>
                </c:pt>
                <c:pt idx="291">
                  <c:v>318759914</c:v>
                </c:pt>
                <c:pt idx="292">
                  <c:v>257704099</c:v>
                </c:pt>
                <c:pt idx="293">
                  <c:v>176636816</c:v>
                </c:pt>
                <c:pt idx="294">
                  <c:v>134518390</c:v>
                </c:pt>
                <c:pt idx="295">
                  <c:v>60522097</c:v>
                </c:pt>
                <c:pt idx="296">
                  <c:v>63540020</c:v>
                </c:pt>
                <c:pt idx="297">
                  <c:v>56684819</c:v>
                </c:pt>
                <c:pt idx="298">
                  <c:v>21471685</c:v>
                </c:pt>
                <c:pt idx="299">
                  <c:v>19480739</c:v>
                </c:pt>
                <c:pt idx="300">
                  <c:v>306124059</c:v>
                </c:pt>
                <c:pt idx="301">
                  <c:v>229074524</c:v>
                </c:pt>
                <c:pt idx="302">
                  <c:v>157299717</c:v>
                </c:pt>
                <c:pt idx="303">
                  <c:v>27400000</c:v>
                </c:pt>
                <c:pt idx="304">
                  <c:v>11576087</c:v>
                </c:pt>
                <c:pt idx="305">
                  <c:v>76400000</c:v>
                </c:pt>
                <c:pt idx="306">
                  <c:v>85200000</c:v>
                </c:pt>
                <c:pt idx="307">
                  <c:v>78900000</c:v>
                </c:pt>
                <c:pt idx="308">
                  <c:v>25000000</c:v>
                </c:pt>
                <c:pt idx="309">
                  <c:v>65173160</c:v>
                </c:pt>
                <c:pt idx="310">
                  <c:v>652177271</c:v>
                </c:pt>
                <c:pt idx="311">
                  <c:v>130468626</c:v>
                </c:pt>
                <c:pt idx="312">
                  <c:v>88246220</c:v>
                </c:pt>
                <c:pt idx="313">
                  <c:v>150167630</c:v>
                </c:pt>
                <c:pt idx="314">
                  <c:v>292568851</c:v>
                </c:pt>
                <c:pt idx="315">
                  <c:v>153629485</c:v>
                </c:pt>
                <c:pt idx="316">
                  <c:v>201573391</c:v>
                </c:pt>
                <c:pt idx="317">
                  <c:v>31704416</c:v>
                </c:pt>
                <c:pt idx="318">
                  <c:v>122512052</c:v>
                </c:pt>
                <c:pt idx="319">
                  <c:v>186739919</c:v>
                </c:pt>
                <c:pt idx="320">
                  <c:v>131920333</c:v>
                </c:pt>
                <c:pt idx="321">
                  <c:v>57637485</c:v>
                </c:pt>
                <c:pt idx="322">
                  <c:v>132550960</c:v>
                </c:pt>
                <c:pt idx="323">
                  <c:v>181166115</c:v>
                </c:pt>
                <c:pt idx="324">
                  <c:v>31111260</c:v>
                </c:pt>
                <c:pt idx="325">
                  <c:v>80170146</c:v>
                </c:pt>
                <c:pt idx="326">
                  <c:v>70117571</c:v>
                </c:pt>
                <c:pt idx="327">
                  <c:v>43119879</c:v>
                </c:pt>
                <c:pt idx="328">
                  <c:v>55092830</c:v>
                </c:pt>
                <c:pt idx="329">
                  <c:v>25407250</c:v>
                </c:pt>
                <c:pt idx="330">
                  <c:v>22531698</c:v>
                </c:pt>
                <c:pt idx="331">
                  <c:v>52000688</c:v>
                </c:pt>
                <c:pt idx="332">
                  <c:v>25335935</c:v>
                </c:pt>
                <c:pt idx="333">
                  <c:v>34912982</c:v>
                </c:pt>
                <c:pt idx="334">
                  <c:v>62700000</c:v>
                </c:pt>
                <c:pt idx="335">
                  <c:v>55210049</c:v>
                </c:pt>
                <c:pt idx="336">
                  <c:v>74888996</c:v>
                </c:pt>
                <c:pt idx="337">
                  <c:v>14291570</c:v>
                </c:pt>
                <c:pt idx="338">
                  <c:v>46800000</c:v>
                </c:pt>
                <c:pt idx="339">
                  <c:v>36200000</c:v>
                </c:pt>
                <c:pt idx="340">
                  <c:v>9003011</c:v>
                </c:pt>
                <c:pt idx="341">
                  <c:v>200074175</c:v>
                </c:pt>
                <c:pt idx="342">
                  <c:v>195000874</c:v>
                </c:pt>
                <c:pt idx="343">
                  <c:v>133382309</c:v>
                </c:pt>
                <c:pt idx="344">
                  <c:v>160201106</c:v>
                </c:pt>
                <c:pt idx="345">
                  <c:v>209364921</c:v>
                </c:pt>
                <c:pt idx="346">
                  <c:v>126930660</c:v>
                </c:pt>
                <c:pt idx="347">
                  <c:v>113165635</c:v>
                </c:pt>
                <c:pt idx="348">
                  <c:v>215397307</c:v>
                </c:pt>
                <c:pt idx="349">
                  <c:v>67155742</c:v>
                </c:pt>
                <c:pt idx="350">
                  <c:v>125332007</c:v>
                </c:pt>
                <c:pt idx="351">
                  <c:v>134520804</c:v>
                </c:pt>
                <c:pt idx="352">
                  <c:v>85017401</c:v>
                </c:pt>
                <c:pt idx="353">
                  <c:v>39292022</c:v>
                </c:pt>
                <c:pt idx="354">
                  <c:v>100012500</c:v>
                </c:pt>
                <c:pt idx="355">
                  <c:v>102981571</c:v>
                </c:pt>
                <c:pt idx="356">
                  <c:v>180965237</c:v>
                </c:pt>
                <c:pt idx="357">
                  <c:v>134006721</c:v>
                </c:pt>
                <c:pt idx="358">
                  <c:v>141204016</c:v>
                </c:pt>
                <c:pt idx="359">
                  <c:v>90454043</c:v>
                </c:pt>
                <c:pt idx="360">
                  <c:v>84049211</c:v>
                </c:pt>
                <c:pt idx="361">
                  <c:v>106635996</c:v>
                </c:pt>
                <c:pt idx="362">
                  <c:v>68750000</c:v>
                </c:pt>
                <c:pt idx="363">
                  <c:v>38590500</c:v>
                </c:pt>
                <c:pt idx="364">
                  <c:v>34667015</c:v>
                </c:pt>
                <c:pt idx="365">
                  <c:v>51185897</c:v>
                </c:pt>
                <c:pt idx="366">
                  <c:v>4835968</c:v>
                </c:pt>
                <c:pt idx="367">
                  <c:v>55500000</c:v>
                </c:pt>
                <c:pt idx="368">
                  <c:v>122012643</c:v>
                </c:pt>
                <c:pt idx="369">
                  <c:v>50300000</c:v>
                </c:pt>
                <c:pt idx="370">
                  <c:v>62300000</c:v>
                </c:pt>
                <c:pt idx="371">
                  <c:v>67900000</c:v>
                </c:pt>
                <c:pt idx="372">
                  <c:v>46700000</c:v>
                </c:pt>
                <c:pt idx="373">
                  <c:v>43100000</c:v>
                </c:pt>
                <c:pt idx="374">
                  <c:v>63600000</c:v>
                </c:pt>
                <c:pt idx="375">
                  <c:v>22800000</c:v>
                </c:pt>
                <c:pt idx="376">
                  <c:v>43800000</c:v>
                </c:pt>
                <c:pt idx="377">
                  <c:v>35400000</c:v>
                </c:pt>
                <c:pt idx="378">
                  <c:v>21000000</c:v>
                </c:pt>
                <c:pt idx="379">
                  <c:v>51100000</c:v>
                </c:pt>
                <c:pt idx="380">
                  <c:v>24800000</c:v>
                </c:pt>
                <c:pt idx="381">
                  <c:v>16067035</c:v>
                </c:pt>
                <c:pt idx="382">
                  <c:v>53715611</c:v>
                </c:pt>
                <c:pt idx="383">
                  <c:v>150415432</c:v>
                </c:pt>
                <c:pt idx="384">
                  <c:v>89289910</c:v>
                </c:pt>
                <c:pt idx="385">
                  <c:v>45356386</c:v>
                </c:pt>
                <c:pt idx="386">
                  <c:v>67286731</c:v>
                </c:pt>
                <c:pt idx="387">
                  <c:v>8000000</c:v>
                </c:pt>
                <c:pt idx="388">
                  <c:v>51053787</c:v>
                </c:pt>
                <c:pt idx="389">
                  <c:v>107225164</c:v>
                </c:pt>
                <c:pt idx="390">
                  <c:v>148337537</c:v>
                </c:pt>
                <c:pt idx="391">
                  <c:v>336029560</c:v>
                </c:pt>
                <c:pt idx="392">
                  <c:v>19548064</c:v>
                </c:pt>
                <c:pt idx="393">
                  <c:v>78747585</c:v>
                </c:pt>
                <c:pt idx="394">
                  <c:v>439162</c:v>
                </c:pt>
                <c:pt idx="395">
                  <c:v>63260</c:v>
                </c:pt>
                <c:pt idx="396">
                  <c:v>537580</c:v>
                </c:pt>
                <c:pt idx="397">
                  <c:v>476270</c:v>
                </c:pt>
                <c:pt idx="398">
                  <c:v>123777</c:v>
                </c:pt>
                <c:pt idx="399">
                  <c:v>10137232</c:v>
                </c:pt>
                <c:pt idx="400">
                  <c:v>21199</c:v>
                </c:pt>
                <c:pt idx="401">
                  <c:v>6594136</c:v>
                </c:pt>
                <c:pt idx="402">
                  <c:v>2126511</c:v>
                </c:pt>
                <c:pt idx="403">
                  <c:v>10161099</c:v>
                </c:pt>
                <c:pt idx="404">
                  <c:v>56505065</c:v>
                </c:pt>
                <c:pt idx="405">
                  <c:v>350123553</c:v>
                </c:pt>
                <c:pt idx="406">
                  <c:v>20389967</c:v>
                </c:pt>
                <c:pt idx="407">
                  <c:v>26903709</c:v>
                </c:pt>
                <c:pt idx="408">
                  <c:v>11806119</c:v>
                </c:pt>
                <c:pt idx="409">
                  <c:v>125069696</c:v>
                </c:pt>
                <c:pt idx="410">
                  <c:v>110416702</c:v>
                </c:pt>
                <c:pt idx="411">
                  <c:v>100018837</c:v>
                </c:pt>
                <c:pt idx="412">
                  <c:v>19118247</c:v>
                </c:pt>
                <c:pt idx="413">
                  <c:v>90835030</c:v>
                </c:pt>
                <c:pt idx="414">
                  <c:v>48043505</c:v>
                </c:pt>
                <c:pt idx="415">
                  <c:v>38230435</c:v>
                </c:pt>
                <c:pt idx="416">
                  <c:v>32774834</c:v>
                </c:pt>
                <c:pt idx="417">
                  <c:v>26906039</c:v>
                </c:pt>
                <c:pt idx="418">
                  <c:v>20566327</c:v>
                </c:pt>
                <c:pt idx="419">
                  <c:v>16033556</c:v>
                </c:pt>
                <c:pt idx="420">
                  <c:v>32333860</c:v>
                </c:pt>
                <c:pt idx="421">
                  <c:v>3105269</c:v>
                </c:pt>
                <c:pt idx="422">
                  <c:v>11546543</c:v>
                </c:pt>
                <c:pt idx="423">
                  <c:v>119219978</c:v>
                </c:pt>
                <c:pt idx="424">
                  <c:v>78009155</c:v>
                </c:pt>
                <c:pt idx="425">
                  <c:v>213079163</c:v>
                </c:pt>
                <c:pt idx="426">
                  <c:v>48472213</c:v>
                </c:pt>
                <c:pt idx="427">
                  <c:v>191616238</c:v>
                </c:pt>
                <c:pt idx="428">
                  <c:v>126088877</c:v>
                </c:pt>
                <c:pt idx="429">
                  <c:v>138447667</c:v>
                </c:pt>
                <c:pt idx="430">
                  <c:v>159578352</c:v>
                </c:pt>
                <c:pt idx="431">
                  <c:v>1260917</c:v>
                </c:pt>
                <c:pt idx="432">
                  <c:v>21176322</c:v>
                </c:pt>
                <c:pt idx="433">
                  <c:v>71038190</c:v>
                </c:pt>
                <c:pt idx="434">
                  <c:v>44867349</c:v>
                </c:pt>
                <c:pt idx="435">
                  <c:v>34507079</c:v>
                </c:pt>
                <c:pt idx="436">
                  <c:v>117559438</c:v>
                </c:pt>
                <c:pt idx="437">
                  <c:v>37911876</c:v>
                </c:pt>
                <c:pt idx="438">
                  <c:v>37053924</c:v>
                </c:pt>
                <c:pt idx="439">
                  <c:v>28751715</c:v>
                </c:pt>
                <c:pt idx="440">
                  <c:v>20819129</c:v>
                </c:pt>
                <c:pt idx="441">
                  <c:v>91457688</c:v>
                </c:pt>
                <c:pt idx="442">
                  <c:v>87341380</c:v>
                </c:pt>
                <c:pt idx="443">
                  <c:v>8326035</c:v>
                </c:pt>
                <c:pt idx="444">
                  <c:v>8104069</c:v>
                </c:pt>
                <c:pt idx="445">
                  <c:v>234760500</c:v>
                </c:pt>
                <c:pt idx="446">
                  <c:v>27979400</c:v>
                </c:pt>
                <c:pt idx="447">
                  <c:v>29392418</c:v>
                </c:pt>
                <c:pt idx="448">
                  <c:v>117190</c:v>
                </c:pt>
                <c:pt idx="449">
                  <c:v>10017041</c:v>
                </c:pt>
                <c:pt idx="450">
                  <c:v>28328132</c:v>
                </c:pt>
                <c:pt idx="451">
                  <c:v>35324232</c:v>
                </c:pt>
                <c:pt idx="452">
                  <c:v>75573300</c:v>
                </c:pt>
                <c:pt idx="453">
                  <c:v>20400913</c:v>
                </c:pt>
                <c:pt idx="454">
                  <c:v>51758599</c:v>
                </c:pt>
                <c:pt idx="455">
                  <c:v>5654777</c:v>
                </c:pt>
                <c:pt idx="456">
                  <c:v>65807024</c:v>
                </c:pt>
                <c:pt idx="457">
                  <c:v>81525</c:v>
                </c:pt>
                <c:pt idx="458">
                  <c:v>33357476</c:v>
                </c:pt>
                <c:pt idx="459">
                  <c:v>17104669</c:v>
                </c:pt>
                <c:pt idx="460">
                  <c:v>119938730</c:v>
                </c:pt>
                <c:pt idx="461">
                  <c:v>1183354</c:v>
                </c:pt>
                <c:pt idx="462">
                  <c:v>54200000</c:v>
                </c:pt>
                <c:pt idx="463">
                  <c:v>103738726</c:v>
                </c:pt>
                <c:pt idx="464">
                  <c:v>106807667</c:v>
                </c:pt>
                <c:pt idx="465">
                  <c:v>134141530</c:v>
                </c:pt>
                <c:pt idx="466">
                  <c:v>186336103</c:v>
                </c:pt>
                <c:pt idx="467">
                  <c:v>26404753</c:v>
                </c:pt>
                <c:pt idx="468">
                  <c:v>28014536</c:v>
                </c:pt>
                <c:pt idx="469">
                  <c:v>98780042</c:v>
                </c:pt>
                <c:pt idx="470">
                  <c:v>140080850</c:v>
                </c:pt>
                <c:pt idx="471">
                  <c:v>138396624</c:v>
                </c:pt>
                <c:pt idx="472">
                  <c:v>226138454</c:v>
                </c:pt>
                <c:pt idx="473">
                  <c:v>53215979</c:v>
                </c:pt>
                <c:pt idx="474">
                  <c:v>30013346</c:v>
                </c:pt>
                <c:pt idx="475">
                  <c:v>15738632</c:v>
                </c:pt>
                <c:pt idx="476">
                  <c:v>90356857</c:v>
                </c:pt>
                <c:pt idx="477">
                  <c:v>63408614</c:v>
                </c:pt>
                <c:pt idx="478">
                  <c:v>42610000</c:v>
                </c:pt>
                <c:pt idx="479">
                  <c:v>68208190</c:v>
                </c:pt>
                <c:pt idx="480">
                  <c:v>38413606</c:v>
                </c:pt>
                <c:pt idx="481">
                  <c:v>5204007</c:v>
                </c:pt>
                <c:pt idx="482">
                  <c:v>41067398</c:v>
                </c:pt>
                <c:pt idx="483">
                  <c:v>20218</c:v>
                </c:pt>
                <c:pt idx="484">
                  <c:v>153665036</c:v>
                </c:pt>
                <c:pt idx="485">
                  <c:v>13801755</c:v>
                </c:pt>
                <c:pt idx="486">
                  <c:v>7268659</c:v>
                </c:pt>
                <c:pt idx="487">
                  <c:v>25482931</c:v>
                </c:pt>
                <c:pt idx="488">
                  <c:v>27052167</c:v>
                </c:pt>
                <c:pt idx="489">
                  <c:v>2275557</c:v>
                </c:pt>
                <c:pt idx="490">
                  <c:v>20257000</c:v>
                </c:pt>
                <c:pt idx="491">
                  <c:v>117224271</c:v>
                </c:pt>
                <c:pt idx="492">
                  <c:v>226792</c:v>
                </c:pt>
                <c:pt idx="493">
                  <c:v>113006880</c:v>
                </c:pt>
                <c:pt idx="494">
                  <c:v>33000000</c:v>
                </c:pt>
                <c:pt idx="495">
                  <c:v>27445</c:v>
                </c:pt>
                <c:pt idx="496">
                  <c:v>22723</c:v>
                </c:pt>
                <c:pt idx="497">
                  <c:v>24268828</c:v>
                </c:pt>
                <c:pt idx="498">
                  <c:v>11784000</c:v>
                </c:pt>
                <c:pt idx="499">
                  <c:v>43575716</c:v>
                </c:pt>
                <c:pt idx="500">
                  <c:v>93375151</c:v>
                </c:pt>
                <c:pt idx="501">
                  <c:v>33592415</c:v>
                </c:pt>
                <c:pt idx="502">
                  <c:v>23020488</c:v>
                </c:pt>
                <c:pt idx="503">
                  <c:v>22108977</c:v>
                </c:pt>
                <c:pt idx="504">
                  <c:v>31494270</c:v>
                </c:pt>
                <c:pt idx="505">
                  <c:v>29655590</c:v>
                </c:pt>
                <c:pt idx="506">
                  <c:v>12996</c:v>
                </c:pt>
                <c:pt idx="507">
                  <c:v>17266505</c:v>
                </c:pt>
                <c:pt idx="508">
                  <c:v>31768374</c:v>
                </c:pt>
                <c:pt idx="509">
                  <c:v>792966</c:v>
                </c:pt>
                <c:pt idx="510">
                  <c:v>25615792</c:v>
                </c:pt>
                <c:pt idx="511">
                  <c:v>23618786</c:v>
                </c:pt>
                <c:pt idx="512">
                  <c:v>7605668</c:v>
                </c:pt>
                <c:pt idx="513">
                  <c:v>76418654</c:v>
                </c:pt>
                <c:pt idx="514">
                  <c:v>54758461</c:v>
                </c:pt>
                <c:pt idx="515">
                  <c:v>67061228</c:v>
                </c:pt>
                <c:pt idx="516">
                  <c:v>13746550</c:v>
                </c:pt>
                <c:pt idx="517">
                  <c:v>8460995</c:v>
                </c:pt>
                <c:pt idx="518">
                  <c:v>96793</c:v>
                </c:pt>
                <c:pt idx="519">
                  <c:v>47000485</c:v>
                </c:pt>
                <c:pt idx="520">
                  <c:v>4411102</c:v>
                </c:pt>
                <c:pt idx="521">
                  <c:v>37754208</c:v>
                </c:pt>
                <c:pt idx="522">
                  <c:v>50189179</c:v>
                </c:pt>
                <c:pt idx="523">
                  <c:v>60000000</c:v>
                </c:pt>
                <c:pt idx="524">
                  <c:v>4064333</c:v>
                </c:pt>
                <c:pt idx="525">
                  <c:v>26003149</c:v>
                </c:pt>
                <c:pt idx="526">
                  <c:v>25871834</c:v>
                </c:pt>
                <c:pt idx="527">
                  <c:v>1024175</c:v>
                </c:pt>
                <c:pt idx="528">
                  <c:v>113745408</c:v>
                </c:pt>
                <c:pt idx="529">
                  <c:v>148213377</c:v>
                </c:pt>
                <c:pt idx="530">
                  <c:v>45290318</c:v>
                </c:pt>
                <c:pt idx="531">
                  <c:v>488872</c:v>
                </c:pt>
                <c:pt idx="532">
                  <c:v>146282411</c:v>
                </c:pt>
                <c:pt idx="533">
                  <c:v>10076136</c:v>
                </c:pt>
                <c:pt idx="534">
                  <c:v>578527</c:v>
                </c:pt>
                <c:pt idx="535">
                  <c:v>703002</c:v>
                </c:pt>
                <c:pt idx="536">
                  <c:v>85300000</c:v>
                </c:pt>
                <c:pt idx="537">
                  <c:v>45860039</c:v>
                </c:pt>
                <c:pt idx="538">
                  <c:v>30102717</c:v>
                </c:pt>
                <c:pt idx="539">
                  <c:v>6044618</c:v>
                </c:pt>
                <c:pt idx="540">
                  <c:v>26345</c:v>
                </c:pt>
                <c:pt idx="541">
                  <c:v>4958</c:v>
                </c:pt>
                <c:pt idx="542">
                  <c:v>171988</c:v>
                </c:pt>
                <c:pt idx="543">
                  <c:v>10297897</c:v>
                </c:pt>
                <c:pt idx="544">
                  <c:v>14268533</c:v>
                </c:pt>
                <c:pt idx="545">
                  <c:v>111544445</c:v>
                </c:pt>
                <c:pt idx="546">
                  <c:v>34636443</c:v>
                </c:pt>
                <c:pt idx="547">
                  <c:v>7097125</c:v>
                </c:pt>
                <c:pt idx="548">
                  <c:v>33328051</c:v>
                </c:pt>
                <c:pt idx="549">
                  <c:v>46975183</c:v>
                </c:pt>
                <c:pt idx="550">
                  <c:v>40076438</c:v>
                </c:pt>
                <c:pt idx="551">
                  <c:v>44484065</c:v>
                </c:pt>
                <c:pt idx="552">
                  <c:v>26536120</c:v>
                </c:pt>
                <c:pt idx="553">
                  <c:v>26199517</c:v>
                </c:pt>
                <c:pt idx="554">
                  <c:v>25450527</c:v>
                </c:pt>
                <c:pt idx="555">
                  <c:v>8742261</c:v>
                </c:pt>
                <c:pt idx="556">
                  <c:v>10640645</c:v>
                </c:pt>
                <c:pt idx="557">
                  <c:v>50129186</c:v>
                </c:pt>
                <c:pt idx="558">
                  <c:v>40687294</c:v>
                </c:pt>
                <c:pt idx="559">
                  <c:v>74484168</c:v>
                </c:pt>
                <c:pt idx="560">
                  <c:v>46875468</c:v>
                </c:pt>
                <c:pt idx="561">
                  <c:v>23527955</c:v>
                </c:pt>
                <c:pt idx="562">
                  <c:v>50728000</c:v>
                </c:pt>
                <c:pt idx="563">
                  <c:v>15156200</c:v>
                </c:pt>
                <c:pt idx="564">
                  <c:v>57362581</c:v>
                </c:pt>
                <c:pt idx="565">
                  <c:v>3517797</c:v>
                </c:pt>
                <c:pt idx="566">
                  <c:v>22189039</c:v>
                </c:pt>
                <c:pt idx="567">
                  <c:v>12281500</c:v>
                </c:pt>
                <c:pt idx="568">
                  <c:v>36049108</c:v>
                </c:pt>
                <c:pt idx="569">
                  <c:v>2040920</c:v>
                </c:pt>
                <c:pt idx="570">
                  <c:v>31569268</c:v>
                </c:pt>
                <c:pt idx="571">
                  <c:v>66468315</c:v>
                </c:pt>
                <c:pt idx="572">
                  <c:v>12398628</c:v>
                </c:pt>
                <c:pt idx="573">
                  <c:v>533316061</c:v>
                </c:pt>
                <c:pt idx="574">
                  <c:v>42877165</c:v>
                </c:pt>
                <c:pt idx="575">
                  <c:v>19819494</c:v>
                </c:pt>
                <c:pt idx="576">
                  <c:v>43568507</c:v>
                </c:pt>
                <c:pt idx="577">
                  <c:v>122012710</c:v>
                </c:pt>
                <c:pt idx="578">
                  <c:v>77862546</c:v>
                </c:pt>
                <c:pt idx="579">
                  <c:v>62401264</c:v>
                </c:pt>
                <c:pt idx="580">
                  <c:v>45996718</c:v>
                </c:pt>
                <c:pt idx="581">
                  <c:v>66207920</c:v>
                </c:pt>
                <c:pt idx="582">
                  <c:v>34238611</c:v>
                </c:pt>
                <c:pt idx="583">
                  <c:v>81517441</c:v>
                </c:pt>
                <c:pt idx="584">
                  <c:v>50007168</c:v>
                </c:pt>
                <c:pt idx="585">
                  <c:v>26442251</c:v>
                </c:pt>
                <c:pt idx="586">
                  <c:v>36883539</c:v>
                </c:pt>
                <c:pt idx="587">
                  <c:v>24520892</c:v>
                </c:pt>
                <c:pt idx="588">
                  <c:v>24375436</c:v>
                </c:pt>
                <c:pt idx="589">
                  <c:v>36665854</c:v>
                </c:pt>
                <c:pt idx="590">
                  <c:v>14967182</c:v>
                </c:pt>
                <c:pt idx="591">
                  <c:v>26183197</c:v>
                </c:pt>
                <c:pt idx="592">
                  <c:v>7948159</c:v>
                </c:pt>
                <c:pt idx="593">
                  <c:v>183125</c:v>
                </c:pt>
                <c:pt idx="594">
                  <c:v>33682273</c:v>
                </c:pt>
                <c:pt idx="595">
                  <c:v>19976073</c:v>
                </c:pt>
                <c:pt idx="596">
                  <c:v>10965209</c:v>
                </c:pt>
                <c:pt idx="597">
                  <c:v>10880926</c:v>
                </c:pt>
                <c:pt idx="598">
                  <c:v>20285518</c:v>
                </c:pt>
                <c:pt idx="599">
                  <c:v>66489425</c:v>
                </c:pt>
                <c:pt idx="600">
                  <c:v>36833473</c:v>
                </c:pt>
                <c:pt idx="601">
                  <c:v>34604054</c:v>
                </c:pt>
                <c:pt idx="602">
                  <c:v>9286314</c:v>
                </c:pt>
                <c:pt idx="603">
                  <c:v>23225911</c:v>
                </c:pt>
                <c:pt idx="604">
                  <c:v>19783777</c:v>
                </c:pt>
                <c:pt idx="605">
                  <c:v>26415649</c:v>
                </c:pt>
                <c:pt idx="606">
                  <c:v>15712072</c:v>
                </c:pt>
                <c:pt idx="607">
                  <c:v>12626905</c:v>
                </c:pt>
                <c:pt idx="608">
                  <c:v>5749134</c:v>
                </c:pt>
                <c:pt idx="609">
                  <c:v>39687528</c:v>
                </c:pt>
                <c:pt idx="610">
                  <c:v>35635046</c:v>
                </c:pt>
                <c:pt idx="611">
                  <c:v>6855137</c:v>
                </c:pt>
                <c:pt idx="612">
                  <c:v>35007180</c:v>
                </c:pt>
                <c:pt idx="613">
                  <c:v>3275585</c:v>
                </c:pt>
                <c:pt idx="614">
                  <c:v>6047856</c:v>
                </c:pt>
                <c:pt idx="615">
                  <c:v>1818681</c:v>
                </c:pt>
                <c:pt idx="616">
                  <c:v>8060</c:v>
                </c:pt>
                <c:pt idx="617">
                  <c:v>11905519</c:v>
                </c:pt>
                <c:pt idx="618">
                  <c:v>3335839</c:v>
                </c:pt>
                <c:pt idx="619">
                  <c:v>7916887</c:v>
                </c:pt>
                <c:pt idx="620">
                  <c:v>7434726</c:v>
                </c:pt>
                <c:pt idx="621">
                  <c:v>44726644</c:v>
                </c:pt>
                <c:pt idx="622">
                  <c:v>12200000</c:v>
                </c:pt>
                <c:pt idx="623">
                  <c:v>33200000</c:v>
                </c:pt>
                <c:pt idx="624">
                  <c:v>40198710</c:v>
                </c:pt>
                <c:pt idx="625">
                  <c:v>134568845</c:v>
                </c:pt>
                <c:pt idx="626">
                  <c:v>24407944</c:v>
                </c:pt>
                <c:pt idx="627">
                  <c:v>19781879</c:v>
                </c:pt>
                <c:pt idx="628">
                  <c:v>5430822</c:v>
                </c:pt>
                <c:pt idx="629">
                  <c:v>76081498</c:v>
                </c:pt>
                <c:pt idx="630">
                  <c:v>14095303</c:v>
                </c:pt>
                <c:pt idx="631">
                  <c:v>25121291</c:v>
                </c:pt>
                <c:pt idx="632">
                  <c:v>118311368</c:v>
                </c:pt>
                <c:pt idx="633">
                  <c:v>126149655</c:v>
                </c:pt>
                <c:pt idx="634">
                  <c:v>25863915</c:v>
                </c:pt>
                <c:pt idx="635">
                  <c:v>10268846</c:v>
                </c:pt>
                <c:pt idx="636">
                  <c:v>48068396</c:v>
                </c:pt>
                <c:pt idx="637">
                  <c:v>87704396</c:v>
                </c:pt>
                <c:pt idx="638">
                  <c:v>17609982</c:v>
                </c:pt>
                <c:pt idx="639">
                  <c:v>1686429</c:v>
                </c:pt>
                <c:pt idx="640">
                  <c:v>112225777</c:v>
                </c:pt>
                <c:pt idx="641">
                  <c:v>14294842</c:v>
                </c:pt>
                <c:pt idx="642">
                  <c:v>13763130</c:v>
                </c:pt>
                <c:pt idx="643">
                  <c:v>38122105</c:v>
                </c:pt>
                <c:pt idx="644">
                  <c:v>24048000</c:v>
                </c:pt>
                <c:pt idx="645">
                  <c:v>44450000</c:v>
                </c:pt>
                <c:pt idx="646">
                  <c:v>10696210</c:v>
                </c:pt>
                <c:pt idx="647">
                  <c:v>13630226</c:v>
                </c:pt>
                <c:pt idx="648">
                  <c:v>6739141</c:v>
                </c:pt>
                <c:pt idx="649">
                  <c:v>350034110</c:v>
                </c:pt>
                <c:pt idx="650">
                  <c:v>129734803</c:v>
                </c:pt>
                <c:pt idx="651">
                  <c:v>209805005</c:v>
                </c:pt>
                <c:pt idx="652">
                  <c:v>101643008</c:v>
                </c:pt>
                <c:pt idx="653">
                  <c:v>65452312</c:v>
                </c:pt>
                <c:pt idx="654">
                  <c:v>26871</c:v>
                </c:pt>
                <c:pt idx="655">
                  <c:v>62494975</c:v>
                </c:pt>
                <c:pt idx="656">
                  <c:v>101087161</c:v>
                </c:pt>
                <c:pt idx="657">
                  <c:v>69772969</c:v>
                </c:pt>
                <c:pt idx="658">
                  <c:v>127083765</c:v>
                </c:pt>
                <c:pt idx="659">
                  <c:v>25093607</c:v>
                </c:pt>
                <c:pt idx="660">
                  <c:v>70450000</c:v>
                </c:pt>
                <c:pt idx="661">
                  <c:v>13750556</c:v>
                </c:pt>
                <c:pt idx="662">
                  <c:v>106126012</c:v>
                </c:pt>
                <c:pt idx="663">
                  <c:v>36279230</c:v>
                </c:pt>
                <c:pt idx="664">
                  <c:v>101530738</c:v>
                </c:pt>
                <c:pt idx="665">
                  <c:v>70327868</c:v>
                </c:pt>
                <c:pt idx="666">
                  <c:v>38105077</c:v>
                </c:pt>
                <c:pt idx="667">
                  <c:v>30306268</c:v>
                </c:pt>
                <c:pt idx="668">
                  <c:v>139852971</c:v>
                </c:pt>
                <c:pt idx="669">
                  <c:v>32003620</c:v>
                </c:pt>
                <c:pt idx="670">
                  <c:v>15279680</c:v>
                </c:pt>
                <c:pt idx="671">
                  <c:v>29113588</c:v>
                </c:pt>
                <c:pt idx="672">
                  <c:v>18600911</c:v>
                </c:pt>
                <c:pt idx="673">
                  <c:v>14942422</c:v>
                </c:pt>
                <c:pt idx="674">
                  <c:v>144731527</c:v>
                </c:pt>
                <c:pt idx="675">
                  <c:v>20275446</c:v>
                </c:pt>
                <c:pt idx="676">
                  <c:v>17120019</c:v>
                </c:pt>
                <c:pt idx="677">
                  <c:v>57744720</c:v>
                </c:pt>
                <c:pt idx="678">
                  <c:v>43095600</c:v>
                </c:pt>
                <c:pt idx="679">
                  <c:v>45645204</c:v>
                </c:pt>
                <c:pt idx="680">
                  <c:v>18967571</c:v>
                </c:pt>
                <c:pt idx="681">
                  <c:v>12026670</c:v>
                </c:pt>
                <c:pt idx="682">
                  <c:v>55845943</c:v>
                </c:pt>
                <c:pt idx="683">
                  <c:v>55973336</c:v>
                </c:pt>
                <c:pt idx="684">
                  <c:v>22466994</c:v>
                </c:pt>
                <c:pt idx="685">
                  <c:v>15361537</c:v>
                </c:pt>
                <c:pt idx="686">
                  <c:v>16027866</c:v>
                </c:pt>
                <c:pt idx="687">
                  <c:v>25296447</c:v>
                </c:pt>
                <c:pt idx="688">
                  <c:v>15988876</c:v>
                </c:pt>
                <c:pt idx="689">
                  <c:v>12232937</c:v>
                </c:pt>
                <c:pt idx="690">
                  <c:v>9525276</c:v>
                </c:pt>
                <c:pt idx="691">
                  <c:v>10494494</c:v>
                </c:pt>
                <c:pt idx="692">
                  <c:v>5694401</c:v>
                </c:pt>
                <c:pt idx="693">
                  <c:v>24984868</c:v>
                </c:pt>
                <c:pt idx="694">
                  <c:v>1197786</c:v>
                </c:pt>
                <c:pt idx="695">
                  <c:v>26589953</c:v>
                </c:pt>
                <c:pt idx="696">
                  <c:v>27829874</c:v>
                </c:pt>
                <c:pt idx="697">
                  <c:v>162</c:v>
                </c:pt>
                <c:pt idx="698">
                  <c:v>10269307</c:v>
                </c:pt>
                <c:pt idx="699">
                  <c:v>25625110</c:v>
                </c:pt>
                <c:pt idx="700">
                  <c:v>49413</c:v>
                </c:pt>
                <c:pt idx="701">
                  <c:v>4105123</c:v>
                </c:pt>
                <c:pt idx="702">
                  <c:v>227946274</c:v>
                </c:pt>
                <c:pt idx="703">
                  <c:v>129115</c:v>
                </c:pt>
                <c:pt idx="704">
                  <c:v>613556</c:v>
                </c:pt>
                <c:pt idx="705">
                  <c:v>3273588</c:v>
                </c:pt>
                <c:pt idx="706">
                  <c:v>96734</c:v>
                </c:pt>
                <c:pt idx="707">
                  <c:v>721</c:v>
                </c:pt>
                <c:pt idx="708">
                  <c:v>4000000</c:v>
                </c:pt>
                <c:pt idx="709">
                  <c:v>50693162</c:v>
                </c:pt>
                <c:pt idx="710">
                  <c:v>668171</c:v>
                </c:pt>
                <c:pt idx="711">
                  <c:v>10956379</c:v>
                </c:pt>
                <c:pt idx="712">
                  <c:v>55942830</c:v>
                </c:pt>
                <c:pt idx="713">
                  <c:v>14337579</c:v>
                </c:pt>
                <c:pt idx="714">
                  <c:v>83503161</c:v>
                </c:pt>
                <c:pt idx="715">
                  <c:v>10539414</c:v>
                </c:pt>
                <c:pt idx="716">
                  <c:v>106369117</c:v>
                </c:pt>
                <c:pt idx="717">
                  <c:v>210592590</c:v>
                </c:pt>
                <c:pt idx="718">
                  <c:v>198539855</c:v>
                </c:pt>
                <c:pt idx="719">
                  <c:v>128978</c:v>
                </c:pt>
                <c:pt idx="720">
                  <c:v>229311</c:v>
                </c:pt>
                <c:pt idx="721">
                  <c:v>111110575</c:v>
                </c:pt>
                <c:pt idx="722">
                  <c:v>113330342</c:v>
                </c:pt>
                <c:pt idx="723">
                  <c:v>78120196</c:v>
                </c:pt>
                <c:pt idx="724">
                  <c:v>14500000</c:v>
                </c:pt>
                <c:pt idx="725">
                  <c:v>31662</c:v>
                </c:pt>
                <c:pt idx="726">
                  <c:v>1400000</c:v>
                </c:pt>
                <c:pt idx="727">
                  <c:v>121945720</c:v>
                </c:pt>
                <c:pt idx="728">
                  <c:v>107503316</c:v>
                </c:pt>
                <c:pt idx="729">
                  <c:v>101228120</c:v>
                </c:pt>
                <c:pt idx="730">
                  <c:v>58918501</c:v>
                </c:pt>
                <c:pt idx="731">
                  <c:v>187670866</c:v>
                </c:pt>
                <c:pt idx="732">
                  <c:v>176781728</c:v>
                </c:pt>
                <c:pt idx="733">
                  <c:v>128067808</c:v>
                </c:pt>
                <c:pt idx="734">
                  <c:v>140459099</c:v>
                </c:pt>
                <c:pt idx="735">
                  <c:v>1602466</c:v>
                </c:pt>
                <c:pt idx="736">
                  <c:v>14567883</c:v>
                </c:pt>
                <c:pt idx="737">
                  <c:v>85463309</c:v>
                </c:pt>
                <c:pt idx="738">
                  <c:v>93050117</c:v>
                </c:pt>
                <c:pt idx="739">
                  <c:v>176740650</c:v>
                </c:pt>
                <c:pt idx="740">
                  <c:v>47474112</c:v>
                </c:pt>
                <c:pt idx="741">
                  <c:v>20550712</c:v>
                </c:pt>
                <c:pt idx="742">
                  <c:v>4563029</c:v>
                </c:pt>
                <c:pt idx="743">
                  <c:v>2221994</c:v>
                </c:pt>
                <c:pt idx="744">
                  <c:v>1190018</c:v>
                </c:pt>
                <c:pt idx="745">
                  <c:v>32616869</c:v>
                </c:pt>
                <c:pt idx="746">
                  <c:v>82670733</c:v>
                </c:pt>
                <c:pt idx="747">
                  <c:v>24848292</c:v>
                </c:pt>
                <c:pt idx="748">
                  <c:v>18573791</c:v>
                </c:pt>
                <c:pt idx="749">
                  <c:v>73103784</c:v>
                </c:pt>
                <c:pt idx="750">
                  <c:v>40048332</c:v>
                </c:pt>
                <c:pt idx="751">
                  <c:v>47456450</c:v>
                </c:pt>
                <c:pt idx="752">
                  <c:v>118471320</c:v>
                </c:pt>
                <c:pt idx="753">
                  <c:v>39380442</c:v>
                </c:pt>
                <c:pt idx="754">
                  <c:v>32598931</c:v>
                </c:pt>
                <c:pt idx="755">
                  <c:v>74540762</c:v>
                </c:pt>
                <c:pt idx="756">
                  <c:v>50549107</c:v>
                </c:pt>
                <c:pt idx="757">
                  <c:v>18208078</c:v>
                </c:pt>
                <c:pt idx="758">
                  <c:v>67823573</c:v>
                </c:pt>
                <c:pt idx="759">
                  <c:v>70496802</c:v>
                </c:pt>
                <c:pt idx="760">
                  <c:v>40247512</c:v>
                </c:pt>
                <c:pt idx="761">
                  <c:v>30688364</c:v>
                </c:pt>
                <c:pt idx="762">
                  <c:v>10324441</c:v>
                </c:pt>
                <c:pt idx="763">
                  <c:v>18843314</c:v>
                </c:pt>
                <c:pt idx="764">
                  <c:v>3060858</c:v>
                </c:pt>
                <c:pt idx="765">
                  <c:v>35024475</c:v>
                </c:pt>
                <c:pt idx="766">
                  <c:v>43426961</c:v>
                </c:pt>
                <c:pt idx="767">
                  <c:v>91400000</c:v>
                </c:pt>
                <c:pt idx="768">
                  <c:v>52822418</c:v>
                </c:pt>
                <c:pt idx="769">
                  <c:v>59068786</c:v>
                </c:pt>
                <c:pt idx="770">
                  <c:v>14587732</c:v>
                </c:pt>
                <c:pt idx="771">
                  <c:v>40911830</c:v>
                </c:pt>
                <c:pt idx="772">
                  <c:v>85707116</c:v>
                </c:pt>
                <c:pt idx="773">
                  <c:v>62647540</c:v>
                </c:pt>
                <c:pt idx="774">
                  <c:v>216119491</c:v>
                </c:pt>
                <c:pt idx="775">
                  <c:v>10166502</c:v>
                </c:pt>
                <c:pt idx="776">
                  <c:v>48154732</c:v>
                </c:pt>
                <c:pt idx="777">
                  <c:v>1110186</c:v>
                </c:pt>
                <c:pt idx="778">
                  <c:v>17149</c:v>
                </c:pt>
                <c:pt idx="779">
                  <c:v>1512815</c:v>
                </c:pt>
                <c:pt idx="780">
                  <c:v>3500000</c:v>
                </c:pt>
                <c:pt idx="781">
                  <c:v>190562</c:v>
                </c:pt>
                <c:pt idx="782">
                  <c:v>43929341</c:v>
                </c:pt>
                <c:pt idx="783">
                  <c:v>36381716</c:v>
                </c:pt>
                <c:pt idx="784">
                  <c:v>62321039</c:v>
                </c:pt>
                <c:pt idx="785">
                  <c:v>37516013</c:v>
                </c:pt>
                <c:pt idx="786">
                  <c:v>55682070</c:v>
                </c:pt>
                <c:pt idx="787">
                  <c:v>40168080</c:v>
                </c:pt>
                <c:pt idx="788">
                  <c:v>66862068</c:v>
                </c:pt>
                <c:pt idx="789">
                  <c:v>16115878</c:v>
                </c:pt>
                <c:pt idx="790">
                  <c:v>59035104</c:v>
                </c:pt>
                <c:pt idx="791">
                  <c:v>29136626</c:v>
                </c:pt>
                <c:pt idx="792">
                  <c:v>7282851</c:v>
                </c:pt>
                <c:pt idx="793">
                  <c:v>33000377</c:v>
                </c:pt>
                <c:pt idx="794">
                  <c:v>23292105</c:v>
                </c:pt>
                <c:pt idx="795">
                  <c:v>21088568</c:v>
                </c:pt>
                <c:pt idx="796">
                  <c:v>9094451</c:v>
                </c:pt>
                <c:pt idx="797">
                  <c:v>44793200</c:v>
                </c:pt>
                <c:pt idx="798">
                  <c:v>13829734</c:v>
                </c:pt>
                <c:pt idx="799">
                  <c:v>19059018</c:v>
                </c:pt>
                <c:pt idx="800">
                  <c:v>115802596</c:v>
                </c:pt>
                <c:pt idx="801">
                  <c:v>51774002</c:v>
                </c:pt>
                <c:pt idx="802">
                  <c:v>10706786</c:v>
                </c:pt>
                <c:pt idx="803">
                  <c:v>51483949</c:v>
                </c:pt>
                <c:pt idx="804">
                  <c:v>5664251</c:v>
                </c:pt>
                <c:pt idx="805">
                  <c:v>70001065</c:v>
                </c:pt>
                <c:pt idx="806">
                  <c:v>54967359</c:v>
                </c:pt>
                <c:pt idx="807">
                  <c:v>10326062</c:v>
                </c:pt>
                <c:pt idx="808">
                  <c:v>10907291</c:v>
                </c:pt>
                <c:pt idx="809">
                  <c:v>3500000</c:v>
                </c:pt>
                <c:pt idx="810">
                  <c:v>47748610</c:v>
                </c:pt>
                <c:pt idx="811">
                  <c:v>55473600</c:v>
                </c:pt>
                <c:pt idx="812">
                  <c:v>39532308</c:v>
                </c:pt>
                <c:pt idx="813">
                  <c:v>30669413</c:v>
                </c:pt>
                <c:pt idx="814">
                  <c:v>8434601</c:v>
                </c:pt>
                <c:pt idx="815">
                  <c:v>59735548</c:v>
                </c:pt>
                <c:pt idx="816">
                  <c:v>73209340</c:v>
                </c:pt>
                <c:pt idx="817">
                  <c:v>80281096</c:v>
                </c:pt>
                <c:pt idx="818">
                  <c:v>42345531</c:v>
                </c:pt>
                <c:pt idx="819">
                  <c:v>81645152</c:v>
                </c:pt>
                <c:pt idx="820">
                  <c:v>50740078</c:v>
                </c:pt>
                <c:pt idx="821">
                  <c:v>50648679</c:v>
                </c:pt>
                <c:pt idx="822">
                  <c:v>41797066</c:v>
                </c:pt>
                <c:pt idx="823">
                  <c:v>60054449</c:v>
                </c:pt>
                <c:pt idx="824">
                  <c:v>18500966</c:v>
                </c:pt>
                <c:pt idx="825">
                  <c:v>29975979</c:v>
                </c:pt>
                <c:pt idx="826">
                  <c:v>15100000</c:v>
                </c:pt>
                <c:pt idx="827">
                  <c:v>12610731</c:v>
                </c:pt>
                <c:pt idx="828">
                  <c:v>78845130</c:v>
                </c:pt>
                <c:pt idx="829">
                  <c:v>71519230</c:v>
                </c:pt>
                <c:pt idx="830">
                  <c:v>25031037</c:v>
                </c:pt>
                <c:pt idx="831">
                  <c:v>82163317</c:v>
                </c:pt>
                <c:pt idx="832">
                  <c:v>20241395</c:v>
                </c:pt>
                <c:pt idx="833">
                  <c:v>6842058</c:v>
                </c:pt>
                <c:pt idx="834">
                  <c:v>144795350</c:v>
                </c:pt>
                <c:pt idx="835">
                  <c:v>132014112</c:v>
                </c:pt>
                <c:pt idx="836">
                  <c:v>34543701</c:v>
                </c:pt>
                <c:pt idx="837">
                  <c:v>53789313</c:v>
                </c:pt>
                <c:pt idx="838">
                  <c:v>102413606</c:v>
                </c:pt>
                <c:pt idx="839">
                  <c:v>12276810</c:v>
                </c:pt>
                <c:pt idx="840">
                  <c:v>227137090</c:v>
                </c:pt>
                <c:pt idx="841">
                  <c:v>176049130</c:v>
                </c:pt>
                <c:pt idx="842">
                  <c:v>101111837</c:v>
                </c:pt>
                <c:pt idx="843">
                  <c:v>121468960</c:v>
                </c:pt>
                <c:pt idx="844">
                  <c:v>91439400</c:v>
                </c:pt>
                <c:pt idx="845">
                  <c:v>28064226</c:v>
                </c:pt>
                <c:pt idx="846">
                  <c:v>7659747</c:v>
                </c:pt>
                <c:pt idx="847">
                  <c:v>150350192</c:v>
                </c:pt>
                <c:pt idx="848">
                  <c:v>139259759</c:v>
                </c:pt>
                <c:pt idx="849">
                  <c:v>281492479</c:v>
                </c:pt>
                <c:pt idx="850">
                  <c:v>132122995</c:v>
                </c:pt>
                <c:pt idx="851">
                  <c:v>61656849</c:v>
                </c:pt>
                <c:pt idx="852">
                  <c:v>204843350</c:v>
                </c:pt>
                <c:pt idx="853">
                  <c:v>83552429</c:v>
                </c:pt>
                <c:pt idx="854">
                  <c:v>171383253</c:v>
                </c:pt>
                <c:pt idx="855">
                  <c:v>25857987</c:v>
                </c:pt>
                <c:pt idx="856">
                  <c:v>10431220</c:v>
                </c:pt>
                <c:pt idx="857">
                  <c:v>5333658</c:v>
                </c:pt>
                <c:pt idx="858">
                  <c:v>38400000</c:v>
                </c:pt>
                <c:pt idx="859">
                  <c:v>25244700</c:v>
                </c:pt>
                <c:pt idx="860">
                  <c:v>18990542</c:v>
                </c:pt>
                <c:pt idx="861">
                  <c:v>882290</c:v>
                </c:pt>
                <c:pt idx="862">
                  <c:v>38542418</c:v>
                </c:pt>
                <c:pt idx="863">
                  <c:v>17473245</c:v>
                </c:pt>
                <c:pt idx="864">
                  <c:v>36064910</c:v>
                </c:pt>
                <c:pt idx="865">
                  <c:v>81687587</c:v>
                </c:pt>
                <c:pt idx="866">
                  <c:v>73648142</c:v>
                </c:pt>
                <c:pt idx="867">
                  <c:v>20488579</c:v>
                </c:pt>
                <c:pt idx="868">
                  <c:v>43905746</c:v>
                </c:pt>
                <c:pt idx="869">
                  <c:v>126546825</c:v>
                </c:pt>
                <c:pt idx="870">
                  <c:v>41997790</c:v>
                </c:pt>
                <c:pt idx="871">
                  <c:v>37553932</c:v>
                </c:pt>
                <c:pt idx="872">
                  <c:v>10955425</c:v>
                </c:pt>
                <c:pt idx="873">
                  <c:v>115646235</c:v>
                </c:pt>
                <c:pt idx="874">
                  <c:v>21371425</c:v>
                </c:pt>
                <c:pt idx="875">
                  <c:v>54700065</c:v>
                </c:pt>
                <c:pt idx="876">
                  <c:v>7009668</c:v>
                </c:pt>
                <c:pt idx="877">
                  <c:v>448130642</c:v>
                </c:pt>
                <c:pt idx="878">
                  <c:v>108521835</c:v>
                </c:pt>
                <c:pt idx="879">
                  <c:v>67344392</c:v>
                </c:pt>
                <c:pt idx="880">
                  <c:v>81557479</c:v>
                </c:pt>
                <c:pt idx="881">
                  <c:v>117541000</c:v>
                </c:pt>
                <c:pt idx="882">
                  <c:v>98895417</c:v>
                </c:pt>
                <c:pt idx="883">
                  <c:v>40932372</c:v>
                </c:pt>
                <c:pt idx="884">
                  <c:v>50024083</c:v>
                </c:pt>
                <c:pt idx="885">
                  <c:v>11466088</c:v>
                </c:pt>
                <c:pt idx="886">
                  <c:v>9483821</c:v>
                </c:pt>
                <c:pt idx="887">
                  <c:v>23324666</c:v>
                </c:pt>
                <c:pt idx="888">
                  <c:v>47553512</c:v>
                </c:pt>
                <c:pt idx="889">
                  <c:v>41256277</c:v>
                </c:pt>
                <c:pt idx="890">
                  <c:v>89253340</c:v>
                </c:pt>
                <c:pt idx="891">
                  <c:v>83287363</c:v>
                </c:pt>
                <c:pt idx="892">
                  <c:v>2154540</c:v>
                </c:pt>
                <c:pt idx="893">
                  <c:v>81350242</c:v>
                </c:pt>
                <c:pt idx="894">
                  <c:v>145000989</c:v>
                </c:pt>
                <c:pt idx="895">
                  <c:v>18934858</c:v>
                </c:pt>
                <c:pt idx="896">
                  <c:v>3749061</c:v>
                </c:pt>
                <c:pt idx="897">
                  <c:v>30050028</c:v>
                </c:pt>
                <c:pt idx="898">
                  <c:v>27285953</c:v>
                </c:pt>
                <c:pt idx="899">
                  <c:v>18636537</c:v>
                </c:pt>
                <c:pt idx="900">
                  <c:v>77086030</c:v>
                </c:pt>
                <c:pt idx="901">
                  <c:v>13264986</c:v>
                </c:pt>
                <c:pt idx="902">
                  <c:v>133228348</c:v>
                </c:pt>
                <c:pt idx="903">
                  <c:v>1098224</c:v>
                </c:pt>
                <c:pt idx="904">
                  <c:v>101217900</c:v>
                </c:pt>
                <c:pt idx="905">
                  <c:v>183132370</c:v>
                </c:pt>
                <c:pt idx="906">
                  <c:v>63071133</c:v>
                </c:pt>
                <c:pt idx="907">
                  <c:v>20999103</c:v>
                </c:pt>
                <c:pt idx="908">
                  <c:v>114053579</c:v>
                </c:pt>
                <c:pt idx="909">
                  <c:v>106793915</c:v>
                </c:pt>
                <c:pt idx="910">
                  <c:v>356454367</c:v>
                </c:pt>
                <c:pt idx="911">
                  <c:v>22717758</c:v>
                </c:pt>
                <c:pt idx="912">
                  <c:v>26288320</c:v>
                </c:pt>
                <c:pt idx="913">
                  <c:v>145771527</c:v>
                </c:pt>
                <c:pt idx="914">
                  <c:v>100491683</c:v>
                </c:pt>
                <c:pt idx="915">
                  <c:v>25571351</c:v>
                </c:pt>
                <c:pt idx="916">
                  <c:v>292979556</c:v>
                </c:pt>
                <c:pt idx="917">
                  <c:v>126597121</c:v>
                </c:pt>
                <c:pt idx="918">
                  <c:v>64459316</c:v>
                </c:pt>
                <c:pt idx="919">
                  <c:v>216366733</c:v>
                </c:pt>
                <c:pt idx="920">
                  <c:v>83348920</c:v>
                </c:pt>
                <c:pt idx="921">
                  <c:v>130174897</c:v>
                </c:pt>
                <c:pt idx="922">
                  <c:v>161317423</c:v>
                </c:pt>
                <c:pt idx="923">
                  <c:v>380838870</c:v>
                </c:pt>
                <c:pt idx="924">
                  <c:v>84303558</c:v>
                </c:pt>
                <c:pt idx="925">
                  <c:v>155019340</c:v>
                </c:pt>
                <c:pt idx="926">
                  <c:v>100169068</c:v>
                </c:pt>
                <c:pt idx="927">
                  <c:v>193136719</c:v>
                </c:pt>
                <c:pt idx="928">
                  <c:v>160762022</c:v>
                </c:pt>
                <c:pt idx="929">
                  <c:v>176387405</c:v>
                </c:pt>
                <c:pt idx="930">
                  <c:v>90646554</c:v>
                </c:pt>
                <c:pt idx="931">
                  <c:v>55747724</c:v>
                </c:pt>
                <c:pt idx="932">
                  <c:v>31051126</c:v>
                </c:pt>
                <c:pt idx="933">
                  <c:v>58336565</c:v>
                </c:pt>
                <c:pt idx="934">
                  <c:v>64238770</c:v>
                </c:pt>
                <c:pt idx="935">
                  <c:v>12701880</c:v>
                </c:pt>
                <c:pt idx="936">
                  <c:v>13684949</c:v>
                </c:pt>
                <c:pt idx="937">
                  <c:v>268488329</c:v>
                </c:pt>
                <c:pt idx="938">
                  <c:v>414984497</c:v>
                </c:pt>
                <c:pt idx="939">
                  <c:v>237282182</c:v>
                </c:pt>
                <c:pt idx="940">
                  <c:v>238371987</c:v>
                </c:pt>
                <c:pt idx="941">
                  <c:v>320706665</c:v>
                </c:pt>
                <c:pt idx="942">
                  <c:v>64736114</c:v>
                </c:pt>
                <c:pt idx="943">
                  <c:v>289907418</c:v>
                </c:pt>
                <c:pt idx="944">
                  <c:v>187165546</c:v>
                </c:pt>
                <c:pt idx="945">
                  <c:v>142614158</c:v>
                </c:pt>
                <c:pt idx="946">
                  <c:v>71017784</c:v>
                </c:pt>
                <c:pt idx="947">
                  <c:v>89296573</c:v>
                </c:pt>
                <c:pt idx="948">
                  <c:v>245823397</c:v>
                </c:pt>
                <c:pt idx="949">
                  <c:v>46440491</c:v>
                </c:pt>
                <c:pt idx="950">
                  <c:v>26000610</c:v>
                </c:pt>
                <c:pt idx="951">
                  <c:v>162495848</c:v>
                </c:pt>
                <c:pt idx="952">
                  <c:v>108012170</c:v>
                </c:pt>
                <c:pt idx="953">
                  <c:v>55994557</c:v>
                </c:pt>
                <c:pt idx="954">
                  <c:v>50818750</c:v>
                </c:pt>
                <c:pt idx="955">
                  <c:v>50807639</c:v>
                </c:pt>
                <c:pt idx="956">
                  <c:v>267652016</c:v>
                </c:pt>
                <c:pt idx="957">
                  <c:v>15519841</c:v>
                </c:pt>
                <c:pt idx="958">
                  <c:v>162792677</c:v>
                </c:pt>
                <c:pt idx="959">
                  <c:v>28133159</c:v>
                </c:pt>
                <c:pt idx="960">
                  <c:v>4091</c:v>
                </c:pt>
                <c:pt idx="961">
                  <c:v>191796233</c:v>
                </c:pt>
                <c:pt idx="962">
                  <c:v>85416609</c:v>
                </c:pt>
                <c:pt idx="963">
                  <c:v>39880476</c:v>
                </c:pt>
                <c:pt idx="964">
                  <c:v>7382993</c:v>
                </c:pt>
                <c:pt idx="965">
                  <c:v>85884815</c:v>
                </c:pt>
                <c:pt idx="966">
                  <c:v>133103929</c:v>
                </c:pt>
                <c:pt idx="967">
                  <c:v>400736600</c:v>
                </c:pt>
                <c:pt idx="968">
                  <c:v>39399750</c:v>
                </c:pt>
                <c:pt idx="969">
                  <c:v>200807262</c:v>
                </c:pt>
                <c:pt idx="970">
                  <c:v>217350219</c:v>
                </c:pt>
                <c:pt idx="971">
                  <c:v>436471036</c:v>
                </c:pt>
                <c:pt idx="972">
                  <c:v>50150619</c:v>
                </c:pt>
                <c:pt idx="973">
                  <c:v>20950820</c:v>
                </c:pt>
                <c:pt idx="974">
                  <c:v>90443603</c:v>
                </c:pt>
                <c:pt idx="975">
                  <c:v>131536019</c:v>
                </c:pt>
                <c:pt idx="976">
                  <c:v>143618384</c:v>
                </c:pt>
                <c:pt idx="977">
                  <c:v>26687172</c:v>
                </c:pt>
                <c:pt idx="978">
                  <c:v>50802661</c:v>
                </c:pt>
                <c:pt idx="979">
                  <c:v>76501438</c:v>
                </c:pt>
                <c:pt idx="980">
                  <c:v>25077977</c:v>
                </c:pt>
                <c:pt idx="981">
                  <c:v>189412677</c:v>
                </c:pt>
                <c:pt idx="982">
                  <c:v>111505642</c:v>
                </c:pt>
                <c:pt idx="983">
                  <c:v>128200012</c:v>
                </c:pt>
                <c:pt idx="984">
                  <c:v>135381507</c:v>
                </c:pt>
                <c:pt idx="985">
                  <c:v>42194060</c:v>
                </c:pt>
                <c:pt idx="986">
                  <c:v>57011847</c:v>
                </c:pt>
                <c:pt idx="987">
                  <c:v>30105968</c:v>
                </c:pt>
                <c:pt idx="988">
                  <c:v>191450875</c:v>
                </c:pt>
                <c:pt idx="989">
                  <c:v>83024900</c:v>
                </c:pt>
                <c:pt idx="990">
                  <c:v>244052771</c:v>
                </c:pt>
                <c:pt idx="991">
                  <c:v>19447478</c:v>
                </c:pt>
                <c:pt idx="992">
                  <c:v>123207194</c:v>
                </c:pt>
                <c:pt idx="993">
                  <c:v>511920</c:v>
                </c:pt>
                <c:pt idx="994">
                  <c:v>1339152</c:v>
                </c:pt>
                <c:pt idx="995">
                  <c:v>58297830</c:v>
                </c:pt>
                <c:pt idx="996">
                  <c:v>141600000</c:v>
                </c:pt>
                <c:pt idx="997">
                  <c:v>422783777</c:v>
                </c:pt>
                <c:pt idx="998">
                  <c:v>36073232</c:v>
                </c:pt>
                <c:pt idx="999">
                  <c:v>48092846</c:v>
                </c:pt>
                <c:pt idx="1000">
                  <c:v>665426</c:v>
                </c:pt>
                <c:pt idx="1001">
                  <c:v>217387997</c:v>
                </c:pt>
                <c:pt idx="1002">
                  <c:v>103400692</c:v>
                </c:pt>
                <c:pt idx="1003">
                  <c:v>107515297</c:v>
                </c:pt>
                <c:pt idx="1004">
                  <c:v>15131330</c:v>
                </c:pt>
                <c:pt idx="1005">
                  <c:v>15081783</c:v>
                </c:pt>
                <c:pt idx="1006">
                  <c:v>4710455</c:v>
                </c:pt>
                <c:pt idx="1007">
                  <c:v>48423368</c:v>
                </c:pt>
                <c:pt idx="1008">
                  <c:v>10049886</c:v>
                </c:pt>
                <c:pt idx="1009">
                  <c:v>686383</c:v>
                </c:pt>
                <c:pt idx="1010">
                  <c:v>8460990</c:v>
                </c:pt>
                <c:pt idx="1011">
                  <c:v>120618403</c:v>
                </c:pt>
                <c:pt idx="1012">
                  <c:v>47887943</c:v>
                </c:pt>
                <c:pt idx="1013">
                  <c:v>223806889</c:v>
                </c:pt>
                <c:pt idx="1014">
                  <c:v>38120554</c:v>
                </c:pt>
                <c:pt idx="1015">
                  <c:v>137748063</c:v>
                </c:pt>
                <c:pt idx="1016">
                  <c:v>73215310</c:v>
                </c:pt>
                <c:pt idx="1017">
                  <c:v>2298191</c:v>
                </c:pt>
                <c:pt idx="1018">
                  <c:v>31600000</c:v>
                </c:pt>
                <c:pt idx="1019">
                  <c:v>25052000</c:v>
                </c:pt>
                <c:pt idx="1020">
                  <c:v>287761</c:v>
                </c:pt>
                <c:pt idx="1021">
                  <c:v>18352454</c:v>
                </c:pt>
                <c:pt idx="1022">
                  <c:v>37877959</c:v>
                </c:pt>
                <c:pt idx="1023">
                  <c:v>4720371</c:v>
                </c:pt>
                <c:pt idx="1024">
                  <c:v>6165429</c:v>
                </c:pt>
                <c:pt idx="1025">
                  <c:v>43247140</c:v>
                </c:pt>
                <c:pt idx="1026">
                  <c:v>37901509</c:v>
                </c:pt>
                <c:pt idx="1027">
                  <c:v>14131298</c:v>
                </c:pt>
                <c:pt idx="1028">
                  <c:v>5701643</c:v>
                </c:pt>
                <c:pt idx="1029">
                  <c:v>6000000</c:v>
                </c:pt>
                <c:pt idx="1030">
                  <c:v>30500882</c:v>
                </c:pt>
                <c:pt idx="1031">
                  <c:v>10137502</c:v>
                </c:pt>
                <c:pt idx="1032">
                  <c:v>36733909</c:v>
                </c:pt>
                <c:pt idx="1033">
                  <c:v>18329466</c:v>
                </c:pt>
                <c:pt idx="1034">
                  <c:v>5484375</c:v>
                </c:pt>
                <c:pt idx="1035">
                  <c:v>43337279</c:v>
                </c:pt>
                <c:pt idx="1036">
                  <c:v>56607223</c:v>
                </c:pt>
                <c:pt idx="1037">
                  <c:v>58879132</c:v>
                </c:pt>
                <c:pt idx="1038">
                  <c:v>108360000</c:v>
                </c:pt>
                <c:pt idx="1039">
                  <c:v>22294341</c:v>
                </c:pt>
                <c:pt idx="1040">
                  <c:v>39737645</c:v>
                </c:pt>
                <c:pt idx="1041">
                  <c:v>35033759</c:v>
                </c:pt>
                <c:pt idx="1042">
                  <c:v>6563357</c:v>
                </c:pt>
                <c:pt idx="1043">
                  <c:v>8508843</c:v>
                </c:pt>
                <c:pt idx="1044">
                  <c:v>61400000</c:v>
                </c:pt>
                <c:pt idx="1045">
                  <c:v>9402410</c:v>
                </c:pt>
                <c:pt idx="1046">
                  <c:v>38087366</c:v>
                </c:pt>
                <c:pt idx="1047">
                  <c:v>18225165</c:v>
                </c:pt>
                <c:pt idx="1048">
                  <c:v>174635000</c:v>
                </c:pt>
                <c:pt idx="1049">
                  <c:v>25590119</c:v>
                </c:pt>
                <c:pt idx="1050">
                  <c:v>59073773</c:v>
                </c:pt>
                <c:pt idx="1051">
                  <c:v>16671505</c:v>
                </c:pt>
                <c:pt idx="1052">
                  <c:v>51178893</c:v>
                </c:pt>
                <c:pt idx="1053">
                  <c:v>82226474</c:v>
                </c:pt>
                <c:pt idx="1054">
                  <c:v>45506619</c:v>
                </c:pt>
                <c:pt idx="1055">
                  <c:v>66808615</c:v>
                </c:pt>
                <c:pt idx="1056">
                  <c:v>24006726</c:v>
                </c:pt>
                <c:pt idx="1057">
                  <c:v>93452056</c:v>
                </c:pt>
                <c:pt idx="1058">
                  <c:v>38360195</c:v>
                </c:pt>
                <c:pt idx="1059">
                  <c:v>10562387</c:v>
                </c:pt>
                <c:pt idx="1060">
                  <c:v>27087695</c:v>
                </c:pt>
                <c:pt idx="1061">
                  <c:v>17613460</c:v>
                </c:pt>
                <c:pt idx="1062">
                  <c:v>9013113</c:v>
                </c:pt>
                <c:pt idx="1063">
                  <c:v>24103594</c:v>
                </c:pt>
                <c:pt idx="1064">
                  <c:v>64933670</c:v>
                </c:pt>
                <c:pt idx="1065">
                  <c:v>18318000</c:v>
                </c:pt>
                <c:pt idx="1066">
                  <c:v>15911333</c:v>
                </c:pt>
                <c:pt idx="1067">
                  <c:v>67325559</c:v>
                </c:pt>
                <c:pt idx="1068">
                  <c:v>94497271</c:v>
                </c:pt>
                <c:pt idx="1069">
                  <c:v>30651422</c:v>
                </c:pt>
                <c:pt idx="1070">
                  <c:v>127997349</c:v>
                </c:pt>
                <c:pt idx="1071">
                  <c:v>58229120</c:v>
                </c:pt>
                <c:pt idx="1072">
                  <c:v>32522352</c:v>
                </c:pt>
                <c:pt idx="1073">
                  <c:v>3519627</c:v>
                </c:pt>
                <c:pt idx="1074">
                  <c:v>71502303</c:v>
                </c:pt>
                <c:pt idx="1075">
                  <c:v>45507053</c:v>
                </c:pt>
                <c:pt idx="1076">
                  <c:v>13622333</c:v>
                </c:pt>
                <c:pt idx="1077">
                  <c:v>6619173</c:v>
                </c:pt>
                <c:pt idx="1078">
                  <c:v>876671</c:v>
                </c:pt>
                <c:pt idx="1079">
                  <c:v>66941559</c:v>
                </c:pt>
                <c:pt idx="1080">
                  <c:v>82569532</c:v>
                </c:pt>
                <c:pt idx="1081">
                  <c:v>173585516</c:v>
                </c:pt>
                <c:pt idx="1082">
                  <c:v>8080116</c:v>
                </c:pt>
                <c:pt idx="1083">
                  <c:v>60008303</c:v>
                </c:pt>
                <c:pt idx="1084">
                  <c:v>206456431</c:v>
                </c:pt>
                <c:pt idx="1085">
                  <c:v>177243721</c:v>
                </c:pt>
                <c:pt idx="1086">
                  <c:v>113733726</c:v>
                </c:pt>
                <c:pt idx="1087">
                  <c:v>42776259</c:v>
                </c:pt>
                <c:pt idx="1088">
                  <c:v>100446895</c:v>
                </c:pt>
                <c:pt idx="1089">
                  <c:v>140015224</c:v>
                </c:pt>
                <c:pt idx="1090">
                  <c:v>119654900</c:v>
                </c:pt>
                <c:pt idx="1091">
                  <c:v>48006503</c:v>
                </c:pt>
                <c:pt idx="1092">
                  <c:v>22359293</c:v>
                </c:pt>
                <c:pt idx="1093">
                  <c:v>13555988</c:v>
                </c:pt>
                <c:pt idx="1094">
                  <c:v>26161406</c:v>
                </c:pt>
                <c:pt idx="1095">
                  <c:v>84185387</c:v>
                </c:pt>
                <c:pt idx="1096">
                  <c:v>16290976</c:v>
                </c:pt>
                <c:pt idx="1097">
                  <c:v>11634458</c:v>
                </c:pt>
                <c:pt idx="1098">
                  <c:v>66002004</c:v>
                </c:pt>
                <c:pt idx="1099">
                  <c:v>25200412</c:v>
                </c:pt>
                <c:pt idx="1100">
                  <c:v>20915465</c:v>
                </c:pt>
                <c:pt idx="1101">
                  <c:v>42672630</c:v>
                </c:pt>
                <c:pt idx="1102">
                  <c:v>88625922</c:v>
                </c:pt>
                <c:pt idx="1103">
                  <c:v>250147615</c:v>
                </c:pt>
                <c:pt idx="1104">
                  <c:v>16647384</c:v>
                </c:pt>
                <c:pt idx="1105">
                  <c:v>82301521</c:v>
                </c:pt>
                <c:pt idx="1106">
                  <c:v>23179303</c:v>
                </c:pt>
                <c:pt idx="1107">
                  <c:v>11802056</c:v>
                </c:pt>
                <c:pt idx="1108">
                  <c:v>63939454</c:v>
                </c:pt>
                <c:pt idx="1109">
                  <c:v>81150692</c:v>
                </c:pt>
                <c:pt idx="1110">
                  <c:v>68856263</c:v>
                </c:pt>
                <c:pt idx="1111">
                  <c:v>21557240</c:v>
                </c:pt>
                <c:pt idx="1112">
                  <c:v>33422806</c:v>
                </c:pt>
                <c:pt idx="1113">
                  <c:v>1229197</c:v>
                </c:pt>
                <c:pt idx="1114">
                  <c:v>38037513</c:v>
                </c:pt>
                <c:pt idx="1115">
                  <c:v>42365600</c:v>
                </c:pt>
                <c:pt idx="1116">
                  <c:v>36830</c:v>
                </c:pt>
                <c:pt idx="1117">
                  <c:v>75590286</c:v>
                </c:pt>
                <c:pt idx="1118">
                  <c:v>40485039</c:v>
                </c:pt>
                <c:pt idx="1119">
                  <c:v>2956000</c:v>
                </c:pt>
                <c:pt idx="1120">
                  <c:v>153288182</c:v>
                </c:pt>
                <c:pt idx="1121">
                  <c:v>58156435</c:v>
                </c:pt>
                <c:pt idx="1122">
                  <c:v>8396942</c:v>
                </c:pt>
                <c:pt idx="1123">
                  <c:v>5002310</c:v>
                </c:pt>
                <c:pt idx="1124">
                  <c:v>49392095</c:v>
                </c:pt>
                <c:pt idx="1125">
                  <c:v>71423726</c:v>
                </c:pt>
                <c:pt idx="1126">
                  <c:v>51019112</c:v>
                </c:pt>
                <c:pt idx="1127">
                  <c:v>118500000</c:v>
                </c:pt>
                <c:pt idx="1128">
                  <c:v>37371385</c:v>
                </c:pt>
                <c:pt idx="1129">
                  <c:v>109713132</c:v>
                </c:pt>
                <c:pt idx="1130">
                  <c:v>38119483</c:v>
                </c:pt>
                <c:pt idx="1131">
                  <c:v>210609762</c:v>
                </c:pt>
                <c:pt idx="1132">
                  <c:v>15369573</c:v>
                </c:pt>
                <c:pt idx="1133">
                  <c:v>87666629</c:v>
                </c:pt>
                <c:pt idx="1134">
                  <c:v>2850263</c:v>
                </c:pt>
                <c:pt idx="1135">
                  <c:v>5023275</c:v>
                </c:pt>
                <c:pt idx="1136">
                  <c:v>2315683</c:v>
                </c:pt>
                <c:pt idx="1137">
                  <c:v>53574088</c:v>
                </c:pt>
                <c:pt idx="1138">
                  <c:v>28876924</c:v>
                </c:pt>
                <c:pt idx="1139">
                  <c:v>4914</c:v>
                </c:pt>
                <c:pt idx="1140">
                  <c:v>7518876</c:v>
                </c:pt>
                <c:pt idx="1141">
                  <c:v>10300000</c:v>
                </c:pt>
                <c:pt idx="1142">
                  <c:v>56692</c:v>
                </c:pt>
                <c:pt idx="1143">
                  <c:v>717753</c:v>
                </c:pt>
                <c:pt idx="1144">
                  <c:v>8855646</c:v>
                </c:pt>
                <c:pt idx="1145">
                  <c:v>34793160</c:v>
                </c:pt>
                <c:pt idx="1146">
                  <c:v>11703287</c:v>
                </c:pt>
                <c:pt idx="1147">
                  <c:v>52287414</c:v>
                </c:pt>
                <c:pt idx="1148">
                  <c:v>505295</c:v>
                </c:pt>
                <c:pt idx="1149">
                  <c:v>18947630</c:v>
                </c:pt>
                <c:pt idx="1150">
                  <c:v>81593527</c:v>
                </c:pt>
                <c:pt idx="1151">
                  <c:v>20998709</c:v>
                </c:pt>
                <c:pt idx="1152">
                  <c:v>860002</c:v>
                </c:pt>
                <c:pt idx="1153">
                  <c:v>77222184</c:v>
                </c:pt>
                <c:pt idx="1154">
                  <c:v>82234139</c:v>
                </c:pt>
                <c:pt idx="1155">
                  <c:v>73820094</c:v>
                </c:pt>
                <c:pt idx="1156">
                  <c:v>124976634</c:v>
                </c:pt>
                <c:pt idx="1157">
                  <c:v>66257002</c:v>
                </c:pt>
                <c:pt idx="1158">
                  <c:v>1953732</c:v>
                </c:pt>
                <c:pt idx="1159">
                  <c:v>300523113</c:v>
                </c:pt>
                <c:pt idx="1160">
                  <c:v>296623634</c:v>
                </c:pt>
                <c:pt idx="1161">
                  <c:v>172071312</c:v>
                </c:pt>
                <c:pt idx="1162">
                  <c:v>26400000</c:v>
                </c:pt>
                <c:pt idx="1163">
                  <c:v>21500000</c:v>
                </c:pt>
                <c:pt idx="1164">
                  <c:v>617840</c:v>
                </c:pt>
                <c:pt idx="1165">
                  <c:v>95632614</c:v>
                </c:pt>
                <c:pt idx="1166">
                  <c:v>17529157</c:v>
                </c:pt>
                <c:pt idx="1167">
                  <c:v>38553833</c:v>
                </c:pt>
                <c:pt idx="1168">
                  <c:v>31836745</c:v>
                </c:pt>
                <c:pt idx="1169">
                  <c:v>236266</c:v>
                </c:pt>
                <c:pt idx="1170">
                  <c:v>233630478</c:v>
                </c:pt>
                <c:pt idx="1171">
                  <c:v>45500797</c:v>
                </c:pt>
                <c:pt idx="1172">
                  <c:v>6543194</c:v>
                </c:pt>
                <c:pt idx="1173">
                  <c:v>2807854</c:v>
                </c:pt>
                <c:pt idx="1174">
                  <c:v>49551662</c:v>
                </c:pt>
                <c:pt idx="1175">
                  <c:v>4426297</c:v>
                </c:pt>
                <c:pt idx="1176">
                  <c:v>18306166</c:v>
                </c:pt>
                <c:pt idx="1177">
                  <c:v>1000000</c:v>
                </c:pt>
                <c:pt idx="1178">
                  <c:v>187991439</c:v>
                </c:pt>
                <c:pt idx="1179">
                  <c:v>228430993</c:v>
                </c:pt>
                <c:pt idx="1180">
                  <c:v>78616689</c:v>
                </c:pt>
                <c:pt idx="1181">
                  <c:v>10996440</c:v>
                </c:pt>
                <c:pt idx="1182">
                  <c:v>274084951</c:v>
                </c:pt>
                <c:pt idx="1183">
                  <c:v>407999255</c:v>
                </c:pt>
                <c:pt idx="1184">
                  <c:v>54222000</c:v>
                </c:pt>
                <c:pt idx="1185">
                  <c:v>3707794</c:v>
                </c:pt>
                <c:pt idx="1186">
                  <c:v>57366262</c:v>
                </c:pt>
                <c:pt idx="1187">
                  <c:v>39778599</c:v>
                </c:pt>
                <c:pt idx="1188">
                  <c:v>23070045</c:v>
                </c:pt>
                <c:pt idx="1189">
                  <c:v>260000000</c:v>
                </c:pt>
                <c:pt idx="1190">
                  <c:v>4018695</c:v>
                </c:pt>
                <c:pt idx="1191">
                  <c:v>1997807</c:v>
                </c:pt>
                <c:pt idx="1192">
                  <c:v>11433134</c:v>
                </c:pt>
                <c:pt idx="1193">
                  <c:v>183635922</c:v>
                </c:pt>
                <c:pt idx="1194">
                  <c:v>120523073</c:v>
                </c:pt>
                <c:pt idx="1195">
                  <c:v>27200000</c:v>
                </c:pt>
                <c:pt idx="1196">
                  <c:v>1500000</c:v>
                </c:pt>
                <c:pt idx="1197">
                  <c:v>171031347</c:v>
                </c:pt>
                <c:pt idx="1198">
                  <c:v>184208848</c:v>
                </c:pt>
                <c:pt idx="1199">
                  <c:v>20047715</c:v>
                </c:pt>
                <c:pt idx="1200">
                  <c:v>42652003</c:v>
                </c:pt>
                <c:pt idx="1201">
                  <c:v>11144518</c:v>
                </c:pt>
                <c:pt idx="1202">
                  <c:v>70083519</c:v>
                </c:pt>
                <c:pt idx="1203">
                  <c:v>291709845</c:v>
                </c:pt>
                <c:pt idx="1204">
                  <c:v>76846624</c:v>
                </c:pt>
                <c:pt idx="1205">
                  <c:v>104383624</c:v>
                </c:pt>
                <c:pt idx="1206">
                  <c:v>52792307</c:v>
                </c:pt>
                <c:pt idx="1207">
                  <c:v>317557891</c:v>
                </c:pt>
                <c:pt idx="1208">
                  <c:v>71148699</c:v>
                </c:pt>
                <c:pt idx="1209">
                  <c:v>88761720</c:v>
                </c:pt>
                <c:pt idx="1210">
                  <c:v>68558662</c:v>
                </c:pt>
                <c:pt idx="1211">
                  <c:v>17281832</c:v>
                </c:pt>
                <c:pt idx="1212">
                  <c:v>4756</c:v>
                </c:pt>
                <c:pt idx="1213">
                  <c:v>13000000</c:v>
                </c:pt>
                <c:pt idx="1214">
                  <c:v>15091542</c:v>
                </c:pt>
                <c:pt idx="1215">
                  <c:v>1064277</c:v>
                </c:pt>
                <c:pt idx="1216">
                  <c:v>22202612</c:v>
                </c:pt>
                <c:pt idx="1217">
                  <c:v>301956980</c:v>
                </c:pt>
                <c:pt idx="1218">
                  <c:v>292000866</c:v>
                </c:pt>
                <c:pt idx="1219">
                  <c:v>289994397</c:v>
                </c:pt>
                <c:pt idx="1220">
                  <c:v>249358727</c:v>
                </c:pt>
                <c:pt idx="1221">
                  <c:v>261970615</c:v>
                </c:pt>
                <c:pt idx="1222">
                  <c:v>38345403</c:v>
                </c:pt>
                <c:pt idx="1223">
                  <c:v>30857814</c:v>
                </c:pt>
                <c:pt idx="1224">
                  <c:v>7871693</c:v>
                </c:pt>
                <c:pt idx="1225">
                  <c:v>39552600</c:v>
                </c:pt>
                <c:pt idx="1226">
                  <c:v>38916903</c:v>
                </c:pt>
                <c:pt idx="1227">
                  <c:v>255108370</c:v>
                </c:pt>
                <c:pt idx="1228">
                  <c:v>258355354</c:v>
                </c:pt>
                <c:pt idx="1229">
                  <c:v>65171860</c:v>
                </c:pt>
                <c:pt idx="1230">
                  <c:v>303001229</c:v>
                </c:pt>
                <c:pt idx="1231">
                  <c:v>864959</c:v>
                </c:pt>
                <c:pt idx="1232">
                  <c:v>800000</c:v>
                </c:pt>
                <c:pt idx="1233">
                  <c:v>26421314</c:v>
                </c:pt>
                <c:pt idx="1234">
                  <c:v>7689458</c:v>
                </c:pt>
                <c:pt idx="1235">
                  <c:v>4250320</c:v>
                </c:pt>
                <c:pt idx="1236">
                  <c:v>14343976</c:v>
                </c:pt>
                <c:pt idx="1237">
                  <c:v>7186670</c:v>
                </c:pt>
                <c:pt idx="1238">
                  <c:v>46982632</c:v>
                </c:pt>
                <c:pt idx="1239">
                  <c:v>5000000</c:v>
                </c:pt>
                <c:pt idx="1240">
                  <c:v>14888028</c:v>
                </c:pt>
                <c:pt idx="1241">
                  <c:v>20763013</c:v>
                </c:pt>
                <c:pt idx="1242">
                  <c:v>102922376</c:v>
                </c:pt>
                <c:pt idx="1243">
                  <c:v>2000000</c:v>
                </c:pt>
                <c:pt idx="1244">
                  <c:v>26005908</c:v>
                </c:pt>
                <c:pt idx="1245">
                  <c:v>126464904</c:v>
                </c:pt>
                <c:pt idx="1246">
                  <c:v>150832203</c:v>
                </c:pt>
                <c:pt idx="1247">
                  <c:v>82300000</c:v>
                </c:pt>
                <c:pt idx="1248">
                  <c:v>56715371</c:v>
                </c:pt>
                <c:pt idx="1249">
                  <c:v>15483540</c:v>
                </c:pt>
                <c:pt idx="1250">
                  <c:v>800000</c:v>
                </c:pt>
                <c:pt idx="1251">
                  <c:v>281666058</c:v>
                </c:pt>
                <c:pt idx="1252">
                  <c:v>424645577</c:v>
                </c:pt>
                <c:pt idx="1253">
                  <c:v>234277056</c:v>
                </c:pt>
                <c:pt idx="1254">
                  <c:v>337103873</c:v>
                </c:pt>
                <c:pt idx="1255">
                  <c:v>129995817</c:v>
                </c:pt>
                <c:pt idx="1256">
                  <c:v>60874615</c:v>
                </c:pt>
                <c:pt idx="1257">
                  <c:v>356784000</c:v>
                </c:pt>
                <c:pt idx="1258">
                  <c:v>3675072</c:v>
                </c:pt>
                <c:pt idx="1259">
                  <c:v>14873</c:v>
                </c:pt>
                <c:pt idx="1260">
                  <c:v>2283276</c:v>
                </c:pt>
                <c:pt idx="1261">
                  <c:v>4443403</c:v>
                </c:pt>
                <c:pt idx="1262">
                  <c:v>71442</c:v>
                </c:pt>
                <c:pt idx="1263">
                  <c:v>7002255</c:v>
                </c:pt>
                <c:pt idx="1264">
                  <c:v>45542421</c:v>
                </c:pt>
                <c:pt idx="1265">
                  <c:v>203134</c:v>
                </c:pt>
                <c:pt idx="1266">
                  <c:v>3442820</c:v>
                </c:pt>
                <c:pt idx="1267">
                  <c:v>323505540</c:v>
                </c:pt>
                <c:pt idx="1268">
                  <c:v>251501645</c:v>
                </c:pt>
                <c:pt idx="1269">
                  <c:v>72601713</c:v>
                </c:pt>
                <c:pt idx="1270">
                  <c:v>10134754</c:v>
                </c:pt>
                <c:pt idx="1271">
                  <c:v>19421271</c:v>
                </c:pt>
                <c:pt idx="1272">
                  <c:v>206435493</c:v>
                </c:pt>
                <c:pt idx="1273">
                  <c:v>148313048</c:v>
                </c:pt>
                <c:pt idx="1274">
                  <c:v>169692572</c:v>
                </c:pt>
                <c:pt idx="1275">
                  <c:v>76137505</c:v>
                </c:pt>
                <c:pt idx="1276">
                  <c:v>75367693</c:v>
                </c:pt>
                <c:pt idx="1277">
                  <c:v>219613391</c:v>
                </c:pt>
                <c:pt idx="1278">
                  <c:v>217326336</c:v>
                </c:pt>
                <c:pt idx="1279">
                  <c:v>3562749</c:v>
                </c:pt>
                <c:pt idx="1280">
                  <c:v>6491350</c:v>
                </c:pt>
                <c:pt idx="1281">
                  <c:v>127706877</c:v>
                </c:pt>
                <c:pt idx="1282">
                  <c:v>73661010</c:v>
                </c:pt>
                <c:pt idx="1283">
                  <c:v>119793567</c:v>
                </c:pt>
                <c:pt idx="1284">
                  <c:v>35287788</c:v>
                </c:pt>
                <c:pt idx="1285">
                  <c:v>197992827</c:v>
                </c:pt>
                <c:pt idx="1286">
                  <c:v>50026353</c:v>
                </c:pt>
                <c:pt idx="1287">
                  <c:v>63992328</c:v>
                </c:pt>
                <c:pt idx="1288">
                  <c:v>56068547</c:v>
                </c:pt>
                <c:pt idx="1289">
                  <c:v>36696761</c:v>
                </c:pt>
                <c:pt idx="1290">
                  <c:v>124870275</c:v>
                </c:pt>
                <c:pt idx="1291">
                  <c:v>368049635</c:v>
                </c:pt>
                <c:pt idx="1292">
                  <c:v>58867694</c:v>
                </c:pt>
                <c:pt idx="1293">
                  <c:v>5409517</c:v>
                </c:pt>
                <c:pt idx="1294">
                  <c:v>52008288</c:v>
                </c:pt>
                <c:pt idx="1295">
                  <c:v>137850096</c:v>
                </c:pt>
                <c:pt idx="1296">
                  <c:v>53337608</c:v>
                </c:pt>
                <c:pt idx="1297">
                  <c:v>100117603</c:v>
                </c:pt>
                <c:pt idx="1298">
                  <c:v>5480996</c:v>
                </c:pt>
                <c:pt idx="1299">
                  <c:v>75280058</c:v>
                </c:pt>
                <c:pt idx="1300">
                  <c:v>60507228</c:v>
                </c:pt>
                <c:pt idx="1301">
                  <c:v>76400000</c:v>
                </c:pt>
                <c:pt idx="1302">
                  <c:v>84300000</c:v>
                </c:pt>
                <c:pt idx="1303">
                  <c:v>184925485</c:v>
                </c:pt>
                <c:pt idx="1304">
                  <c:v>104374107</c:v>
                </c:pt>
                <c:pt idx="1305">
                  <c:v>18081626</c:v>
                </c:pt>
                <c:pt idx="1306">
                  <c:v>116866727</c:v>
                </c:pt>
                <c:pt idx="1307">
                  <c:v>1172769</c:v>
                </c:pt>
                <c:pt idx="1308">
                  <c:v>1039869</c:v>
                </c:pt>
                <c:pt idx="1309">
                  <c:v>2035566</c:v>
                </c:pt>
                <c:pt idx="1310">
                  <c:v>19184015</c:v>
                </c:pt>
                <c:pt idx="1311">
                  <c:v>56443482</c:v>
                </c:pt>
                <c:pt idx="1312">
                  <c:v>34580635</c:v>
                </c:pt>
                <c:pt idx="1313">
                  <c:v>29781453</c:v>
                </c:pt>
                <c:pt idx="1314">
                  <c:v>5887457</c:v>
                </c:pt>
                <c:pt idx="1315">
                  <c:v>11508423</c:v>
                </c:pt>
                <c:pt idx="1316">
                  <c:v>66636385</c:v>
                </c:pt>
                <c:pt idx="1317">
                  <c:v>70235322</c:v>
                </c:pt>
                <c:pt idx="1318">
                  <c:v>1094798</c:v>
                </c:pt>
                <c:pt idx="1319">
                  <c:v>83299761</c:v>
                </c:pt>
                <c:pt idx="1320">
                  <c:v>6201757</c:v>
                </c:pt>
                <c:pt idx="1321">
                  <c:v>135014968</c:v>
                </c:pt>
                <c:pt idx="1322">
                  <c:v>5997134</c:v>
                </c:pt>
                <c:pt idx="1323">
                  <c:v>123922370</c:v>
                </c:pt>
                <c:pt idx="1324">
                  <c:v>2000000</c:v>
                </c:pt>
                <c:pt idx="1325">
                  <c:v>8000000</c:v>
                </c:pt>
                <c:pt idx="1326">
                  <c:v>2954405</c:v>
                </c:pt>
                <c:pt idx="1327">
                  <c:v>536767</c:v>
                </c:pt>
                <c:pt idx="1328">
                  <c:v>484221</c:v>
                </c:pt>
                <c:pt idx="1329">
                  <c:v>2957978</c:v>
                </c:pt>
                <c:pt idx="1330">
                  <c:v>130127620</c:v>
                </c:pt>
                <c:pt idx="1331">
                  <c:v>62563543</c:v>
                </c:pt>
                <c:pt idx="1332">
                  <c:v>164435221</c:v>
                </c:pt>
                <c:pt idx="1333">
                  <c:v>42438300</c:v>
                </c:pt>
                <c:pt idx="1334">
                  <c:v>41954997</c:v>
                </c:pt>
                <c:pt idx="1335">
                  <c:v>37304950</c:v>
                </c:pt>
                <c:pt idx="1336">
                  <c:v>24276500</c:v>
                </c:pt>
                <c:pt idx="1337">
                  <c:v>52937130</c:v>
                </c:pt>
                <c:pt idx="1338">
                  <c:v>46836394</c:v>
                </c:pt>
                <c:pt idx="1339">
                  <c:v>36581633</c:v>
                </c:pt>
                <c:pt idx="1340">
                  <c:v>1150403</c:v>
                </c:pt>
                <c:pt idx="1341">
                  <c:v>1939441</c:v>
                </c:pt>
                <c:pt idx="1342">
                  <c:v>36500000</c:v>
                </c:pt>
                <c:pt idx="1343">
                  <c:v>28747570</c:v>
                </c:pt>
                <c:pt idx="1344">
                  <c:v>2062066</c:v>
                </c:pt>
                <c:pt idx="1345">
                  <c:v>44988180</c:v>
                </c:pt>
                <c:pt idx="1346">
                  <c:v>161029270</c:v>
                </c:pt>
                <c:pt idx="1347">
                  <c:v>97030725</c:v>
                </c:pt>
                <c:pt idx="1348">
                  <c:v>1865774</c:v>
                </c:pt>
                <c:pt idx="1349">
                  <c:v>3904982</c:v>
                </c:pt>
                <c:pt idx="1350">
                  <c:v>30981850</c:v>
                </c:pt>
                <c:pt idx="1351">
                  <c:v>2445646</c:v>
                </c:pt>
                <c:pt idx="1352">
                  <c:v>14479776</c:v>
                </c:pt>
                <c:pt idx="1353">
                  <c:v>11533945</c:v>
                </c:pt>
                <c:pt idx="1354">
                  <c:v>3049135</c:v>
                </c:pt>
                <c:pt idx="1355">
                  <c:v>14946229</c:v>
                </c:pt>
                <c:pt idx="1356">
                  <c:v>1569918</c:v>
                </c:pt>
                <c:pt idx="1357">
                  <c:v>34468224</c:v>
                </c:pt>
                <c:pt idx="1358">
                  <c:v>296665</c:v>
                </c:pt>
                <c:pt idx="1359">
                  <c:v>318622</c:v>
                </c:pt>
                <c:pt idx="1360">
                  <c:v>274299</c:v>
                </c:pt>
                <c:pt idx="1361">
                  <c:v>102308900</c:v>
                </c:pt>
                <c:pt idx="1362">
                  <c:v>592014</c:v>
                </c:pt>
                <c:pt idx="1363">
                  <c:v>653621</c:v>
                </c:pt>
                <c:pt idx="1364">
                  <c:v>2047570</c:v>
                </c:pt>
                <c:pt idx="1365">
                  <c:v>102608827</c:v>
                </c:pt>
                <c:pt idx="1366">
                  <c:v>170708996</c:v>
                </c:pt>
                <c:pt idx="1367">
                  <c:v>162586036</c:v>
                </c:pt>
                <c:pt idx="1368">
                  <c:v>125548685</c:v>
                </c:pt>
                <c:pt idx="1369">
                  <c:v>96917897</c:v>
                </c:pt>
                <c:pt idx="1370">
                  <c:v>48814909</c:v>
                </c:pt>
                <c:pt idx="1371">
                  <c:v>116631310</c:v>
                </c:pt>
                <c:pt idx="1372">
                  <c:v>28871190</c:v>
                </c:pt>
                <c:pt idx="1373">
                  <c:v>6109075</c:v>
                </c:pt>
                <c:pt idx="1374">
                  <c:v>4234040</c:v>
                </c:pt>
                <c:pt idx="1375">
                  <c:v>17750583</c:v>
                </c:pt>
                <c:pt idx="1376">
                  <c:v>56437947</c:v>
                </c:pt>
                <c:pt idx="1377">
                  <c:v>30226144</c:v>
                </c:pt>
                <c:pt idx="1378">
                  <c:v>7060876</c:v>
                </c:pt>
                <c:pt idx="1379">
                  <c:v>21078145</c:v>
                </c:pt>
                <c:pt idx="1380">
                  <c:v>37707719</c:v>
                </c:pt>
                <c:pt idx="1381">
                  <c:v>91443253</c:v>
                </c:pt>
                <c:pt idx="1382">
                  <c:v>10214647</c:v>
                </c:pt>
                <c:pt idx="1383">
                  <c:v>14597405</c:v>
                </c:pt>
                <c:pt idx="1384">
                  <c:v>6197866</c:v>
                </c:pt>
                <c:pt idx="1385">
                  <c:v>3093491</c:v>
                </c:pt>
                <c:pt idx="1386">
                  <c:v>1071240</c:v>
                </c:pt>
                <c:pt idx="1387">
                  <c:v>1654367</c:v>
                </c:pt>
                <c:pt idx="1388">
                  <c:v>6173485</c:v>
                </c:pt>
                <c:pt idx="1389">
                  <c:v>8596914</c:v>
                </c:pt>
                <c:pt idx="1390">
                  <c:v>27296514</c:v>
                </c:pt>
                <c:pt idx="1391">
                  <c:v>12836</c:v>
                </c:pt>
                <c:pt idx="1392">
                  <c:v>143653</c:v>
                </c:pt>
                <c:pt idx="1393">
                  <c:v>6390032</c:v>
                </c:pt>
                <c:pt idx="1394">
                  <c:v>2961991</c:v>
                </c:pt>
                <c:pt idx="1395">
                  <c:v>51676606</c:v>
                </c:pt>
                <c:pt idx="1396">
                  <c:v>59699513</c:v>
                </c:pt>
                <c:pt idx="1397">
                  <c:v>163214286</c:v>
                </c:pt>
                <c:pt idx="1398">
                  <c:v>43853424</c:v>
                </c:pt>
                <c:pt idx="1399">
                  <c:v>13560960</c:v>
                </c:pt>
                <c:pt idx="1400">
                  <c:v>8324748</c:v>
                </c:pt>
                <c:pt idx="1401">
                  <c:v>5899797</c:v>
                </c:pt>
                <c:pt idx="1402">
                  <c:v>25517500</c:v>
                </c:pt>
                <c:pt idx="1403">
                  <c:v>96067179</c:v>
                </c:pt>
                <c:pt idx="1404">
                  <c:v>43984230</c:v>
                </c:pt>
                <c:pt idx="1405">
                  <c:v>30012990</c:v>
                </c:pt>
                <c:pt idx="1406">
                  <c:v>12188642</c:v>
                </c:pt>
                <c:pt idx="1407">
                  <c:v>59696176</c:v>
                </c:pt>
                <c:pt idx="1408">
                  <c:v>56667870</c:v>
                </c:pt>
                <c:pt idx="1409">
                  <c:v>52066000</c:v>
                </c:pt>
                <c:pt idx="1410">
                  <c:v>31838002</c:v>
                </c:pt>
                <c:pt idx="1411">
                  <c:v>8000000</c:v>
                </c:pt>
                <c:pt idx="1412">
                  <c:v>13391174</c:v>
                </c:pt>
                <c:pt idx="1413">
                  <c:v>29959436</c:v>
                </c:pt>
                <c:pt idx="1414">
                  <c:v>4291965</c:v>
                </c:pt>
                <c:pt idx="1415">
                  <c:v>3958500</c:v>
                </c:pt>
                <c:pt idx="1416">
                  <c:v>33305037</c:v>
                </c:pt>
                <c:pt idx="1417">
                  <c:v>4068087</c:v>
                </c:pt>
                <c:pt idx="1418">
                  <c:v>31501218</c:v>
                </c:pt>
                <c:pt idx="1419">
                  <c:v>51600000</c:v>
                </c:pt>
                <c:pt idx="1420">
                  <c:v>49994804</c:v>
                </c:pt>
                <c:pt idx="1421">
                  <c:v>57750000</c:v>
                </c:pt>
                <c:pt idx="1422">
                  <c:v>26814957</c:v>
                </c:pt>
                <c:pt idx="1423">
                  <c:v>15962471</c:v>
                </c:pt>
                <c:pt idx="1424">
                  <c:v>48169908</c:v>
                </c:pt>
                <c:pt idx="1425">
                  <c:v>10991381</c:v>
                </c:pt>
                <c:pt idx="1426">
                  <c:v>12712093</c:v>
                </c:pt>
                <c:pt idx="1427">
                  <c:v>13823741</c:v>
                </c:pt>
                <c:pt idx="1428">
                  <c:v>138795342</c:v>
                </c:pt>
                <c:pt idx="1429">
                  <c:v>2474000</c:v>
                </c:pt>
                <c:pt idx="1430">
                  <c:v>37479778</c:v>
                </c:pt>
                <c:pt idx="1431">
                  <c:v>64371181</c:v>
                </c:pt>
                <c:pt idx="1432">
                  <c:v>136019448</c:v>
                </c:pt>
                <c:pt idx="1433">
                  <c:v>17605861</c:v>
                </c:pt>
                <c:pt idx="1434">
                  <c:v>9172810</c:v>
                </c:pt>
                <c:pt idx="1435">
                  <c:v>75600000</c:v>
                </c:pt>
                <c:pt idx="1436">
                  <c:v>182204440</c:v>
                </c:pt>
                <c:pt idx="1437">
                  <c:v>16264475</c:v>
                </c:pt>
                <c:pt idx="1438">
                  <c:v>5532301</c:v>
                </c:pt>
                <c:pt idx="1439">
                  <c:v>5501940</c:v>
                </c:pt>
                <c:pt idx="1440">
                  <c:v>31670931</c:v>
                </c:pt>
                <c:pt idx="1441">
                  <c:v>75305995</c:v>
                </c:pt>
                <c:pt idx="1442">
                  <c:v>30513940</c:v>
                </c:pt>
                <c:pt idx="1443">
                  <c:v>35422828</c:v>
                </c:pt>
                <c:pt idx="1444">
                  <c:v>4001121</c:v>
                </c:pt>
                <c:pt idx="1445">
                  <c:v>8134217</c:v>
                </c:pt>
                <c:pt idx="1446">
                  <c:v>352786</c:v>
                </c:pt>
                <c:pt idx="1447">
                  <c:v>3571735</c:v>
                </c:pt>
                <c:pt idx="1448">
                  <c:v>54215416</c:v>
                </c:pt>
                <c:pt idx="1449">
                  <c:v>871577</c:v>
                </c:pt>
                <c:pt idx="1450">
                  <c:v>47034272</c:v>
                </c:pt>
                <c:pt idx="1451">
                  <c:v>35183792</c:v>
                </c:pt>
                <c:pt idx="1452">
                  <c:v>6144806</c:v>
                </c:pt>
                <c:pt idx="1453">
                  <c:v>13337299</c:v>
                </c:pt>
                <c:pt idx="1454">
                  <c:v>119518352</c:v>
                </c:pt>
                <c:pt idx="1455">
                  <c:v>35811509</c:v>
                </c:pt>
                <c:pt idx="1456">
                  <c:v>94125426</c:v>
                </c:pt>
                <c:pt idx="1457">
                  <c:v>20113965</c:v>
                </c:pt>
                <c:pt idx="1458">
                  <c:v>87100000</c:v>
                </c:pt>
                <c:pt idx="1459">
                  <c:v>2975649</c:v>
                </c:pt>
                <c:pt idx="1460">
                  <c:v>25842000</c:v>
                </c:pt>
                <c:pt idx="1461">
                  <c:v>6615578</c:v>
                </c:pt>
                <c:pt idx="1462">
                  <c:v>220914</c:v>
                </c:pt>
                <c:pt idx="1463">
                  <c:v>18663911</c:v>
                </c:pt>
                <c:pt idx="1464">
                  <c:v>35887263</c:v>
                </c:pt>
                <c:pt idx="1465">
                  <c:v>2086345</c:v>
                </c:pt>
                <c:pt idx="1466">
                  <c:v>25776062</c:v>
                </c:pt>
                <c:pt idx="1467">
                  <c:v>4440055</c:v>
                </c:pt>
                <c:pt idx="1468">
                  <c:v>532988</c:v>
                </c:pt>
                <c:pt idx="1469">
                  <c:v>1292119</c:v>
                </c:pt>
                <c:pt idx="1470">
                  <c:v>16097842</c:v>
                </c:pt>
                <c:pt idx="1471">
                  <c:v>5881504</c:v>
                </c:pt>
                <c:pt idx="1472">
                  <c:v>532190</c:v>
                </c:pt>
                <c:pt idx="1473">
                  <c:v>4435083</c:v>
                </c:pt>
                <c:pt idx="1474">
                  <c:v>927107</c:v>
                </c:pt>
                <c:pt idx="1475">
                  <c:v>58183966</c:v>
                </c:pt>
                <c:pt idx="1476">
                  <c:v>61644321</c:v>
                </c:pt>
                <c:pt idx="1477">
                  <c:v>75605492</c:v>
                </c:pt>
                <c:pt idx="1478">
                  <c:v>95001343</c:v>
                </c:pt>
                <c:pt idx="1479">
                  <c:v>50668906</c:v>
                </c:pt>
                <c:pt idx="1480">
                  <c:v>9589875</c:v>
                </c:pt>
                <c:pt idx="1481">
                  <c:v>255950375</c:v>
                </c:pt>
                <c:pt idx="1482">
                  <c:v>52277485</c:v>
                </c:pt>
                <c:pt idx="1483">
                  <c:v>34531832</c:v>
                </c:pt>
                <c:pt idx="1484">
                  <c:v>115648585</c:v>
                </c:pt>
                <c:pt idx="1485">
                  <c:v>36447959</c:v>
                </c:pt>
                <c:pt idx="1486">
                  <c:v>11008432</c:v>
                </c:pt>
                <c:pt idx="1487">
                  <c:v>5128124</c:v>
                </c:pt>
                <c:pt idx="1488">
                  <c:v>777423</c:v>
                </c:pt>
                <c:pt idx="1489">
                  <c:v>6002756</c:v>
                </c:pt>
                <c:pt idx="1490">
                  <c:v>2246000</c:v>
                </c:pt>
                <c:pt idx="1491">
                  <c:v>45250</c:v>
                </c:pt>
                <c:pt idx="1492">
                  <c:v>44469602</c:v>
                </c:pt>
                <c:pt idx="1493">
                  <c:v>93571803</c:v>
                </c:pt>
                <c:pt idx="1494">
                  <c:v>2955039</c:v>
                </c:pt>
                <c:pt idx="1495">
                  <c:v>449558</c:v>
                </c:pt>
                <c:pt idx="1496">
                  <c:v>399611</c:v>
                </c:pt>
                <c:pt idx="1497">
                  <c:v>58800000</c:v>
                </c:pt>
                <c:pt idx="1498">
                  <c:v>28965197</c:v>
                </c:pt>
                <c:pt idx="1499">
                  <c:v>107100855</c:v>
                </c:pt>
                <c:pt idx="1500">
                  <c:v>9528092</c:v>
                </c:pt>
                <c:pt idx="1501">
                  <c:v>3254172</c:v>
                </c:pt>
                <c:pt idx="1502">
                  <c:v>5702083</c:v>
                </c:pt>
                <c:pt idx="1503">
                  <c:v>1357042</c:v>
                </c:pt>
                <c:pt idx="1504">
                  <c:v>5354039</c:v>
                </c:pt>
                <c:pt idx="1505">
                  <c:v>11030963</c:v>
                </c:pt>
                <c:pt idx="1506">
                  <c:v>91121452</c:v>
                </c:pt>
                <c:pt idx="1507">
                  <c:v>1068392</c:v>
                </c:pt>
                <c:pt idx="1508">
                  <c:v>32519322</c:v>
                </c:pt>
                <c:pt idx="1509">
                  <c:v>70001698</c:v>
                </c:pt>
                <c:pt idx="1510">
                  <c:v>86897182</c:v>
                </c:pt>
                <c:pt idx="1511">
                  <c:v>254455986</c:v>
                </c:pt>
                <c:pt idx="1512">
                  <c:v>133668525</c:v>
                </c:pt>
                <c:pt idx="1513">
                  <c:v>74158157</c:v>
                </c:pt>
                <c:pt idx="1514">
                  <c:v>162001186</c:v>
                </c:pt>
                <c:pt idx="1515">
                  <c:v>81257500</c:v>
                </c:pt>
                <c:pt idx="1516">
                  <c:v>100468793</c:v>
                </c:pt>
                <c:pt idx="1517">
                  <c:v>109176215</c:v>
                </c:pt>
                <c:pt idx="1518">
                  <c:v>44665963</c:v>
                </c:pt>
                <c:pt idx="1519">
                  <c:v>36931089</c:v>
                </c:pt>
                <c:pt idx="1520">
                  <c:v>166225040</c:v>
                </c:pt>
                <c:pt idx="1521">
                  <c:v>66365290</c:v>
                </c:pt>
                <c:pt idx="1522">
                  <c:v>33828318</c:v>
                </c:pt>
                <c:pt idx="1523">
                  <c:v>90567722</c:v>
                </c:pt>
                <c:pt idx="1524">
                  <c:v>2175312</c:v>
                </c:pt>
                <c:pt idx="1525">
                  <c:v>56724080</c:v>
                </c:pt>
                <c:pt idx="1526">
                  <c:v>28837115</c:v>
                </c:pt>
                <c:pt idx="1527">
                  <c:v>110000082</c:v>
                </c:pt>
                <c:pt idx="1528">
                  <c:v>71277420</c:v>
                </c:pt>
                <c:pt idx="1529">
                  <c:v>59992760</c:v>
                </c:pt>
                <c:pt idx="1530">
                  <c:v>6105175</c:v>
                </c:pt>
                <c:pt idx="1531">
                  <c:v>7204138</c:v>
                </c:pt>
                <c:pt idx="1532">
                  <c:v>90703745</c:v>
                </c:pt>
                <c:pt idx="1533">
                  <c:v>86208010</c:v>
                </c:pt>
                <c:pt idx="1534">
                  <c:v>38543473</c:v>
                </c:pt>
                <c:pt idx="1535">
                  <c:v>28535768</c:v>
                </c:pt>
                <c:pt idx="1536">
                  <c:v>9652000</c:v>
                </c:pt>
                <c:pt idx="1537">
                  <c:v>30400000</c:v>
                </c:pt>
                <c:pt idx="1538">
                  <c:v>37788228</c:v>
                </c:pt>
                <c:pt idx="1539">
                  <c:v>277313371</c:v>
                </c:pt>
                <c:pt idx="1540">
                  <c:v>63826569</c:v>
                </c:pt>
                <c:pt idx="1541">
                  <c:v>55291815</c:v>
                </c:pt>
                <c:pt idx="1542">
                  <c:v>67523385</c:v>
                </c:pt>
                <c:pt idx="1543">
                  <c:v>10214013</c:v>
                </c:pt>
                <c:pt idx="1544">
                  <c:v>21784432</c:v>
                </c:pt>
                <c:pt idx="1545">
                  <c:v>22525921</c:v>
                </c:pt>
                <c:pt idx="1546">
                  <c:v>145096820</c:v>
                </c:pt>
                <c:pt idx="1547">
                  <c:v>105444419</c:v>
                </c:pt>
                <c:pt idx="1548">
                  <c:v>38232624</c:v>
                </c:pt>
                <c:pt idx="1549">
                  <c:v>26096584</c:v>
                </c:pt>
                <c:pt idx="1550">
                  <c:v>63034755</c:v>
                </c:pt>
                <c:pt idx="1551">
                  <c:v>67266300</c:v>
                </c:pt>
                <c:pt idx="1552">
                  <c:v>45162741</c:v>
                </c:pt>
                <c:pt idx="1553">
                  <c:v>89808372</c:v>
                </c:pt>
                <c:pt idx="1554">
                  <c:v>84136909</c:v>
                </c:pt>
                <c:pt idx="1555">
                  <c:v>17718223</c:v>
                </c:pt>
                <c:pt idx="1556">
                  <c:v>74608545</c:v>
                </c:pt>
                <c:pt idx="1557">
                  <c:v>22264487</c:v>
                </c:pt>
                <c:pt idx="1558">
                  <c:v>30059386</c:v>
                </c:pt>
                <c:pt idx="1559">
                  <c:v>12784713</c:v>
                </c:pt>
                <c:pt idx="1560">
                  <c:v>132541238</c:v>
                </c:pt>
                <c:pt idx="1561">
                  <c:v>84518155</c:v>
                </c:pt>
                <c:pt idx="1562">
                  <c:v>36658108</c:v>
                </c:pt>
                <c:pt idx="1563">
                  <c:v>32014289</c:v>
                </c:pt>
                <c:pt idx="1564">
                  <c:v>8500000</c:v>
                </c:pt>
                <c:pt idx="1565">
                  <c:v>17803796</c:v>
                </c:pt>
                <c:pt idx="1566">
                  <c:v>14174654</c:v>
                </c:pt>
                <c:pt idx="1567">
                  <c:v>12181484</c:v>
                </c:pt>
                <c:pt idx="1568">
                  <c:v>11169531</c:v>
                </c:pt>
                <c:pt idx="1569">
                  <c:v>10569071</c:v>
                </c:pt>
                <c:pt idx="1570">
                  <c:v>100292856</c:v>
                </c:pt>
                <c:pt idx="1571">
                  <c:v>150056505</c:v>
                </c:pt>
                <c:pt idx="1572">
                  <c:v>128505958</c:v>
                </c:pt>
                <c:pt idx="1573">
                  <c:v>86049418</c:v>
                </c:pt>
                <c:pt idx="1574">
                  <c:v>26284475</c:v>
                </c:pt>
                <c:pt idx="1575">
                  <c:v>121463226</c:v>
                </c:pt>
                <c:pt idx="1576">
                  <c:v>82389560</c:v>
                </c:pt>
                <c:pt idx="1577">
                  <c:v>19179969</c:v>
                </c:pt>
                <c:pt idx="1578">
                  <c:v>22734486</c:v>
                </c:pt>
                <c:pt idx="1579">
                  <c:v>127175354</c:v>
                </c:pt>
                <c:pt idx="1580">
                  <c:v>68525609</c:v>
                </c:pt>
                <c:pt idx="1581">
                  <c:v>14792779</c:v>
                </c:pt>
                <c:pt idx="1582">
                  <c:v>13922211</c:v>
                </c:pt>
                <c:pt idx="1583">
                  <c:v>101978840</c:v>
                </c:pt>
                <c:pt idx="1584">
                  <c:v>37882551</c:v>
                </c:pt>
                <c:pt idx="1585">
                  <c:v>14249005</c:v>
                </c:pt>
                <c:pt idx="1586">
                  <c:v>11614236</c:v>
                </c:pt>
                <c:pt idx="1587">
                  <c:v>8586376</c:v>
                </c:pt>
                <c:pt idx="1588">
                  <c:v>15062898</c:v>
                </c:pt>
                <c:pt idx="1589">
                  <c:v>163591</c:v>
                </c:pt>
                <c:pt idx="1590">
                  <c:v>28972187</c:v>
                </c:pt>
                <c:pt idx="1591">
                  <c:v>9975684</c:v>
                </c:pt>
                <c:pt idx="1592">
                  <c:v>6241697</c:v>
                </c:pt>
                <c:pt idx="1593">
                  <c:v>25675765</c:v>
                </c:pt>
                <c:pt idx="1594">
                  <c:v>101736215</c:v>
                </c:pt>
                <c:pt idx="1595">
                  <c:v>72217000</c:v>
                </c:pt>
                <c:pt idx="1596">
                  <c:v>31179516</c:v>
                </c:pt>
                <c:pt idx="1597">
                  <c:v>10198766</c:v>
                </c:pt>
                <c:pt idx="1598">
                  <c:v>5542025</c:v>
                </c:pt>
                <c:pt idx="1599">
                  <c:v>175370</c:v>
                </c:pt>
                <c:pt idx="1600">
                  <c:v>35537564</c:v>
                </c:pt>
                <c:pt idx="1601">
                  <c:v>13592872</c:v>
                </c:pt>
                <c:pt idx="1602">
                  <c:v>13558739</c:v>
                </c:pt>
                <c:pt idx="1603">
                  <c:v>10824921</c:v>
                </c:pt>
                <c:pt idx="1604">
                  <c:v>8828771</c:v>
                </c:pt>
                <c:pt idx="1605">
                  <c:v>2331318</c:v>
                </c:pt>
                <c:pt idx="1606">
                  <c:v>900926</c:v>
                </c:pt>
                <c:pt idx="1607">
                  <c:v>15447</c:v>
                </c:pt>
                <c:pt idx="1608">
                  <c:v>57176582</c:v>
                </c:pt>
                <c:pt idx="1609">
                  <c:v>4350774</c:v>
                </c:pt>
                <c:pt idx="1610">
                  <c:v>21564616</c:v>
                </c:pt>
                <c:pt idx="1611">
                  <c:v>34017854</c:v>
                </c:pt>
                <c:pt idx="1612">
                  <c:v>4692814</c:v>
                </c:pt>
                <c:pt idx="1613">
                  <c:v>14891000</c:v>
                </c:pt>
                <c:pt idx="1614">
                  <c:v>306715</c:v>
                </c:pt>
                <c:pt idx="1615">
                  <c:v>453079</c:v>
                </c:pt>
                <c:pt idx="1616">
                  <c:v>7993039</c:v>
                </c:pt>
                <c:pt idx="1617">
                  <c:v>18621249</c:v>
                </c:pt>
                <c:pt idx="1618">
                  <c:v>4693919</c:v>
                </c:pt>
                <c:pt idx="1619">
                  <c:v>36497</c:v>
                </c:pt>
                <c:pt idx="1620">
                  <c:v>24138847</c:v>
                </c:pt>
                <c:pt idx="1621">
                  <c:v>11675178</c:v>
                </c:pt>
                <c:pt idx="1622">
                  <c:v>81200000</c:v>
                </c:pt>
                <c:pt idx="1623">
                  <c:v>10429707</c:v>
                </c:pt>
                <c:pt idx="1624">
                  <c:v>105500000</c:v>
                </c:pt>
                <c:pt idx="1625">
                  <c:v>10097096</c:v>
                </c:pt>
                <c:pt idx="1626">
                  <c:v>9821335</c:v>
                </c:pt>
                <c:pt idx="1627">
                  <c:v>2892582</c:v>
                </c:pt>
                <c:pt idx="1628">
                  <c:v>2800000</c:v>
                </c:pt>
                <c:pt idx="1629">
                  <c:v>185577</c:v>
                </c:pt>
                <c:pt idx="1630">
                  <c:v>75078</c:v>
                </c:pt>
                <c:pt idx="1631">
                  <c:v>83400000</c:v>
                </c:pt>
                <c:pt idx="1632">
                  <c:v>10305534</c:v>
                </c:pt>
                <c:pt idx="1633">
                  <c:v>141600000</c:v>
                </c:pt>
                <c:pt idx="1634">
                  <c:v>24788807</c:v>
                </c:pt>
                <c:pt idx="1635">
                  <c:v>7059537</c:v>
                </c:pt>
                <c:pt idx="1636">
                  <c:v>200803</c:v>
                </c:pt>
                <c:pt idx="1637">
                  <c:v>86300000</c:v>
                </c:pt>
                <c:pt idx="1638">
                  <c:v>535249</c:v>
                </c:pt>
                <c:pt idx="1639">
                  <c:v>105943</c:v>
                </c:pt>
                <c:pt idx="1640">
                  <c:v>19539</c:v>
                </c:pt>
                <c:pt idx="1641">
                  <c:v>16101109</c:v>
                </c:pt>
                <c:pt idx="1642">
                  <c:v>20186</c:v>
                </c:pt>
                <c:pt idx="1643">
                  <c:v>1243961</c:v>
                </c:pt>
                <c:pt idx="1644">
                  <c:v>35688</c:v>
                </c:pt>
                <c:pt idx="1645">
                  <c:v>2301777</c:v>
                </c:pt>
                <c:pt idx="1646">
                  <c:v>52850</c:v>
                </c:pt>
                <c:pt idx="1647">
                  <c:v>12055</c:v>
                </c:pt>
                <c:pt idx="1648">
                  <c:v>44540956</c:v>
                </c:pt>
                <c:pt idx="1649">
                  <c:v>110720</c:v>
                </c:pt>
                <c:pt idx="1650">
                  <c:v>5228617</c:v>
                </c:pt>
                <c:pt idx="1651">
                  <c:v>40557</c:v>
                </c:pt>
                <c:pt idx="1652">
                  <c:v>3151130</c:v>
                </c:pt>
                <c:pt idx="1653">
                  <c:v>110332737</c:v>
                </c:pt>
                <c:pt idx="1654">
                  <c:v>10014234</c:v>
                </c:pt>
                <c:pt idx="1655">
                  <c:v>58255287</c:v>
                </c:pt>
                <c:pt idx="1656">
                  <c:v>88200225</c:v>
                </c:pt>
                <c:pt idx="1657">
                  <c:v>32122249</c:v>
                </c:pt>
                <c:pt idx="1658">
                  <c:v>6471394</c:v>
                </c:pt>
                <c:pt idx="1659">
                  <c:v>90353764</c:v>
                </c:pt>
                <c:pt idx="1660">
                  <c:v>70163652</c:v>
                </c:pt>
                <c:pt idx="1661">
                  <c:v>54414716</c:v>
                </c:pt>
                <c:pt idx="1662">
                  <c:v>150368971</c:v>
                </c:pt>
                <c:pt idx="1663">
                  <c:v>117528646</c:v>
                </c:pt>
                <c:pt idx="1664">
                  <c:v>134455175</c:v>
                </c:pt>
                <c:pt idx="1665">
                  <c:v>106694016</c:v>
                </c:pt>
                <c:pt idx="1666">
                  <c:v>51109400</c:v>
                </c:pt>
                <c:pt idx="1667">
                  <c:v>32095318</c:v>
                </c:pt>
                <c:pt idx="1668">
                  <c:v>4006906</c:v>
                </c:pt>
                <c:pt idx="1669">
                  <c:v>57262492</c:v>
                </c:pt>
                <c:pt idx="1670">
                  <c:v>86930411</c:v>
                </c:pt>
                <c:pt idx="1671">
                  <c:v>13019253</c:v>
                </c:pt>
                <c:pt idx="1672">
                  <c:v>69148997</c:v>
                </c:pt>
                <c:pt idx="1673">
                  <c:v>13383737</c:v>
                </c:pt>
                <c:pt idx="1674">
                  <c:v>10555348</c:v>
                </c:pt>
                <c:pt idx="1675">
                  <c:v>53868030</c:v>
                </c:pt>
                <c:pt idx="1676">
                  <c:v>17071230</c:v>
                </c:pt>
                <c:pt idx="1677">
                  <c:v>16702864</c:v>
                </c:pt>
                <c:pt idx="1678">
                  <c:v>111936400</c:v>
                </c:pt>
                <c:pt idx="1679">
                  <c:v>34308901</c:v>
                </c:pt>
                <c:pt idx="1680">
                  <c:v>17439163</c:v>
                </c:pt>
                <c:pt idx="1681">
                  <c:v>14989761</c:v>
                </c:pt>
                <c:pt idx="1682">
                  <c:v>54724272</c:v>
                </c:pt>
                <c:pt idx="1683">
                  <c:v>6982680</c:v>
                </c:pt>
                <c:pt idx="1684">
                  <c:v>333976</c:v>
                </c:pt>
                <c:pt idx="1685">
                  <c:v>52929168</c:v>
                </c:pt>
                <c:pt idx="1686">
                  <c:v>23978402</c:v>
                </c:pt>
                <c:pt idx="1687">
                  <c:v>20339754</c:v>
                </c:pt>
                <c:pt idx="1688">
                  <c:v>126247</c:v>
                </c:pt>
                <c:pt idx="1689">
                  <c:v>17278980</c:v>
                </c:pt>
                <c:pt idx="1690">
                  <c:v>1789892</c:v>
                </c:pt>
                <c:pt idx="1691">
                  <c:v>4131640</c:v>
                </c:pt>
                <c:pt idx="1692">
                  <c:v>16842303</c:v>
                </c:pt>
                <c:pt idx="1693">
                  <c:v>3559990</c:v>
                </c:pt>
                <c:pt idx="1694">
                  <c:v>3650677</c:v>
                </c:pt>
                <c:pt idx="1695">
                  <c:v>21210</c:v>
                </c:pt>
                <c:pt idx="1696">
                  <c:v>4485485</c:v>
                </c:pt>
                <c:pt idx="1697">
                  <c:v>49874933</c:v>
                </c:pt>
                <c:pt idx="1698">
                  <c:v>25167270</c:v>
                </c:pt>
                <c:pt idx="1699">
                  <c:v>65623128</c:v>
                </c:pt>
                <c:pt idx="1700">
                  <c:v>21200000</c:v>
                </c:pt>
                <c:pt idx="1701">
                  <c:v>60057639</c:v>
                </c:pt>
                <c:pt idx="1702">
                  <c:v>23993605</c:v>
                </c:pt>
                <c:pt idx="1703">
                  <c:v>7757130</c:v>
                </c:pt>
                <c:pt idx="1704">
                  <c:v>1954202</c:v>
                </c:pt>
                <c:pt idx="1705">
                  <c:v>2104000</c:v>
                </c:pt>
                <c:pt idx="1706">
                  <c:v>17474107</c:v>
                </c:pt>
                <c:pt idx="1707">
                  <c:v>9203192</c:v>
                </c:pt>
                <c:pt idx="1708">
                  <c:v>159600000</c:v>
                </c:pt>
                <c:pt idx="1709">
                  <c:v>1040879</c:v>
                </c:pt>
                <c:pt idx="1710">
                  <c:v>410241</c:v>
                </c:pt>
                <c:pt idx="1711">
                  <c:v>37606</c:v>
                </c:pt>
                <c:pt idx="1712">
                  <c:v>322157</c:v>
                </c:pt>
                <c:pt idx="1713">
                  <c:v>59379</c:v>
                </c:pt>
                <c:pt idx="1714">
                  <c:v>8093318</c:v>
                </c:pt>
                <c:pt idx="1715">
                  <c:v>3432342</c:v>
                </c:pt>
                <c:pt idx="1716">
                  <c:v>1980338</c:v>
                </c:pt>
                <c:pt idx="1717">
                  <c:v>41523271</c:v>
                </c:pt>
                <c:pt idx="1718">
                  <c:v>53846915</c:v>
                </c:pt>
                <c:pt idx="1719">
                  <c:v>23106</c:v>
                </c:pt>
                <c:pt idx="1720">
                  <c:v>2365931</c:v>
                </c:pt>
                <c:pt idx="1721">
                  <c:v>34746109</c:v>
                </c:pt>
                <c:pt idx="1722">
                  <c:v>206400</c:v>
                </c:pt>
                <c:pt idx="1723">
                  <c:v>56007</c:v>
                </c:pt>
                <c:pt idx="1724">
                  <c:v>3325638</c:v>
                </c:pt>
                <c:pt idx="1725">
                  <c:v>32800000</c:v>
                </c:pt>
                <c:pt idx="1726">
                  <c:v>8355815</c:v>
                </c:pt>
                <c:pt idx="1727">
                  <c:v>7564000</c:v>
                </c:pt>
                <c:pt idx="1728">
                  <c:v>33313582</c:v>
                </c:pt>
                <c:pt idx="1729">
                  <c:v>12570442</c:v>
                </c:pt>
                <c:pt idx="1730">
                  <c:v>2025238</c:v>
                </c:pt>
                <c:pt idx="1731">
                  <c:v>5308707</c:v>
                </c:pt>
                <c:pt idx="1732">
                  <c:v>353743</c:v>
                </c:pt>
                <c:pt idx="1733">
                  <c:v>17292381</c:v>
                </c:pt>
                <c:pt idx="1734">
                  <c:v>1111615</c:v>
                </c:pt>
                <c:pt idx="1735">
                  <c:v>25584685</c:v>
                </c:pt>
                <c:pt idx="1736">
                  <c:v>14018364</c:v>
                </c:pt>
                <c:pt idx="1737">
                  <c:v>27141959</c:v>
                </c:pt>
                <c:pt idx="1738">
                  <c:v>180483</c:v>
                </c:pt>
                <c:pt idx="1739">
                  <c:v>55808744</c:v>
                </c:pt>
                <c:pt idx="1740">
                  <c:v>8054280</c:v>
                </c:pt>
                <c:pt idx="1741">
                  <c:v>170684505</c:v>
                </c:pt>
                <c:pt idx="1742">
                  <c:v>336456</c:v>
                </c:pt>
                <c:pt idx="1743">
                  <c:v>3076425</c:v>
                </c:pt>
                <c:pt idx="1744">
                  <c:v>15427192</c:v>
                </c:pt>
                <c:pt idx="1745">
                  <c:v>4235837</c:v>
                </c:pt>
                <c:pt idx="1746">
                  <c:v>10515579</c:v>
                </c:pt>
                <c:pt idx="1747">
                  <c:v>18488314</c:v>
                </c:pt>
                <c:pt idx="1748">
                  <c:v>7496522</c:v>
                </c:pt>
                <c:pt idx="1749">
                  <c:v>35096190</c:v>
                </c:pt>
                <c:pt idx="1750">
                  <c:v>5660084</c:v>
                </c:pt>
                <c:pt idx="1751">
                  <c:v>49851591</c:v>
                </c:pt>
                <c:pt idx="1752">
                  <c:v>33864342</c:v>
                </c:pt>
                <c:pt idx="1753">
                  <c:v>40334024</c:v>
                </c:pt>
                <c:pt idx="1754">
                  <c:v>19351569</c:v>
                </c:pt>
                <c:pt idx="1755">
                  <c:v>1631839</c:v>
                </c:pt>
                <c:pt idx="1756">
                  <c:v>10814185</c:v>
                </c:pt>
                <c:pt idx="1757">
                  <c:v>54606</c:v>
                </c:pt>
                <c:pt idx="1758">
                  <c:v>302204</c:v>
                </c:pt>
                <c:pt idx="1759">
                  <c:v>1943649</c:v>
                </c:pt>
                <c:pt idx="1760">
                  <c:v>40559930</c:v>
                </c:pt>
                <c:pt idx="1761">
                  <c:v>98711404</c:v>
                </c:pt>
                <c:pt idx="1762">
                  <c:v>2426851</c:v>
                </c:pt>
                <c:pt idx="1763">
                  <c:v>158115031</c:v>
                </c:pt>
                <c:pt idx="1764">
                  <c:v>7262288</c:v>
                </c:pt>
                <c:pt idx="1765">
                  <c:v>39692139</c:v>
                </c:pt>
                <c:pt idx="1766">
                  <c:v>72077000</c:v>
                </c:pt>
                <c:pt idx="1767">
                  <c:v>16323969</c:v>
                </c:pt>
                <c:pt idx="1768">
                  <c:v>20668843</c:v>
                </c:pt>
                <c:pt idx="1769">
                  <c:v>7881335</c:v>
                </c:pt>
                <c:pt idx="1770">
                  <c:v>4919896</c:v>
                </c:pt>
                <c:pt idx="1771">
                  <c:v>9801782</c:v>
                </c:pt>
                <c:pt idx="1772">
                  <c:v>1276984</c:v>
                </c:pt>
                <c:pt idx="1773">
                  <c:v>231417</c:v>
                </c:pt>
                <c:pt idx="1774">
                  <c:v>46451</c:v>
                </c:pt>
                <c:pt idx="1775">
                  <c:v>5359774</c:v>
                </c:pt>
                <c:pt idx="1776">
                  <c:v>3071947</c:v>
                </c:pt>
                <c:pt idx="1777">
                  <c:v>48430</c:v>
                </c:pt>
                <c:pt idx="1778">
                  <c:v>64267897</c:v>
                </c:pt>
                <c:pt idx="1779">
                  <c:v>38168022</c:v>
                </c:pt>
                <c:pt idx="1780">
                  <c:v>2223990</c:v>
                </c:pt>
                <c:pt idx="1781">
                  <c:v>32230907</c:v>
                </c:pt>
                <c:pt idx="1782">
                  <c:v>638476</c:v>
                </c:pt>
                <c:pt idx="1783">
                  <c:v>7826</c:v>
                </c:pt>
                <c:pt idx="1784">
                  <c:v>11529368</c:v>
                </c:pt>
                <c:pt idx="1785">
                  <c:v>11694528</c:v>
                </c:pt>
                <c:pt idx="1786">
                  <c:v>12995673</c:v>
                </c:pt>
                <c:pt idx="1787">
                  <c:v>242589580</c:v>
                </c:pt>
                <c:pt idx="1788">
                  <c:v>77032279</c:v>
                </c:pt>
                <c:pt idx="1789">
                  <c:v>51814190</c:v>
                </c:pt>
                <c:pt idx="1790">
                  <c:v>48430355</c:v>
                </c:pt>
                <c:pt idx="1791">
                  <c:v>100448498</c:v>
                </c:pt>
                <c:pt idx="1792">
                  <c:v>38966057</c:v>
                </c:pt>
                <c:pt idx="1793">
                  <c:v>22362500</c:v>
                </c:pt>
                <c:pt idx="1794">
                  <c:v>12065985</c:v>
                </c:pt>
                <c:pt idx="1795">
                  <c:v>329691196</c:v>
                </c:pt>
                <c:pt idx="1796">
                  <c:v>91030827</c:v>
                </c:pt>
                <c:pt idx="1797">
                  <c:v>37035515</c:v>
                </c:pt>
                <c:pt idx="1798">
                  <c:v>75274748</c:v>
                </c:pt>
                <c:pt idx="1799">
                  <c:v>37101011</c:v>
                </c:pt>
                <c:pt idx="1800">
                  <c:v>36037909</c:v>
                </c:pt>
                <c:pt idx="1801">
                  <c:v>32853640</c:v>
                </c:pt>
                <c:pt idx="1802">
                  <c:v>24332324</c:v>
                </c:pt>
                <c:pt idx="1803">
                  <c:v>18438149</c:v>
                </c:pt>
                <c:pt idx="1804">
                  <c:v>22770864</c:v>
                </c:pt>
                <c:pt idx="1805">
                  <c:v>60338891</c:v>
                </c:pt>
                <c:pt idx="1806">
                  <c:v>19389454</c:v>
                </c:pt>
                <c:pt idx="1807">
                  <c:v>163479795</c:v>
                </c:pt>
                <c:pt idx="1808">
                  <c:v>65010106</c:v>
                </c:pt>
                <c:pt idx="1809">
                  <c:v>4554569</c:v>
                </c:pt>
                <c:pt idx="1810">
                  <c:v>52353636</c:v>
                </c:pt>
                <c:pt idx="1811">
                  <c:v>6998324</c:v>
                </c:pt>
                <c:pt idx="1812">
                  <c:v>1089365</c:v>
                </c:pt>
                <c:pt idx="1813">
                  <c:v>52528330</c:v>
                </c:pt>
                <c:pt idx="1814">
                  <c:v>7156933</c:v>
                </c:pt>
                <c:pt idx="1815">
                  <c:v>183662</c:v>
                </c:pt>
                <c:pt idx="1816">
                  <c:v>18653615</c:v>
                </c:pt>
                <c:pt idx="1817">
                  <c:v>54235441</c:v>
                </c:pt>
                <c:pt idx="1818">
                  <c:v>30659817</c:v>
                </c:pt>
                <c:pt idx="1819">
                  <c:v>16284360</c:v>
                </c:pt>
                <c:pt idx="1820">
                  <c:v>82624961</c:v>
                </c:pt>
                <c:pt idx="1821">
                  <c:v>34290142</c:v>
                </c:pt>
                <c:pt idx="1822">
                  <c:v>18882880</c:v>
                </c:pt>
                <c:pt idx="1823">
                  <c:v>12469811</c:v>
                </c:pt>
                <c:pt idx="1824">
                  <c:v>13650738</c:v>
                </c:pt>
                <c:pt idx="1825">
                  <c:v>51697449</c:v>
                </c:pt>
                <c:pt idx="1826">
                  <c:v>22245861</c:v>
                </c:pt>
                <c:pt idx="1827">
                  <c:v>64955956</c:v>
                </c:pt>
                <c:pt idx="1828">
                  <c:v>70492685</c:v>
                </c:pt>
                <c:pt idx="1829">
                  <c:v>95860116</c:v>
                </c:pt>
                <c:pt idx="1830">
                  <c:v>26896744</c:v>
                </c:pt>
                <c:pt idx="1831">
                  <c:v>55184721</c:v>
                </c:pt>
                <c:pt idx="1832">
                  <c:v>43022524</c:v>
                </c:pt>
                <c:pt idx="1833">
                  <c:v>13640000</c:v>
                </c:pt>
                <c:pt idx="1834">
                  <c:v>44134898</c:v>
                </c:pt>
                <c:pt idx="1835">
                  <c:v>75074950</c:v>
                </c:pt>
                <c:pt idx="1836">
                  <c:v>18761993</c:v>
                </c:pt>
                <c:pt idx="1837">
                  <c:v>16300302</c:v>
                </c:pt>
                <c:pt idx="1838">
                  <c:v>5032496</c:v>
                </c:pt>
                <c:pt idx="1839">
                  <c:v>6754898</c:v>
                </c:pt>
                <c:pt idx="1840">
                  <c:v>4903000</c:v>
                </c:pt>
                <c:pt idx="1841">
                  <c:v>1779284</c:v>
                </c:pt>
                <c:pt idx="1842">
                  <c:v>141853</c:v>
                </c:pt>
                <c:pt idx="1843">
                  <c:v>18381787</c:v>
                </c:pt>
                <c:pt idx="1844">
                  <c:v>125169</c:v>
                </c:pt>
                <c:pt idx="1845">
                  <c:v>46377022</c:v>
                </c:pt>
                <c:pt idx="1846">
                  <c:v>32983713</c:v>
                </c:pt>
                <c:pt idx="1847">
                  <c:v>30306281</c:v>
                </c:pt>
                <c:pt idx="1848">
                  <c:v>17096053</c:v>
                </c:pt>
                <c:pt idx="1849">
                  <c:v>33071558</c:v>
                </c:pt>
                <c:pt idx="1850">
                  <c:v>7764027</c:v>
                </c:pt>
                <c:pt idx="1851">
                  <c:v>4244155</c:v>
                </c:pt>
                <c:pt idx="1852">
                  <c:v>7574066</c:v>
                </c:pt>
                <c:pt idx="1853">
                  <c:v>1474508</c:v>
                </c:pt>
                <c:pt idx="1854">
                  <c:v>228524</c:v>
                </c:pt>
                <c:pt idx="1855">
                  <c:v>19348</c:v>
                </c:pt>
                <c:pt idx="1856">
                  <c:v>92900</c:v>
                </c:pt>
                <c:pt idx="1857">
                  <c:v>70527</c:v>
                </c:pt>
                <c:pt idx="1858">
                  <c:v>34074895</c:v>
                </c:pt>
                <c:pt idx="1859">
                  <c:v>4681503</c:v>
                </c:pt>
                <c:pt idx="1860">
                  <c:v>14879556</c:v>
                </c:pt>
                <c:pt idx="1861">
                  <c:v>59889948</c:v>
                </c:pt>
                <c:pt idx="1862">
                  <c:v>10106233</c:v>
                </c:pt>
                <c:pt idx="1863">
                  <c:v>3205244</c:v>
                </c:pt>
                <c:pt idx="1864">
                  <c:v>43490057</c:v>
                </c:pt>
                <c:pt idx="1865">
                  <c:v>24792061</c:v>
                </c:pt>
                <c:pt idx="1866">
                  <c:v>113709992</c:v>
                </c:pt>
                <c:pt idx="1867">
                  <c:v>37295394</c:v>
                </c:pt>
                <c:pt idx="1868">
                  <c:v>9190525</c:v>
                </c:pt>
                <c:pt idx="1869">
                  <c:v>1768416</c:v>
                </c:pt>
                <c:pt idx="1870">
                  <c:v>49526</c:v>
                </c:pt>
                <c:pt idx="1871">
                  <c:v>27457409</c:v>
                </c:pt>
                <c:pt idx="1872">
                  <c:v>6670712</c:v>
                </c:pt>
                <c:pt idx="1873">
                  <c:v>3588432</c:v>
                </c:pt>
                <c:pt idx="1874">
                  <c:v>3895664</c:v>
                </c:pt>
                <c:pt idx="1875">
                  <c:v>6200756</c:v>
                </c:pt>
                <c:pt idx="1876">
                  <c:v>6239558</c:v>
                </c:pt>
                <c:pt idx="1877">
                  <c:v>611709</c:v>
                </c:pt>
                <c:pt idx="1878">
                  <c:v>22770</c:v>
                </c:pt>
                <c:pt idx="1879">
                  <c:v>44456509</c:v>
                </c:pt>
                <c:pt idx="1880">
                  <c:v>21501098</c:v>
                </c:pt>
                <c:pt idx="1881">
                  <c:v>24809547</c:v>
                </c:pt>
                <c:pt idx="1882">
                  <c:v>23031390</c:v>
                </c:pt>
                <c:pt idx="1883">
                  <c:v>14100000</c:v>
                </c:pt>
                <c:pt idx="1884">
                  <c:v>12055108</c:v>
                </c:pt>
                <c:pt idx="1885">
                  <c:v>8786715</c:v>
                </c:pt>
                <c:pt idx="1886">
                  <c:v>6157157</c:v>
                </c:pt>
                <c:pt idx="1887">
                  <c:v>5480318</c:v>
                </c:pt>
                <c:pt idx="1888">
                  <c:v>4040588</c:v>
                </c:pt>
                <c:pt idx="1889">
                  <c:v>2711210</c:v>
                </c:pt>
                <c:pt idx="1890">
                  <c:v>274385</c:v>
                </c:pt>
                <c:pt idx="1891">
                  <c:v>1247453</c:v>
                </c:pt>
                <c:pt idx="1892">
                  <c:v>199228</c:v>
                </c:pt>
                <c:pt idx="1893">
                  <c:v>20803237</c:v>
                </c:pt>
                <c:pt idx="1894">
                  <c:v>1325073</c:v>
                </c:pt>
                <c:pt idx="1895">
                  <c:v>146402</c:v>
                </c:pt>
                <c:pt idx="1896">
                  <c:v>2706659</c:v>
                </c:pt>
                <c:pt idx="1897">
                  <c:v>27900000</c:v>
                </c:pt>
                <c:pt idx="1898">
                  <c:v>101228</c:v>
                </c:pt>
                <c:pt idx="1899">
                  <c:v>2926565</c:v>
                </c:pt>
                <c:pt idx="1900">
                  <c:v>5844929</c:v>
                </c:pt>
                <c:pt idx="1901">
                  <c:v>4170647</c:v>
                </c:pt>
                <c:pt idx="1902">
                  <c:v>3000000</c:v>
                </c:pt>
                <c:pt idx="1903">
                  <c:v>39852</c:v>
                </c:pt>
                <c:pt idx="1904">
                  <c:v>313436</c:v>
                </c:pt>
                <c:pt idx="1905">
                  <c:v>6719300</c:v>
                </c:pt>
                <c:pt idx="1906">
                  <c:v>3885134</c:v>
                </c:pt>
                <c:pt idx="1907">
                  <c:v>371081</c:v>
                </c:pt>
                <c:pt idx="1908">
                  <c:v>100669</c:v>
                </c:pt>
                <c:pt idx="1909">
                  <c:v>6026908</c:v>
                </c:pt>
                <c:pt idx="1910">
                  <c:v>7362100</c:v>
                </c:pt>
                <c:pt idx="1911">
                  <c:v>92362</c:v>
                </c:pt>
                <c:pt idx="1912">
                  <c:v>695229</c:v>
                </c:pt>
                <c:pt idx="1913">
                  <c:v>11278</c:v>
                </c:pt>
                <c:pt idx="1914">
                  <c:v>2199853</c:v>
                </c:pt>
                <c:pt idx="1915">
                  <c:v>375723</c:v>
                </c:pt>
                <c:pt idx="1916">
                  <c:v>594904</c:v>
                </c:pt>
                <c:pt idx="1917">
                  <c:v>3830</c:v>
                </c:pt>
                <c:pt idx="1918">
                  <c:v>1950218</c:v>
                </c:pt>
                <c:pt idx="1919">
                  <c:v>464655</c:v>
                </c:pt>
                <c:pt idx="1920">
                  <c:v>703</c:v>
                </c:pt>
                <c:pt idx="1921">
                  <c:v>4771000</c:v>
                </c:pt>
                <c:pt idx="1922">
                  <c:v>5739376</c:v>
                </c:pt>
                <c:pt idx="1923">
                  <c:v>154077</c:v>
                </c:pt>
                <c:pt idx="1924">
                  <c:v>1281176</c:v>
                </c:pt>
                <c:pt idx="1925">
                  <c:v>2360184</c:v>
                </c:pt>
                <c:pt idx="1926">
                  <c:v>1050600</c:v>
                </c:pt>
                <c:pt idx="1927">
                  <c:v>4505922</c:v>
                </c:pt>
                <c:pt idx="1928">
                  <c:v>1573712</c:v>
                </c:pt>
                <c:pt idx="1929">
                  <c:v>30084</c:v>
                </c:pt>
                <c:pt idx="1930">
                  <c:v>2856622</c:v>
                </c:pt>
                <c:pt idx="1931">
                  <c:v>1227508</c:v>
                </c:pt>
                <c:pt idx="1932">
                  <c:v>4584</c:v>
                </c:pt>
                <c:pt idx="1933">
                  <c:v>143151473</c:v>
                </c:pt>
                <c:pt idx="1934">
                  <c:v>66600000</c:v>
                </c:pt>
                <c:pt idx="1935">
                  <c:v>41407470</c:v>
                </c:pt>
                <c:pt idx="1936">
                  <c:v>7486906</c:v>
                </c:pt>
                <c:pt idx="1937">
                  <c:v>18252684</c:v>
                </c:pt>
                <c:pt idx="1938">
                  <c:v>167780960</c:v>
                </c:pt>
                <c:pt idx="1939">
                  <c:v>32645546</c:v>
                </c:pt>
                <c:pt idx="1940">
                  <c:v>26539321</c:v>
                </c:pt>
                <c:pt idx="1941">
                  <c:v>106593296</c:v>
                </c:pt>
                <c:pt idx="1942">
                  <c:v>71904</c:v>
                </c:pt>
                <c:pt idx="1943">
                  <c:v>163245</c:v>
                </c:pt>
                <c:pt idx="1944">
                  <c:v>16088610</c:v>
                </c:pt>
                <c:pt idx="1945">
                  <c:v>51853450</c:v>
                </c:pt>
                <c:pt idx="1946">
                  <c:v>144833357</c:v>
                </c:pt>
                <c:pt idx="1947">
                  <c:v>27281507</c:v>
                </c:pt>
                <c:pt idx="1948">
                  <c:v>64149837</c:v>
                </c:pt>
                <c:pt idx="1949">
                  <c:v>114968774</c:v>
                </c:pt>
                <c:pt idx="1950">
                  <c:v>37566230</c:v>
                </c:pt>
                <c:pt idx="1951">
                  <c:v>118823091</c:v>
                </c:pt>
                <c:pt idx="1952">
                  <c:v>90556401</c:v>
                </c:pt>
                <c:pt idx="1953">
                  <c:v>79566871</c:v>
                </c:pt>
                <c:pt idx="1954">
                  <c:v>5205343</c:v>
                </c:pt>
                <c:pt idx="1955">
                  <c:v>85911262</c:v>
                </c:pt>
                <c:pt idx="1956">
                  <c:v>219200000</c:v>
                </c:pt>
                <c:pt idx="1957">
                  <c:v>39008741</c:v>
                </c:pt>
                <c:pt idx="1958">
                  <c:v>35990505</c:v>
                </c:pt>
                <c:pt idx="1959">
                  <c:v>59847242</c:v>
                </c:pt>
                <c:pt idx="1960">
                  <c:v>1089445</c:v>
                </c:pt>
                <c:pt idx="1961">
                  <c:v>50752337</c:v>
                </c:pt>
                <c:pt idx="1962">
                  <c:v>24629916</c:v>
                </c:pt>
                <c:pt idx="1963">
                  <c:v>60328558</c:v>
                </c:pt>
                <c:pt idx="1964">
                  <c:v>41895491</c:v>
                </c:pt>
                <c:pt idx="1965">
                  <c:v>22858926</c:v>
                </c:pt>
                <c:pt idx="1966">
                  <c:v>252652</c:v>
                </c:pt>
                <c:pt idx="1967">
                  <c:v>20380</c:v>
                </c:pt>
                <c:pt idx="1968">
                  <c:v>137340146</c:v>
                </c:pt>
                <c:pt idx="1969">
                  <c:v>75764085</c:v>
                </c:pt>
                <c:pt idx="1970">
                  <c:v>46611204</c:v>
                </c:pt>
                <c:pt idx="1971">
                  <c:v>70836296</c:v>
                </c:pt>
                <c:pt idx="1972">
                  <c:v>40137776</c:v>
                </c:pt>
                <c:pt idx="1973">
                  <c:v>13214030</c:v>
                </c:pt>
                <c:pt idx="1974">
                  <c:v>263365</c:v>
                </c:pt>
                <c:pt idx="1975">
                  <c:v>41382841</c:v>
                </c:pt>
                <c:pt idx="1976">
                  <c:v>11883495</c:v>
                </c:pt>
                <c:pt idx="1977">
                  <c:v>4394936</c:v>
                </c:pt>
                <c:pt idx="1978">
                  <c:v>104077</c:v>
                </c:pt>
                <c:pt idx="1979">
                  <c:v>1821983</c:v>
                </c:pt>
                <c:pt idx="1980">
                  <c:v>298110</c:v>
                </c:pt>
                <c:pt idx="1981">
                  <c:v>7443007</c:v>
                </c:pt>
                <c:pt idx="1982">
                  <c:v>4734235</c:v>
                </c:pt>
                <c:pt idx="1983">
                  <c:v>66009973</c:v>
                </c:pt>
                <c:pt idx="1984">
                  <c:v>20338609</c:v>
                </c:pt>
                <c:pt idx="1985">
                  <c:v>5348317</c:v>
                </c:pt>
                <c:pt idx="1986">
                  <c:v>2185266</c:v>
                </c:pt>
                <c:pt idx="1987">
                  <c:v>37440</c:v>
                </c:pt>
                <c:pt idx="1988">
                  <c:v>25809813</c:v>
                </c:pt>
                <c:pt idx="1989">
                  <c:v>9000000</c:v>
                </c:pt>
                <c:pt idx="1990">
                  <c:v>115000000</c:v>
                </c:pt>
                <c:pt idx="1991">
                  <c:v>3029081</c:v>
                </c:pt>
                <c:pt idx="1992">
                  <c:v>60786269</c:v>
                </c:pt>
                <c:pt idx="1993">
                  <c:v>56398162</c:v>
                </c:pt>
                <c:pt idx="1994">
                  <c:v>27277055</c:v>
                </c:pt>
                <c:pt idx="1995">
                  <c:v>31487293</c:v>
                </c:pt>
                <c:pt idx="1996">
                  <c:v>27362712</c:v>
                </c:pt>
                <c:pt idx="1997">
                  <c:v>19281235</c:v>
                </c:pt>
                <c:pt idx="1998">
                  <c:v>9910</c:v>
                </c:pt>
                <c:pt idx="1999">
                  <c:v>11034436</c:v>
                </c:pt>
                <c:pt idx="2000">
                  <c:v>110029</c:v>
                </c:pt>
                <c:pt idx="2001">
                  <c:v>14545844</c:v>
                </c:pt>
                <c:pt idx="2002">
                  <c:v>38509342</c:v>
                </c:pt>
                <c:pt idx="2003">
                  <c:v>22452209</c:v>
                </c:pt>
                <c:pt idx="2004">
                  <c:v>6601079</c:v>
                </c:pt>
                <c:pt idx="2005">
                  <c:v>5000000</c:v>
                </c:pt>
                <c:pt idx="2006">
                  <c:v>2353728</c:v>
                </c:pt>
                <c:pt idx="2007">
                  <c:v>30212620</c:v>
                </c:pt>
                <c:pt idx="2008">
                  <c:v>95328937</c:v>
                </c:pt>
                <c:pt idx="2009">
                  <c:v>112703470</c:v>
                </c:pt>
                <c:pt idx="2010">
                  <c:v>124590960</c:v>
                </c:pt>
                <c:pt idx="2011">
                  <c:v>120136047</c:v>
                </c:pt>
                <c:pt idx="2012">
                  <c:v>42044321</c:v>
                </c:pt>
                <c:pt idx="2013">
                  <c:v>115731542</c:v>
                </c:pt>
                <c:pt idx="2014">
                  <c:v>65000000</c:v>
                </c:pt>
                <c:pt idx="2015">
                  <c:v>29580087</c:v>
                </c:pt>
                <c:pt idx="2016">
                  <c:v>93815117</c:v>
                </c:pt>
                <c:pt idx="2017">
                  <c:v>26838389</c:v>
                </c:pt>
                <c:pt idx="2018">
                  <c:v>118683135</c:v>
                </c:pt>
                <c:pt idx="2019">
                  <c:v>147637474</c:v>
                </c:pt>
                <c:pt idx="2020">
                  <c:v>84244877</c:v>
                </c:pt>
                <c:pt idx="2021">
                  <c:v>40203020</c:v>
                </c:pt>
                <c:pt idx="2022">
                  <c:v>37486138</c:v>
                </c:pt>
                <c:pt idx="2023">
                  <c:v>27067160</c:v>
                </c:pt>
                <c:pt idx="2024">
                  <c:v>59365105</c:v>
                </c:pt>
                <c:pt idx="2025">
                  <c:v>116006080</c:v>
                </c:pt>
                <c:pt idx="2026">
                  <c:v>70100000</c:v>
                </c:pt>
                <c:pt idx="2027">
                  <c:v>41252428</c:v>
                </c:pt>
                <c:pt idx="2028">
                  <c:v>163947053</c:v>
                </c:pt>
                <c:pt idx="2029">
                  <c:v>93952276</c:v>
                </c:pt>
                <c:pt idx="2030">
                  <c:v>57887882</c:v>
                </c:pt>
                <c:pt idx="2031">
                  <c:v>30993544</c:v>
                </c:pt>
                <c:pt idx="2032">
                  <c:v>13395939</c:v>
                </c:pt>
                <c:pt idx="2033">
                  <c:v>41102171</c:v>
                </c:pt>
                <c:pt idx="2034">
                  <c:v>124732962</c:v>
                </c:pt>
                <c:pt idx="2035">
                  <c:v>39026186</c:v>
                </c:pt>
                <c:pt idx="2036">
                  <c:v>25266129</c:v>
                </c:pt>
                <c:pt idx="2037">
                  <c:v>7458269</c:v>
                </c:pt>
                <c:pt idx="2038">
                  <c:v>8406264</c:v>
                </c:pt>
                <c:pt idx="2039">
                  <c:v>63536011</c:v>
                </c:pt>
                <c:pt idx="2040">
                  <c:v>62877175</c:v>
                </c:pt>
                <c:pt idx="2041">
                  <c:v>53021560</c:v>
                </c:pt>
                <c:pt idx="2042">
                  <c:v>35565975</c:v>
                </c:pt>
                <c:pt idx="2043">
                  <c:v>26525834</c:v>
                </c:pt>
                <c:pt idx="2044">
                  <c:v>20422207</c:v>
                </c:pt>
                <c:pt idx="2045">
                  <c:v>32357532</c:v>
                </c:pt>
                <c:pt idx="2046">
                  <c:v>37036404</c:v>
                </c:pt>
                <c:pt idx="2047">
                  <c:v>43097652</c:v>
                </c:pt>
                <c:pt idx="2048">
                  <c:v>2775593</c:v>
                </c:pt>
                <c:pt idx="2049">
                  <c:v>42168445</c:v>
                </c:pt>
                <c:pt idx="2050">
                  <c:v>40566655</c:v>
                </c:pt>
                <c:pt idx="2051">
                  <c:v>100241322</c:v>
                </c:pt>
                <c:pt idx="2052">
                  <c:v>65703412</c:v>
                </c:pt>
                <c:pt idx="2053">
                  <c:v>45489752</c:v>
                </c:pt>
                <c:pt idx="2054">
                  <c:v>71500556</c:v>
                </c:pt>
                <c:pt idx="2055">
                  <c:v>21835784</c:v>
                </c:pt>
                <c:pt idx="2056">
                  <c:v>22200000</c:v>
                </c:pt>
                <c:pt idx="2057">
                  <c:v>14983572</c:v>
                </c:pt>
                <c:pt idx="2058">
                  <c:v>14589444</c:v>
                </c:pt>
                <c:pt idx="2059">
                  <c:v>10070000</c:v>
                </c:pt>
                <c:pt idx="2060">
                  <c:v>32662299</c:v>
                </c:pt>
                <c:pt idx="2061">
                  <c:v>2708188</c:v>
                </c:pt>
                <c:pt idx="2062">
                  <c:v>132088910</c:v>
                </c:pt>
                <c:pt idx="2063">
                  <c:v>9430988</c:v>
                </c:pt>
                <c:pt idx="2064">
                  <c:v>15593</c:v>
                </c:pt>
                <c:pt idx="2065">
                  <c:v>60072596</c:v>
                </c:pt>
                <c:pt idx="2066">
                  <c:v>37672350</c:v>
                </c:pt>
                <c:pt idx="2067">
                  <c:v>17518220</c:v>
                </c:pt>
                <c:pt idx="2068">
                  <c:v>3081925</c:v>
                </c:pt>
                <c:pt idx="2069">
                  <c:v>27758465</c:v>
                </c:pt>
                <c:pt idx="2070">
                  <c:v>6923891</c:v>
                </c:pt>
                <c:pt idx="2071">
                  <c:v>6061759</c:v>
                </c:pt>
                <c:pt idx="2072">
                  <c:v>43601508</c:v>
                </c:pt>
                <c:pt idx="2073">
                  <c:v>42335698</c:v>
                </c:pt>
                <c:pt idx="2074">
                  <c:v>15281286</c:v>
                </c:pt>
                <c:pt idx="2075">
                  <c:v>15155772</c:v>
                </c:pt>
                <c:pt idx="2076">
                  <c:v>7739049</c:v>
                </c:pt>
                <c:pt idx="2077">
                  <c:v>92823600</c:v>
                </c:pt>
                <c:pt idx="2078">
                  <c:v>44667095</c:v>
                </c:pt>
                <c:pt idx="2079">
                  <c:v>20627372</c:v>
                </c:pt>
                <c:pt idx="2080">
                  <c:v>14108518</c:v>
                </c:pt>
                <c:pt idx="2081">
                  <c:v>177200000</c:v>
                </c:pt>
                <c:pt idx="2082">
                  <c:v>33771174</c:v>
                </c:pt>
                <c:pt idx="2083">
                  <c:v>29106737</c:v>
                </c:pt>
                <c:pt idx="2084">
                  <c:v>10763469</c:v>
                </c:pt>
                <c:pt idx="2085">
                  <c:v>10443316</c:v>
                </c:pt>
                <c:pt idx="2086">
                  <c:v>8735529</c:v>
                </c:pt>
                <c:pt idx="2087">
                  <c:v>8378141</c:v>
                </c:pt>
                <c:pt idx="2088">
                  <c:v>3247816</c:v>
                </c:pt>
                <c:pt idx="2089">
                  <c:v>1752214</c:v>
                </c:pt>
                <c:pt idx="2090">
                  <c:v>38176108</c:v>
                </c:pt>
                <c:pt idx="2091">
                  <c:v>49121934</c:v>
                </c:pt>
                <c:pt idx="2092">
                  <c:v>4857376</c:v>
                </c:pt>
                <c:pt idx="2093">
                  <c:v>18004225</c:v>
                </c:pt>
                <c:pt idx="2094">
                  <c:v>5949693</c:v>
                </c:pt>
                <c:pt idx="2095">
                  <c:v>4360548</c:v>
                </c:pt>
                <c:pt idx="2096">
                  <c:v>12902790</c:v>
                </c:pt>
                <c:pt idx="2097">
                  <c:v>3950294</c:v>
                </c:pt>
                <c:pt idx="2098">
                  <c:v>2832826</c:v>
                </c:pt>
                <c:pt idx="2099">
                  <c:v>11043445</c:v>
                </c:pt>
                <c:pt idx="2100">
                  <c:v>63231524</c:v>
                </c:pt>
                <c:pt idx="2101">
                  <c:v>11835</c:v>
                </c:pt>
                <c:pt idx="2102">
                  <c:v>20035310</c:v>
                </c:pt>
                <c:pt idx="2103">
                  <c:v>1530535</c:v>
                </c:pt>
                <c:pt idx="2104">
                  <c:v>34963967</c:v>
                </c:pt>
                <c:pt idx="2105">
                  <c:v>22551000</c:v>
                </c:pt>
                <c:pt idx="2106">
                  <c:v>17843379</c:v>
                </c:pt>
                <c:pt idx="2107">
                  <c:v>17536788</c:v>
                </c:pt>
                <c:pt idx="2108">
                  <c:v>6350058</c:v>
                </c:pt>
                <c:pt idx="2109">
                  <c:v>127144</c:v>
                </c:pt>
                <c:pt idx="2110">
                  <c:v>671240</c:v>
                </c:pt>
                <c:pt idx="2111">
                  <c:v>5100000</c:v>
                </c:pt>
                <c:pt idx="2112">
                  <c:v>32391374</c:v>
                </c:pt>
                <c:pt idx="2113">
                  <c:v>7292175</c:v>
                </c:pt>
                <c:pt idx="2114">
                  <c:v>7455447</c:v>
                </c:pt>
                <c:pt idx="2115">
                  <c:v>223878</c:v>
                </c:pt>
                <c:pt idx="2116">
                  <c:v>13367101</c:v>
                </c:pt>
                <c:pt idx="2117">
                  <c:v>25047631</c:v>
                </c:pt>
                <c:pt idx="2118">
                  <c:v>12793213</c:v>
                </c:pt>
                <c:pt idx="2119">
                  <c:v>6851636</c:v>
                </c:pt>
                <c:pt idx="2120">
                  <c:v>2077046</c:v>
                </c:pt>
                <c:pt idx="2121">
                  <c:v>50382128</c:v>
                </c:pt>
                <c:pt idx="2122">
                  <c:v>24475193</c:v>
                </c:pt>
                <c:pt idx="2123">
                  <c:v>513836</c:v>
                </c:pt>
                <c:pt idx="2124">
                  <c:v>52700832</c:v>
                </c:pt>
                <c:pt idx="2125">
                  <c:v>6525762</c:v>
                </c:pt>
                <c:pt idx="2126">
                  <c:v>4046737</c:v>
                </c:pt>
                <c:pt idx="2127">
                  <c:v>9449219</c:v>
                </c:pt>
                <c:pt idx="2128">
                  <c:v>5776314</c:v>
                </c:pt>
                <c:pt idx="2129">
                  <c:v>26781723</c:v>
                </c:pt>
                <c:pt idx="2130">
                  <c:v>6851969</c:v>
                </c:pt>
                <c:pt idx="2131">
                  <c:v>115504</c:v>
                </c:pt>
                <c:pt idx="2132">
                  <c:v>1984378</c:v>
                </c:pt>
                <c:pt idx="2133">
                  <c:v>1060591</c:v>
                </c:pt>
                <c:pt idx="2134">
                  <c:v>155972</c:v>
                </c:pt>
                <c:pt idx="2135">
                  <c:v>19067631</c:v>
                </c:pt>
                <c:pt idx="2136">
                  <c:v>7022940</c:v>
                </c:pt>
                <c:pt idx="2137">
                  <c:v>13876974</c:v>
                </c:pt>
                <c:pt idx="2138">
                  <c:v>3386698</c:v>
                </c:pt>
                <c:pt idx="2139">
                  <c:v>1277257</c:v>
                </c:pt>
                <c:pt idx="2140">
                  <c:v>279282</c:v>
                </c:pt>
                <c:pt idx="2141">
                  <c:v>819939</c:v>
                </c:pt>
                <c:pt idx="2142">
                  <c:v>4007792</c:v>
                </c:pt>
                <c:pt idx="2143">
                  <c:v>1250798</c:v>
                </c:pt>
                <c:pt idx="2144">
                  <c:v>379122</c:v>
                </c:pt>
                <c:pt idx="2145">
                  <c:v>2938208</c:v>
                </c:pt>
                <c:pt idx="2146">
                  <c:v>12006514</c:v>
                </c:pt>
                <c:pt idx="2147">
                  <c:v>4186931</c:v>
                </c:pt>
                <c:pt idx="2148">
                  <c:v>1977544</c:v>
                </c:pt>
                <c:pt idx="2149">
                  <c:v>902835</c:v>
                </c:pt>
                <c:pt idx="2150">
                  <c:v>2882062</c:v>
                </c:pt>
                <c:pt idx="2151">
                  <c:v>10246600</c:v>
                </c:pt>
                <c:pt idx="2152">
                  <c:v>389804</c:v>
                </c:pt>
                <c:pt idx="2153">
                  <c:v>192467</c:v>
                </c:pt>
                <c:pt idx="2154">
                  <c:v>26494611</c:v>
                </c:pt>
                <c:pt idx="2155">
                  <c:v>31199215</c:v>
                </c:pt>
                <c:pt idx="2156">
                  <c:v>153620822</c:v>
                </c:pt>
                <c:pt idx="2157">
                  <c:v>53854588</c:v>
                </c:pt>
                <c:pt idx="2158">
                  <c:v>42071069</c:v>
                </c:pt>
                <c:pt idx="2159">
                  <c:v>21800302</c:v>
                </c:pt>
                <c:pt idx="2160">
                  <c:v>134904</c:v>
                </c:pt>
                <c:pt idx="2161">
                  <c:v>19693891</c:v>
                </c:pt>
                <c:pt idx="2162">
                  <c:v>52885587</c:v>
                </c:pt>
                <c:pt idx="2163">
                  <c:v>13571817</c:v>
                </c:pt>
                <c:pt idx="2164">
                  <c:v>4239767</c:v>
                </c:pt>
                <c:pt idx="2165">
                  <c:v>32541719</c:v>
                </c:pt>
                <c:pt idx="2166">
                  <c:v>95016</c:v>
                </c:pt>
                <c:pt idx="2167">
                  <c:v>1744858</c:v>
                </c:pt>
                <c:pt idx="2168">
                  <c:v>17791031</c:v>
                </c:pt>
                <c:pt idx="2169">
                  <c:v>37442180</c:v>
                </c:pt>
                <c:pt idx="2170">
                  <c:v>617228</c:v>
                </c:pt>
                <c:pt idx="2171">
                  <c:v>58220776</c:v>
                </c:pt>
                <c:pt idx="2172">
                  <c:v>125603360</c:v>
                </c:pt>
                <c:pt idx="2173">
                  <c:v>6387</c:v>
                </c:pt>
                <c:pt idx="2174">
                  <c:v>107458785</c:v>
                </c:pt>
                <c:pt idx="2175">
                  <c:v>8888143</c:v>
                </c:pt>
                <c:pt idx="2176">
                  <c:v>8427204</c:v>
                </c:pt>
                <c:pt idx="2177">
                  <c:v>795126</c:v>
                </c:pt>
                <c:pt idx="2178">
                  <c:v>92191</c:v>
                </c:pt>
                <c:pt idx="2179">
                  <c:v>60154431</c:v>
                </c:pt>
                <c:pt idx="2180">
                  <c:v>14348123</c:v>
                </c:pt>
                <c:pt idx="2181">
                  <c:v>183088</c:v>
                </c:pt>
                <c:pt idx="2182">
                  <c:v>73023275</c:v>
                </c:pt>
                <c:pt idx="2183">
                  <c:v>104148781</c:v>
                </c:pt>
                <c:pt idx="2184">
                  <c:v>60573641</c:v>
                </c:pt>
                <c:pt idx="2185">
                  <c:v>150315155</c:v>
                </c:pt>
                <c:pt idx="2186">
                  <c:v>73701902</c:v>
                </c:pt>
                <c:pt idx="2187">
                  <c:v>33643461</c:v>
                </c:pt>
                <c:pt idx="2188">
                  <c:v>138614544</c:v>
                </c:pt>
                <c:pt idx="2189">
                  <c:v>38087756</c:v>
                </c:pt>
                <c:pt idx="2190">
                  <c:v>49474048</c:v>
                </c:pt>
                <c:pt idx="2191">
                  <c:v>17596256</c:v>
                </c:pt>
                <c:pt idx="2192">
                  <c:v>66950483</c:v>
                </c:pt>
                <c:pt idx="2193">
                  <c:v>77264926</c:v>
                </c:pt>
                <c:pt idx="2194">
                  <c:v>32553210</c:v>
                </c:pt>
                <c:pt idx="2195">
                  <c:v>4308981</c:v>
                </c:pt>
                <c:pt idx="2196">
                  <c:v>49002815</c:v>
                </c:pt>
                <c:pt idx="2197">
                  <c:v>52691009</c:v>
                </c:pt>
                <c:pt idx="2198">
                  <c:v>40363530</c:v>
                </c:pt>
                <c:pt idx="2199">
                  <c:v>285761243</c:v>
                </c:pt>
                <c:pt idx="2200">
                  <c:v>64001297</c:v>
                </c:pt>
                <c:pt idx="2201">
                  <c:v>13235267</c:v>
                </c:pt>
                <c:pt idx="2202">
                  <c:v>100289690</c:v>
                </c:pt>
                <c:pt idx="2203">
                  <c:v>260031035</c:v>
                </c:pt>
                <c:pt idx="2204">
                  <c:v>17010646</c:v>
                </c:pt>
                <c:pt idx="2205">
                  <c:v>112950721</c:v>
                </c:pt>
                <c:pt idx="2206">
                  <c:v>144156464</c:v>
                </c:pt>
                <c:pt idx="2207">
                  <c:v>139225854</c:v>
                </c:pt>
                <c:pt idx="2208">
                  <c:v>69688384</c:v>
                </c:pt>
                <c:pt idx="2209">
                  <c:v>61112916</c:v>
                </c:pt>
                <c:pt idx="2210">
                  <c:v>100328194</c:v>
                </c:pt>
                <c:pt idx="2211">
                  <c:v>68218041</c:v>
                </c:pt>
                <c:pt idx="2212">
                  <c:v>130512915</c:v>
                </c:pt>
                <c:pt idx="2213">
                  <c:v>28995450</c:v>
                </c:pt>
                <c:pt idx="2214">
                  <c:v>4357000</c:v>
                </c:pt>
                <c:pt idx="2215">
                  <c:v>39514713</c:v>
                </c:pt>
                <c:pt idx="2216">
                  <c:v>8119205</c:v>
                </c:pt>
                <c:pt idx="2217">
                  <c:v>47124400</c:v>
                </c:pt>
                <c:pt idx="2218">
                  <c:v>20916309</c:v>
                </c:pt>
                <c:pt idx="2219">
                  <c:v>75817994</c:v>
                </c:pt>
                <c:pt idx="2220">
                  <c:v>110222438</c:v>
                </c:pt>
                <c:pt idx="2221">
                  <c:v>102300000</c:v>
                </c:pt>
                <c:pt idx="2222">
                  <c:v>109993847</c:v>
                </c:pt>
                <c:pt idx="2223">
                  <c:v>48114556</c:v>
                </c:pt>
                <c:pt idx="2224">
                  <c:v>22913677</c:v>
                </c:pt>
                <c:pt idx="2225">
                  <c:v>173381405</c:v>
                </c:pt>
                <c:pt idx="2226">
                  <c:v>18595716</c:v>
                </c:pt>
                <c:pt idx="2227">
                  <c:v>146072</c:v>
                </c:pt>
                <c:pt idx="2228">
                  <c:v>51432423</c:v>
                </c:pt>
                <c:pt idx="2229">
                  <c:v>29247405</c:v>
                </c:pt>
                <c:pt idx="2230">
                  <c:v>16988996</c:v>
                </c:pt>
                <c:pt idx="2231">
                  <c:v>29302097</c:v>
                </c:pt>
                <c:pt idx="2232">
                  <c:v>143704210</c:v>
                </c:pt>
                <c:pt idx="2233">
                  <c:v>333658</c:v>
                </c:pt>
                <c:pt idx="2234">
                  <c:v>80360866</c:v>
                </c:pt>
                <c:pt idx="2235">
                  <c:v>95149435</c:v>
                </c:pt>
                <c:pt idx="2236">
                  <c:v>108244774</c:v>
                </c:pt>
                <c:pt idx="2237">
                  <c:v>9694105</c:v>
                </c:pt>
                <c:pt idx="2238">
                  <c:v>25677801</c:v>
                </c:pt>
                <c:pt idx="2239">
                  <c:v>51431160</c:v>
                </c:pt>
                <c:pt idx="2240">
                  <c:v>59573085</c:v>
                </c:pt>
                <c:pt idx="2241">
                  <c:v>16247775</c:v>
                </c:pt>
                <c:pt idx="2242">
                  <c:v>4356743</c:v>
                </c:pt>
                <c:pt idx="2243">
                  <c:v>872643</c:v>
                </c:pt>
                <c:pt idx="2244">
                  <c:v>241437427</c:v>
                </c:pt>
                <c:pt idx="2245">
                  <c:v>35231365</c:v>
                </c:pt>
                <c:pt idx="2246">
                  <c:v>52580895</c:v>
                </c:pt>
                <c:pt idx="2247">
                  <c:v>92969824</c:v>
                </c:pt>
                <c:pt idx="2248">
                  <c:v>36830057</c:v>
                </c:pt>
                <c:pt idx="2249">
                  <c:v>9109322</c:v>
                </c:pt>
                <c:pt idx="2250">
                  <c:v>80197993</c:v>
                </c:pt>
                <c:pt idx="2251">
                  <c:v>90636983</c:v>
                </c:pt>
                <c:pt idx="2252">
                  <c:v>39442871</c:v>
                </c:pt>
                <c:pt idx="2253">
                  <c:v>37035845</c:v>
                </c:pt>
                <c:pt idx="2254">
                  <c:v>218628680</c:v>
                </c:pt>
                <c:pt idx="2255">
                  <c:v>2869369</c:v>
                </c:pt>
                <c:pt idx="2256">
                  <c:v>101470202</c:v>
                </c:pt>
                <c:pt idx="2257">
                  <c:v>113502246</c:v>
                </c:pt>
                <c:pt idx="2258">
                  <c:v>64172251</c:v>
                </c:pt>
                <c:pt idx="2259">
                  <c:v>7001720</c:v>
                </c:pt>
                <c:pt idx="2260">
                  <c:v>73326666</c:v>
                </c:pt>
                <c:pt idx="2261">
                  <c:v>31155435</c:v>
                </c:pt>
                <c:pt idx="2262">
                  <c:v>17314483</c:v>
                </c:pt>
                <c:pt idx="2263">
                  <c:v>4301331</c:v>
                </c:pt>
                <c:pt idx="2264">
                  <c:v>7888703</c:v>
                </c:pt>
                <c:pt idx="2265">
                  <c:v>40041683</c:v>
                </c:pt>
                <c:pt idx="2266">
                  <c:v>173066</c:v>
                </c:pt>
                <c:pt idx="2267">
                  <c:v>79711678</c:v>
                </c:pt>
                <c:pt idx="2268">
                  <c:v>58422650</c:v>
                </c:pt>
                <c:pt idx="2269">
                  <c:v>41482207</c:v>
                </c:pt>
                <c:pt idx="2270">
                  <c:v>16204793</c:v>
                </c:pt>
                <c:pt idx="2271">
                  <c:v>42592530</c:v>
                </c:pt>
                <c:pt idx="2272">
                  <c:v>148170000</c:v>
                </c:pt>
                <c:pt idx="2273">
                  <c:v>11501093</c:v>
                </c:pt>
                <c:pt idx="2274">
                  <c:v>98017</c:v>
                </c:pt>
                <c:pt idx="2275">
                  <c:v>11798</c:v>
                </c:pt>
                <c:pt idx="2276">
                  <c:v>32368960</c:v>
                </c:pt>
                <c:pt idx="2277">
                  <c:v>19900000</c:v>
                </c:pt>
                <c:pt idx="2278">
                  <c:v>53133888</c:v>
                </c:pt>
                <c:pt idx="2279">
                  <c:v>17016190</c:v>
                </c:pt>
                <c:pt idx="2280">
                  <c:v>4002955</c:v>
                </c:pt>
                <c:pt idx="2281">
                  <c:v>34872293</c:v>
                </c:pt>
                <c:pt idx="2282">
                  <c:v>14000000</c:v>
                </c:pt>
                <c:pt idx="2283">
                  <c:v>5923044</c:v>
                </c:pt>
                <c:pt idx="2284">
                  <c:v>2436</c:v>
                </c:pt>
                <c:pt idx="2285">
                  <c:v>182805123</c:v>
                </c:pt>
                <c:pt idx="2286">
                  <c:v>48291624</c:v>
                </c:pt>
                <c:pt idx="2287">
                  <c:v>47095453</c:v>
                </c:pt>
                <c:pt idx="2288">
                  <c:v>37879996</c:v>
                </c:pt>
                <c:pt idx="2289">
                  <c:v>181395380</c:v>
                </c:pt>
                <c:pt idx="2290">
                  <c:v>56044241</c:v>
                </c:pt>
                <c:pt idx="2291">
                  <c:v>56816662</c:v>
                </c:pt>
                <c:pt idx="2292">
                  <c:v>17324744</c:v>
                </c:pt>
                <c:pt idx="2293">
                  <c:v>18439082</c:v>
                </c:pt>
                <c:pt idx="2294">
                  <c:v>70906973</c:v>
                </c:pt>
                <c:pt idx="2295">
                  <c:v>7563670</c:v>
                </c:pt>
                <c:pt idx="2296">
                  <c:v>69800000</c:v>
                </c:pt>
                <c:pt idx="2297">
                  <c:v>5018450</c:v>
                </c:pt>
                <c:pt idx="2298">
                  <c:v>4777007</c:v>
                </c:pt>
                <c:pt idx="2299">
                  <c:v>700000</c:v>
                </c:pt>
                <c:pt idx="2300">
                  <c:v>6643</c:v>
                </c:pt>
                <c:pt idx="2301">
                  <c:v>634277</c:v>
                </c:pt>
                <c:pt idx="2302">
                  <c:v>19294901</c:v>
                </c:pt>
                <c:pt idx="2303">
                  <c:v>18298649</c:v>
                </c:pt>
                <c:pt idx="2304">
                  <c:v>25003072</c:v>
                </c:pt>
                <c:pt idx="2305">
                  <c:v>13464388</c:v>
                </c:pt>
                <c:pt idx="2306">
                  <c:v>8025872</c:v>
                </c:pt>
                <c:pt idx="2307">
                  <c:v>1521</c:v>
                </c:pt>
                <c:pt idx="2308">
                  <c:v>41709</c:v>
                </c:pt>
                <c:pt idx="2309">
                  <c:v>1332</c:v>
                </c:pt>
                <c:pt idx="2310">
                  <c:v>39659</c:v>
                </c:pt>
                <c:pt idx="2311">
                  <c:v>23000</c:v>
                </c:pt>
                <c:pt idx="2312">
                  <c:v>38747385</c:v>
                </c:pt>
                <c:pt idx="2313">
                  <c:v>265107</c:v>
                </c:pt>
                <c:pt idx="2314">
                  <c:v>66359959</c:v>
                </c:pt>
                <c:pt idx="2315">
                  <c:v>2964</c:v>
                </c:pt>
                <c:pt idx="2316">
                  <c:v>7774730</c:v>
                </c:pt>
                <c:pt idx="2317">
                  <c:v>16667084</c:v>
                </c:pt>
                <c:pt idx="2318">
                  <c:v>110536</c:v>
                </c:pt>
                <c:pt idx="2319">
                  <c:v>30259652</c:v>
                </c:pt>
                <c:pt idx="2320">
                  <c:v>136432</c:v>
                </c:pt>
                <c:pt idx="2321">
                  <c:v>4992159</c:v>
                </c:pt>
                <c:pt idx="2322">
                  <c:v>11797927</c:v>
                </c:pt>
                <c:pt idx="2323">
                  <c:v>18317151</c:v>
                </c:pt>
                <c:pt idx="2324">
                  <c:v>183436380</c:v>
                </c:pt>
                <c:pt idx="2325">
                  <c:v>30920167</c:v>
                </c:pt>
                <c:pt idx="2326">
                  <c:v>14252830</c:v>
                </c:pt>
                <c:pt idx="2327">
                  <c:v>121697350</c:v>
                </c:pt>
                <c:pt idx="2328">
                  <c:v>81257845</c:v>
                </c:pt>
                <c:pt idx="2329">
                  <c:v>1646664</c:v>
                </c:pt>
                <c:pt idx="2330">
                  <c:v>7156725</c:v>
                </c:pt>
                <c:pt idx="2331">
                  <c:v>4193025</c:v>
                </c:pt>
                <c:pt idx="2332">
                  <c:v>6409206</c:v>
                </c:pt>
                <c:pt idx="2333">
                  <c:v>4881867</c:v>
                </c:pt>
                <c:pt idx="2334">
                  <c:v>104257</c:v>
                </c:pt>
                <c:pt idx="2335">
                  <c:v>58936</c:v>
                </c:pt>
                <c:pt idx="2336">
                  <c:v>177840</c:v>
                </c:pt>
                <c:pt idx="2337">
                  <c:v>30324946</c:v>
                </c:pt>
                <c:pt idx="2338">
                  <c:v>64998368</c:v>
                </c:pt>
                <c:pt idx="2339">
                  <c:v>3034181</c:v>
                </c:pt>
                <c:pt idx="2340">
                  <c:v>1046166</c:v>
                </c:pt>
                <c:pt idx="2341">
                  <c:v>25000000</c:v>
                </c:pt>
                <c:pt idx="2342">
                  <c:v>19377727</c:v>
                </c:pt>
                <c:pt idx="2343">
                  <c:v>69700000</c:v>
                </c:pt>
                <c:pt idx="2344">
                  <c:v>515005</c:v>
                </c:pt>
                <c:pt idx="2345">
                  <c:v>9714482</c:v>
                </c:pt>
                <c:pt idx="2346">
                  <c:v>4922166</c:v>
                </c:pt>
                <c:pt idx="2347">
                  <c:v>100358</c:v>
                </c:pt>
                <c:pt idx="2348">
                  <c:v>3000000</c:v>
                </c:pt>
                <c:pt idx="2349">
                  <c:v>2300000</c:v>
                </c:pt>
                <c:pt idx="2350">
                  <c:v>29997095</c:v>
                </c:pt>
                <c:pt idx="2351">
                  <c:v>46729374</c:v>
                </c:pt>
                <c:pt idx="2352">
                  <c:v>10397365</c:v>
                </c:pt>
                <c:pt idx="2353">
                  <c:v>273420</c:v>
                </c:pt>
                <c:pt idx="2354">
                  <c:v>6712451</c:v>
                </c:pt>
                <c:pt idx="2355">
                  <c:v>148383780</c:v>
                </c:pt>
                <c:pt idx="2356">
                  <c:v>63224849</c:v>
                </c:pt>
                <c:pt idx="2357">
                  <c:v>103028109</c:v>
                </c:pt>
                <c:pt idx="2358">
                  <c:v>120776832</c:v>
                </c:pt>
                <c:pt idx="2359">
                  <c:v>152149590</c:v>
                </c:pt>
                <c:pt idx="2360">
                  <c:v>45045037</c:v>
                </c:pt>
                <c:pt idx="2361">
                  <c:v>59617068</c:v>
                </c:pt>
                <c:pt idx="2362">
                  <c:v>279167575</c:v>
                </c:pt>
                <c:pt idx="2363">
                  <c:v>93307796</c:v>
                </c:pt>
                <c:pt idx="2364">
                  <c:v>177575142</c:v>
                </c:pt>
                <c:pt idx="2365">
                  <c:v>104354205</c:v>
                </c:pt>
                <c:pt idx="2366">
                  <c:v>75604320</c:v>
                </c:pt>
                <c:pt idx="2367">
                  <c:v>110476776</c:v>
                </c:pt>
                <c:pt idx="2368">
                  <c:v>126203320</c:v>
                </c:pt>
                <c:pt idx="2369">
                  <c:v>105807520</c:v>
                </c:pt>
                <c:pt idx="2370">
                  <c:v>97680195</c:v>
                </c:pt>
                <c:pt idx="2371">
                  <c:v>88658172</c:v>
                </c:pt>
                <c:pt idx="2372">
                  <c:v>126805112</c:v>
                </c:pt>
                <c:pt idx="2373">
                  <c:v>93607673</c:v>
                </c:pt>
                <c:pt idx="2374">
                  <c:v>82931301</c:v>
                </c:pt>
                <c:pt idx="2375">
                  <c:v>46280507</c:v>
                </c:pt>
                <c:pt idx="2376">
                  <c:v>24430272</c:v>
                </c:pt>
                <c:pt idx="2377">
                  <c:v>87856565</c:v>
                </c:pt>
                <c:pt idx="2378">
                  <c:v>71347010</c:v>
                </c:pt>
                <c:pt idx="2379">
                  <c:v>83906114</c:v>
                </c:pt>
                <c:pt idx="2380">
                  <c:v>46012734</c:v>
                </c:pt>
                <c:pt idx="2381">
                  <c:v>14448589</c:v>
                </c:pt>
                <c:pt idx="2382">
                  <c:v>33201661</c:v>
                </c:pt>
                <c:pt idx="2383">
                  <c:v>127214072</c:v>
                </c:pt>
                <c:pt idx="2384">
                  <c:v>88915214</c:v>
                </c:pt>
                <c:pt idx="2385">
                  <c:v>46813366</c:v>
                </c:pt>
                <c:pt idx="2386">
                  <c:v>110008260</c:v>
                </c:pt>
                <c:pt idx="2387">
                  <c:v>67962333</c:v>
                </c:pt>
                <c:pt idx="2388">
                  <c:v>55802754</c:v>
                </c:pt>
                <c:pt idx="2389">
                  <c:v>43792641</c:v>
                </c:pt>
                <c:pt idx="2390">
                  <c:v>43894863</c:v>
                </c:pt>
                <c:pt idx="2391">
                  <c:v>37481242</c:v>
                </c:pt>
                <c:pt idx="2392">
                  <c:v>169076745</c:v>
                </c:pt>
                <c:pt idx="2393">
                  <c:v>17848322</c:v>
                </c:pt>
                <c:pt idx="2394">
                  <c:v>17797316</c:v>
                </c:pt>
                <c:pt idx="2395">
                  <c:v>76806312</c:v>
                </c:pt>
                <c:pt idx="2396">
                  <c:v>60269340</c:v>
                </c:pt>
                <c:pt idx="2397">
                  <c:v>58715510</c:v>
                </c:pt>
                <c:pt idx="2398">
                  <c:v>28644770</c:v>
                </c:pt>
                <c:pt idx="2399">
                  <c:v>14208384</c:v>
                </c:pt>
                <c:pt idx="2400">
                  <c:v>16930185</c:v>
                </c:pt>
                <c:pt idx="2401">
                  <c:v>60400856</c:v>
                </c:pt>
                <c:pt idx="2402">
                  <c:v>63910583</c:v>
                </c:pt>
                <c:pt idx="2403">
                  <c:v>49968653</c:v>
                </c:pt>
                <c:pt idx="2404">
                  <c:v>148734225</c:v>
                </c:pt>
                <c:pt idx="2405">
                  <c:v>109243478</c:v>
                </c:pt>
                <c:pt idx="2406">
                  <c:v>54540525</c:v>
                </c:pt>
                <c:pt idx="2407">
                  <c:v>14469428</c:v>
                </c:pt>
                <c:pt idx="2408">
                  <c:v>70625986</c:v>
                </c:pt>
                <c:pt idx="2409">
                  <c:v>48237389</c:v>
                </c:pt>
                <c:pt idx="2410">
                  <c:v>35000629</c:v>
                </c:pt>
                <c:pt idx="2411">
                  <c:v>33687630</c:v>
                </c:pt>
                <c:pt idx="2412">
                  <c:v>5516708</c:v>
                </c:pt>
                <c:pt idx="2413">
                  <c:v>65182182</c:v>
                </c:pt>
                <c:pt idx="2414">
                  <c:v>31452765</c:v>
                </c:pt>
                <c:pt idx="2415">
                  <c:v>16964743</c:v>
                </c:pt>
                <c:pt idx="2416">
                  <c:v>9639242</c:v>
                </c:pt>
                <c:pt idx="2417">
                  <c:v>27338033</c:v>
                </c:pt>
                <c:pt idx="2418">
                  <c:v>176483808</c:v>
                </c:pt>
                <c:pt idx="2419">
                  <c:v>16684352</c:v>
                </c:pt>
                <c:pt idx="2420">
                  <c:v>48546578</c:v>
                </c:pt>
                <c:pt idx="2421">
                  <c:v>31584722</c:v>
                </c:pt>
                <c:pt idx="2422">
                  <c:v>19151864</c:v>
                </c:pt>
                <c:pt idx="2423">
                  <c:v>15408822</c:v>
                </c:pt>
                <c:pt idx="2424">
                  <c:v>15464026</c:v>
                </c:pt>
                <c:pt idx="2425">
                  <c:v>13987482</c:v>
                </c:pt>
                <c:pt idx="2426">
                  <c:v>10544143</c:v>
                </c:pt>
                <c:pt idx="2427">
                  <c:v>56127162</c:v>
                </c:pt>
                <c:pt idx="2428">
                  <c:v>12561</c:v>
                </c:pt>
                <c:pt idx="2429">
                  <c:v>95001351</c:v>
                </c:pt>
                <c:pt idx="2430">
                  <c:v>65535067</c:v>
                </c:pt>
                <c:pt idx="2431">
                  <c:v>14793904</c:v>
                </c:pt>
                <c:pt idx="2432">
                  <c:v>3203044</c:v>
                </c:pt>
                <c:pt idx="2433">
                  <c:v>37939782</c:v>
                </c:pt>
                <c:pt idx="2434">
                  <c:v>15655665</c:v>
                </c:pt>
                <c:pt idx="2435">
                  <c:v>8662318</c:v>
                </c:pt>
                <c:pt idx="2436">
                  <c:v>11702090</c:v>
                </c:pt>
                <c:pt idx="2437">
                  <c:v>4839383</c:v>
                </c:pt>
                <c:pt idx="2438">
                  <c:v>31585300</c:v>
                </c:pt>
                <c:pt idx="2439">
                  <c:v>33860010</c:v>
                </c:pt>
                <c:pt idx="2440">
                  <c:v>9123834</c:v>
                </c:pt>
                <c:pt idx="2441">
                  <c:v>6373693</c:v>
                </c:pt>
                <c:pt idx="2442">
                  <c:v>5306447</c:v>
                </c:pt>
                <c:pt idx="2443">
                  <c:v>178406268</c:v>
                </c:pt>
                <c:pt idx="2444">
                  <c:v>30628981</c:v>
                </c:pt>
                <c:pt idx="2445">
                  <c:v>15549702</c:v>
                </c:pt>
                <c:pt idx="2446">
                  <c:v>20246959</c:v>
                </c:pt>
                <c:pt idx="2447">
                  <c:v>56631572</c:v>
                </c:pt>
                <c:pt idx="2448">
                  <c:v>48637684</c:v>
                </c:pt>
                <c:pt idx="2449">
                  <c:v>22235901</c:v>
                </c:pt>
                <c:pt idx="2450">
                  <c:v>8026971</c:v>
                </c:pt>
                <c:pt idx="2451">
                  <c:v>91547205</c:v>
                </c:pt>
                <c:pt idx="2452">
                  <c:v>25277561</c:v>
                </c:pt>
                <c:pt idx="2453">
                  <c:v>4814244</c:v>
                </c:pt>
                <c:pt idx="2454">
                  <c:v>18535191</c:v>
                </c:pt>
                <c:pt idx="2455">
                  <c:v>63319509</c:v>
                </c:pt>
                <c:pt idx="2456">
                  <c:v>28435406</c:v>
                </c:pt>
                <c:pt idx="2457">
                  <c:v>25339117</c:v>
                </c:pt>
                <c:pt idx="2458">
                  <c:v>11560259</c:v>
                </c:pt>
                <c:pt idx="2459">
                  <c:v>8070311</c:v>
                </c:pt>
                <c:pt idx="2460">
                  <c:v>598645</c:v>
                </c:pt>
                <c:pt idx="2461">
                  <c:v>100503</c:v>
                </c:pt>
                <c:pt idx="2462">
                  <c:v>5561</c:v>
                </c:pt>
                <c:pt idx="2463">
                  <c:v>26049082</c:v>
                </c:pt>
                <c:pt idx="2464">
                  <c:v>16699684</c:v>
                </c:pt>
                <c:pt idx="2465">
                  <c:v>58401464</c:v>
                </c:pt>
                <c:pt idx="2466">
                  <c:v>2122561</c:v>
                </c:pt>
                <c:pt idx="2467">
                  <c:v>21005329</c:v>
                </c:pt>
                <c:pt idx="2468">
                  <c:v>4542775</c:v>
                </c:pt>
                <c:pt idx="2469">
                  <c:v>766487</c:v>
                </c:pt>
                <c:pt idx="2470">
                  <c:v>9658370</c:v>
                </c:pt>
                <c:pt idx="2471">
                  <c:v>39200000</c:v>
                </c:pt>
                <c:pt idx="2472">
                  <c:v>64359</c:v>
                </c:pt>
                <c:pt idx="2473">
                  <c:v>220234</c:v>
                </c:pt>
                <c:pt idx="2474">
                  <c:v>4142507</c:v>
                </c:pt>
                <c:pt idx="2475">
                  <c:v>418268</c:v>
                </c:pt>
                <c:pt idx="2476">
                  <c:v>3123749</c:v>
                </c:pt>
                <c:pt idx="2477">
                  <c:v>2506446</c:v>
                </c:pt>
                <c:pt idx="2478">
                  <c:v>3447339</c:v>
                </c:pt>
                <c:pt idx="2479">
                  <c:v>194568</c:v>
                </c:pt>
                <c:pt idx="2480">
                  <c:v>428535</c:v>
                </c:pt>
                <c:pt idx="2481">
                  <c:v>295468</c:v>
                </c:pt>
                <c:pt idx="2482">
                  <c:v>31937</c:v>
                </c:pt>
                <c:pt idx="2483">
                  <c:v>80276912</c:v>
                </c:pt>
                <c:pt idx="2484">
                  <c:v>1652472</c:v>
                </c:pt>
                <c:pt idx="2485">
                  <c:v>212285</c:v>
                </c:pt>
                <c:pt idx="2486">
                  <c:v>7137502</c:v>
                </c:pt>
                <c:pt idx="2487">
                  <c:v>277233</c:v>
                </c:pt>
                <c:pt idx="2488">
                  <c:v>123307945</c:v>
                </c:pt>
                <c:pt idx="2489">
                  <c:v>128769345</c:v>
                </c:pt>
                <c:pt idx="2490">
                  <c:v>20101861</c:v>
                </c:pt>
                <c:pt idx="2491">
                  <c:v>22526144</c:v>
                </c:pt>
                <c:pt idx="2492">
                  <c:v>13854000</c:v>
                </c:pt>
                <c:pt idx="2493">
                  <c:v>14358033</c:v>
                </c:pt>
                <c:pt idx="2494">
                  <c:v>32178777</c:v>
                </c:pt>
                <c:pt idx="2495">
                  <c:v>57651794</c:v>
                </c:pt>
                <c:pt idx="2496">
                  <c:v>16831505</c:v>
                </c:pt>
                <c:pt idx="2497">
                  <c:v>13101142</c:v>
                </c:pt>
                <c:pt idx="2498">
                  <c:v>442638</c:v>
                </c:pt>
                <c:pt idx="2499">
                  <c:v>10561238</c:v>
                </c:pt>
                <c:pt idx="2500">
                  <c:v>6291602</c:v>
                </c:pt>
                <c:pt idx="2501">
                  <c:v>50213619</c:v>
                </c:pt>
                <c:pt idx="2502">
                  <c:v>55762229</c:v>
                </c:pt>
                <c:pt idx="2503">
                  <c:v>12282677</c:v>
                </c:pt>
                <c:pt idx="2504">
                  <c:v>582024</c:v>
                </c:pt>
                <c:pt idx="2505">
                  <c:v>59475623</c:v>
                </c:pt>
                <c:pt idx="2506">
                  <c:v>118153533</c:v>
                </c:pt>
                <c:pt idx="2507">
                  <c:v>33472850</c:v>
                </c:pt>
                <c:pt idx="2508">
                  <c:v>44737059</c:v>
                </c:pt>
                <c:pt idx="2509">
                  <c:v>29802761</c:v>
                </c:pt>
                <c:pt idx="2510">
                  <c:v>24944213</c:v>
                </c:pt>
                <c:pt idx="2511">
                  <c:v>12372410</c:v>
                </c:pt>
                <c:pt idx="2512">
                  <c:v>161487252</c:v>
                </c:pt>
                <c:pt idx="2513">
                  <c:v>49797148</c:v>
                </c:pt>
                <c:pt idx="2514">
                  <c:v>13903262</c:v>
                </c:pt>
                <c:pt idx="2515">
                  <c:v>68353550</c:v>
                </c:pt>
                <c:pt idx="2516">
                  <c:v>38624000</c:v>
                </c:pt>
                <c:pt idx="2517">
                  <c:v>5694308</c:v>
                </c:pt>
                <c:pt idx="2518">
                  <c:v>39800000</c:v>
                </c:pt>
                <c:pt idx="2519">
                  <c:v>475000</c:v>
                </c:pt>
                <c:pt idx="2520">
                  <c:v>32416109</c:v>
                </c:pt>
                <c:pt idx="2521">
                  <c:v>69800000</c:v>
                </c:pt>
                <c:pt idx="2522">
                  <c:v>42615685</c:v>
                </c:pt>
                <c:pt idx="2523">
                  <c:v>5895238</c:v>
                </c:pt>
                <c:pt idx="2524">
                  <c:v>119500000</c:v>
                </c:pt>
                <c:pt idx="2525">
                  <c:v>1111</c:v>
                </c:pt>
                <c:pt idx="2526">
                  <c:v>21244913</c:v>
                </c:pt>
                <c:pt idx="2527">
                  <c:v>274661</c:v>
                </c:pt>
                <c:pt idx="2528">
                  <c:v>77679638</c:v>
                </c:pt>
                <c:pt idx="2529">
                  <c:v>1987287</c:v>
                </c:pt>
                <c:pt idx="2530">
                  <c:v>66676062</c:v>
                </c:pt>
                <c:pt idx="2531">
                  <c:v>47105085</c:v>
                </c:pt>
                <c:pt idx="2532">
                  <c:v>150117807</c:v>
                </c:pt>
                <c:pt idx="2533">
                  <c:v>4496583</c:v>
                </c:pt>
                <c:pt idx="2534">
                  <c:v>5300000</c:v>
                </c:pt>
                <c:pt idx="2535">
                  <c:v>44700000</c:v>
                </c:pt>
                <c:pt idx="2536">
                  <c:v>28341469</c:v>
                </c:pt>
                <c:pt idx="2537">
                  <c:v>1697956</c:v>
                </c:pt>
                <c:pt idx="2538">
                  <c:v>43848100</c:v>
                </c:pt>
                <c:pt idx="2539">
                  <c:v>35054909</c:v>
                </c:pt>
                <c:pt idx="2540">
                  <c:v>529766</c:v>
                </c:pt>
                <c:pt idx="2541">
                  <c:v>57300000</c:v>
                </c:pt>
                <c:pt idx="2542">
                  <c:v>1227324</c:v>
                </c:pt>
                <c:pt idx="2543">
                  <c:v>22905674</c:v>
                </c:pt>
                <c:pt idx="2544">
                  <c:v>39025000</c:v>
                </c:pt>
                <c:pt idx="2545">
                  <c:v>3753806</c:v>
                </c:pt>
                <c:pt idx="2546">
                  <c:v>25600000</c:v>
                </c:pt>
                <c:pt idx="2547">
                  <c:v>6712241</c:v>
                </c:pt>
                <c:pt idx="2548">
                  <c:v>107930000</c:v>
                </c:pt>
                <c:pt idx="2549">
                  <c:v>15047419</c:v>
                </c:pt>
                <c:pt idx="2550">
                  <c:v>398420</c:v>
                </c:pt>
                <c:pt idx="2551">
                  <c:v>134821952</c:v>
                </c:pt>
                <c:pt idx="2552">
                  <c:v>57504069</c:v>
                </c:pt>
                <c:pt idx="2553">
                  <c:v>14123773</c:v>
                </c:pt>
                <c:pt idx="2554">
                  <c:v>1100000</c:v>
                </c:pt>
                <c:pt idx="2555">
                  <c:v>778565</c:v>
                </c:pt>
                <c:pt idx="2556">
                  <c:v>211667</c:v>
                </c:pt>
                <c:pt idx="2557">
                  <c:v>7563397</c:v>
                </c:pt>
                <c:pt idx="2558">
                  <c:v>6517198</c:v>
                </c:pt>
                <c:pt idx="2559">
                  <c:v>2912363</c:v>
                </c:pt>
                <c:pt idx="2560">
                  <c:v>327919</c:v>
                </c:pt>
                <c:pt idx="2561">
                  <c:v>3330</c:v>
                </c:pt>
                <c:pt idx="2562">
                  <c:v>4600000</c:v>
                </c:pt>
                <c:pt idx="2563">
                  <c:v>7267324</c:v>
                </c:pt>
                <c:pt idx="2564">
                  <c:v>35918429</c:v>
                </c:pt>
                <c:pt idx="2565">
                  <c:v>2508841</c:v>
                </c:pt>
                <c:pt idx="2566">
                  <c:v>1141829</c:v>
                </c:pt>
                <c:pt idx="2567">
                  <c:v>603943</c:v>
                </c:pt>
                <c:pt idx="2568">
                  <c:v>2712293</c:v>
                </c:pt>
                <c:pt idx="2569">
                  <c:v>2208939</c:v>
                </c:pt>
                <c:pt idx="2570">
                  <c:v>136801374</c:v>
                </c:pt>
                <c:pt idx="2571">
                  <c:v>8243880</c:v>
                </c:pt>
                <c:pt idx="2572">
                  <c:v>7927</c:v>
                </c:pt>
                <c:pt idx="2573">
                  <c:v>11538204</c:v>
                </c:pt>
                <c:pt idx="2574">
                  <c:v>33048353</c:v>
                </c:pt>
                <c:pt idx="2575">
                  <c:v>4109095</c:v>
                </c:pt>
                <c:pt idx="2576">
                  <c:v>29374178</c:v>
                </c:pt>
                <c:pt idx="2577">
                  <c:v>130727000</c:v>
                </c:pt>
                <c:pt idx="2578">
                  <c:v>1294640</c:v>
                </c:pt>
                <c:pt idx="2579">
                  <c:v>354704</c:v>
                </c:pt>
                <c:pt idx="2580">
                  <c:v>18378</c:v>
                </c:pt>
                <c:pt idx="2581">
                  <c:v>25900000</c:v>
                </c:pt>
                <c:pt idx="2582">
                  <c:v>22201636</c:v>
                </c:pt>
                <c:pt idx="2583">
                  <c:v>65269010</c:v>
                </c:pt>
                <c:pt idx="2584">
                  <c:v>1292527</c:v>
                </c:pt>
                <c:pt idx="2585">
                  <c:v>4157491</c:v>
                </c:pt>
                <c:pt idx="2586">
                  <c:v>12549485</c:v>
                </c:pt>
                <c:pt idx="2587">
                  <c:v>43650000</c:v>
                </c:pt>
                <c:pt idx="2588">
                  <c:v>121972</c:v>
                </c:pt>
                <c:pt idx="2589">
                  <c:v>10725228</c:v>
                </c:pt>
                <c:pt idx="2590">
                  <c:v>713413</c:v>
                </c:pt>
                <c:pt idx="2591">
                  <c:v>798341</c:v>
                </c:pt>
                <c:pt idx="2592">
                  <c:v>85433</c:v>
                </c:pt>
                <c:pt idx="2593">
                  <c:v>44983704</c:v>
                </c:pt>
                <c:pt idx="2594">
                  <c:v>102515793</c:v>
                </c:pt>
                <c:pt idx="2595">
                  <c:v>167735396</c:v>
                </c:pt>
                <c:pt idx="2596">
                  <c:v>43290977</c:v>
                </c:pt>
                <c:pt idx="2597">
                  <c:v>22518325</c:v>
                </c:pt>
                <c:pt idx="2598">
                  <c:v>35707327</c:v>
                </c:pt>
                <c:pt idx="2599">
                  <c:v>88504640</c:v>
                </c:pt>
                <c:pt idx="2600">
                  <c:v>54997476</c:v>
                </c:pt>
                <c:pt idx="2601">
                  <c:v>66488090</c:v>
                </c:pt>
                <c:pt idx="2602">
                  <c:v>100768056</c:v>
                </c:pt>
                <c:pt idx="2603">
                  <c:v>92115211</c:v>
                </c:pt>
                <c:pt idx="2604">
                  <c:v>60962878</c:v>
                </c:pt>
                <c:pt idx="2605">
                  <c:v>19719930</c:v>
                </c:pt>
                <c:pt idx="2606">
                  <c:v>41543207</c:v>
                </c:pt>
                <c:pt idx="2607">
                  <c:v>72266306</c:v>
                </c:pt>
                <c:pt idx="2608">
                  <c:v>22433915</c:v>
                </c:pt>
                <c:pt idx="2609">
                  <c:v>17305211</c:v>
                </c:pt>
                <c:pt idx="2610">
                  <c:v>64604977</c:v>
                </c:pt>
                <c:pt idx="2611">
                  <c:v>25078937</c:v>
                </c:pt>
                <c:pt idx="2612">
                  <c:v>6592103</c:v>
                </c:pt>
                <c:pt idx="2613">
                  <c:v>100125340</c:v>
                </c:pt>
                <c:pt idx="2614">
                  <c:v>90135191</c:v>
                </c:pt>
                <c:pt idx="2615">
                  <c:v>16930884</c:v>
                </c:pt>
                <c:pt idx="2616">
                  <c:v>60491560</c:v>
                </c:pt>
                <c:pt idx="2617">
                  <c:v>8712564</c:v>
                </c:pt>
                <c:pt idx="2618">
                  <c:v>25977365</c:v>
                </c:pt>
                <c:pt idx="2619">
                  <c:v>871527</c:v>
                </c:pt>
                <c:pt idx="2620">
                  <c:v>17951431</c:v>
                </c:pt>
                <c:pt idx="2621">
                  <c:v>49024969</c:v>
                </c:pt>
                <c:pt idx="2622">
                  <c:v>32051917</c:v>
                </c:pt>
                <c:pt idx="2623">
                  <c:v>29753944</c:v>
                </c:pt>
                <c:pt idx="2624">
                  <c:v>58571513</c:v>
                </c:pt>
                <c:pt idx="2625">
                  <c:v>676698</c:v>
                </c:pt>
                <c:pt idx="2626">
                  <c:v>2203641</c:v>
                </c:pt>
                <c:pt idx="2627">
                  <c:v>399879</c:v>
                </c:pt>
                <c:pt idx="2628">
                  <c:v>3193102</c:v>
                </c:pt>
                <c:pt idx="2629">
                  <c:v>10460089</c:v>
                </c:pt>
                <c:pt idx="2630">
                  <c:v>23272306</c:v>
                </c:pt>
                <c:pt idx="2631">
                  <c:v>1056102</c:v>
                </c:pt>
                <c:pt idx="2632">
                  <c:v>54116191</c:v>
                </c:pt>
                <c:pt idx="2633">
                  <c:v>1506998</c:v>
                </c:pt>
                <c:pt idx="2634">
                  <c:v>26893</c:v>
                </c:pt>
                <c:pt idx="2635">
                  <c:v>9600000</c:v>
                </c:pt>
                <c:pt idx="2636">
                  <c:v>334041</c:v>
                </c:pt>
                <c:pt idx="2637">
                  <c:v>3799339</c:v>
                </c:pt>
                <c:pt idx="2638">
                  <c:v>40905277</c:v>
                </c:pt>
                <c:pt idx="2639">
                  <c:v>37339525</c:v>
                </c:pt>
                <c:pt idx="2640">
                  <c:v>32645</c:v>
                </c:pt>
                <c:pt idx="2641">
                  <c:v>21129348</c:v>
                </c:pt>
                <c:pt idx="2642">
                  <c:v>17508670</c:v>
                </c:pt>
                <c:pt idx="2643">
                  <c:v>19283782</c:v>
                </c:pt>
                <c:pt idx="2644">
                  <c:v>30028592</c:v>
                </c:pt>
                <c:pt idx="2645">
                  <c:v>882710</c:v>
                </c:pt>
                <c:pt idx="2646">
                  <c:v>106869</c:v>
                </c:pt>
                <c:pt idx="2647">
                  <c:v>28734552</c:v>
                </c:pt>
                <c:pt idx="2648">
                  <c:v>9059588</c:v>
                </c:pt>
                <c:pt idx="2649">
                  <c:v>65500000</c:v>
                </c:pt>
                <c:pt idx="2650">
                  <c:v>1987762</c:v>
                </c:pt>
                <c:pt idx="2651">
                  <c:v>3798532</c:v>
                </c:pt>
                <c:pt idx="2652">
                  <c:v>62549000</c:v>
                </c:pt>
                <c:pt idx="2653">
                  <c:v>38432823</c:v>
                </c:pt>
                <c:pt idx="2654">
                  <c:v>132373442</c:v>
                </c:pt>
                <c:pt idx="2655">
                  <c:v>104054514</c:v>
                </c:pt>
                <c:pt idx="2656">
                  <c:v>92930005</c:v>
                </c:pt>
                <c:pt idx="2657">
                  <c:v>71069884</c:v>
                </c:pt>
                <c:pt idx="2658">
                  <c:v>100003492</c:v>
                </c:pt>
                <c:pt idx="2659">
                  <c:v>73343413</c:v>
                </c:pt>
                <c:pt idx="2660">
                  <c:v>27667947</c:v>
                </c:pt>
                <c:pt idx="2661">
                  <c:v>19593740</c:v>
                </c:pt>
                <c:pt idx="2662">
                  <c:v>10556196</c:v>
                </c:pt>
                <c:pt idx="2663">
                  <c:v>9795017</c:v>
                </c:pt>
                <c:pt idx="2664">
                  <c:v>124107476</c:v>
                </c:pt>
                <c:pt idx="2665">
                  <c:v>95308367</c:v>
                </c:pt>
                <c:pt idx="2666">
                  <c:v>1206135</c:v>
                </c:pt>
                <c:pt idx="2667">
                  <c:v>76261036</c:v>
                </c:pt>
                <c:pt idx="2668">
                  <c:v>47307550</c:v>
                </c:pt>
                <c:pt idx="2669">
                  <c:v>53300852</c:v>
                </c:pt>
                <c:pt idx="2670">
                  <c:v>24127895</c:v>
                </c:pt>
                <c:pt idx="2671">
                  <c:v>108706165</c:v>
                </c:pt>
                <c:pt idx="2672">
                  <c:v>81292135</c:v>
                </c:pt>
                <c:pt idx="2673">
                  <c:v>57981889</c:v>
                </c:pt>
                <c:pt idx="2674">
                  <c:v>45856732</c:v>
                </c:pt>
                <c:pt idx="2675">
                  <c:v>39177215</c:v>
                </c:pt>
                <c:pt idx="2676">
                  <c:v>92173235</c:v>
                </c:pt>
                <c:pt idx="2677">
                  <c:v>71026631</c:v>
                </c:pt>
                <c:pt idx="2678">
                  <c:v>81159365</c:v>
                </c:pt>
                <c:pt idx="2679">
                  <c:v>28687835</c:v>
                </c:pt>
                <c:pt idx="2680">
                  <c:v>19692608</c:v>
                </c:pt>
                <c:pt idx="2681">
                  <c:v>31493782</c:v>
                </c:pt>
                <c:pt idx="2682">
                  <c:v>15709385</c:v>
                </c:pt>
                <c:pt idx="2683">
                  <c:v>74058698</c:v>
                </c:pt>
                <c:pt idx="2684">
                  <c:v>28563179</c:v>
                </c:pt>
                <c:pt idx="2685">
                  <c:v>41008532</c:v>
                </c:pt>
                <c:pt idx="2686">
                  <c:v>1075288</c:v>
                </c:pt>
                <c:pt idx="2687">
                  <c:v>76270454</c:v>
                </c:pt>
                <c:pt idx="2688">
                  <c:v>74273505</c:v>
                </c:pt>
                <c:pt idx="2689">
                  <c:v>41229</c:v>
                </c:pt>
                <c:pt idx="2690">
                  <c:v>16969390</c:v>
                </c:pt>
                <c:pt idx="2691">
                  <c:v>11326836</c:v>
                </c:pt>
                <c:pt idx="2692">
                  <c:v>24362501</c:v>
                </c:pt>
                <c:pt idx="2693">
                  <c:v>39263506</c:v>
                </c:pt>
                <c:pt idx="2694">
                  <c:v>35596227</c:v>
                </c:pt>
                <c:pt idx="2695">
                  <c:v>53146000</c:v>
                </c:pt>
                <c:pt idx="2696">
                  <c:v>325491</c:v>
                </c:pt>
                <c:pt idx="2697">
                  <c:v>16311763</c:v>
                </c:pt>
                <c:pt idx="2698">
                  <c:v>27154426</c:v>
                </c:pt>
                <c:pt idx="2699">
                  <c:v>44886089</c:v>
                </c:pt>
                <c:pt idx="2700">
                  <c:v>40983001</c:v>
                </c:pt>
                <c:pt idx="2701">
                  <c:v>21383298</c:v>
                </c:pt>
                <c:pt idx="2702">
                  <c:v>17237244</c:v>
                </c:pt>
                <c:pt idx="2703">
                  <c:v>28870</c:v>
                </c:pt>
                <c:pt idx="2704">
                  <c:v>214966</c:v>
                </c:pt>
                <c:pt idx="2705">
                  <c:v>447750</c:v>
                </c:pt>
                <c:pt idx="2706">
                  <c:v>214202</c:v>
                </c:pt>
                <c:pt idx="2707">
                  <c:v>21370057</c:v>
                </c:pt>
                <c:pt idx="2708">
                  <c:v>13103828</c:v>
                </c:pt>
                <c:pt idx="2709">
                  <c:v>8111360</c:v>
                </c:pt>
                <c:pt idx="2710">
                  <c:v>1011054</c:v>
                </c:pt>
                <c:pt idx="2711">
                  <c:v>16938179</c:v>
                </c:pt>
                <c:pt idx="2712">
                  <c:v>32279955</c:v>
                </c:pt>
                <c:pt idx="2713">
                  <c:v>53481</c:v>
                </c:pt>
                <c:pt idx="2714">
                  <c:v>14003141</c:v>
                </c:pt>
                <c:pt idx="2715">
                  <c:v>2338695</c:v>
                </c:pt>
                <c:pt idx="2716">
                  <c:v>65804</c:v>
                </c:pt>
                <c:pt idx="2717">
                  <c:v>1196752</c:v>
                </c:pt>
                <c:pt idx="2718">
                  <c:v>326308</c:v>
                </c:pt>
                <c:pt idx="2719">
                  <c:v>58214</c:v>
                </c:pt>
                <c:pt idx="2720">
                  <c:v>27900000</c:v>
                </c:pt>
                <c:pt idx="2721">
                  <c:v>2557668</c:v>
                </c:pt>
                <c:pt idx="2722">
                  <c:v>1221261</c:v>
                </c:pt>
                <c:pt idx="2723">
                  <c:v>418953</c:v>
                </c:pt>
                <c:pt idx="2724">
                  <c:v>2812029</c:v>
                </c:pt>
                <c:pt idx="2725">
                  <c:v>6013</c:v>
                </c:pt>
                <c:pt idx="2726">
                  <c:v>10018</c:v>
                </c:pt>
                <c:pt idx="2727">
                  <c:v>1007962</c:v>
                </c:pt>
                <c:pt idx="2728">
                  <c:v>243347</c:v>
                </c:pt>
                <c:pt idx="2729">
                  <c:v>258113</c:v>
                </c:pt>
                <c:pt idx="2730">
                  <c:v>15180000</c:v>
                </c:pt>
                <c:pt idx="2731">
                  <c:v>1900725</c:v>
                </c:pt>
                <c:pt idx="2732">
                  <c:v>25753840</c:v>
                </c:pt>
                <c:pt idx="2733">
                  <c:v>16901126</c:v>
                </c:pt>
                <c:pt idx="2734">
                  <c:v>3219029</c:v>
                </c:pt>
                <c:pt idx="2735">
                  <c:v>28927720</c:v>
                </c:pt>
                <c:pt idx="2736">
                  <c:v>4476235</c:v>
                </c:pt>
                <c:pt idx="2737">
                  <c:v>94596</c:v>
                </c:pt>
                <c:pt idx="2738">
                  <c:v>13208023</c:v>
                </c:pt>
                <c:pt idx="2739">
                  <c:v>108662</c:v>
                </c:pt>
                <c:pt idx="2740">
                  <c:v>26297</c:v>
                </c:pt>
                <c:pt idx="2741">
                  <c:v>72515360</c:v>
                </c:pt>
                <c:pt idx="2742">
                  <c:v>117698894</c:v>
                </c:pt>
                <c:pt idx="2743">
                  <c:v>55585389</c:v>
                </c:pt>
                <c:pt idx="2744">
                  <c:v>5851188</c:v>
                </c:pt>
                <c:pt idx="2745">
                  <c:v>45207112</c:v>
                </c:pt>
                <c:pt idx="2746">
                  <c:v>17114882</c:v>
                </c:pt>
                <c:pt idx="2747">
                  <c:v>116735231</c:v>
                </c:pt>
                <c:pt idx="2748">
                  <c:v>6482195</c:v>
                </c:pt>
                <c:pt idx="2749">
                  <c:v>16005978</c:v>
                </c:pt>
                <c:pt idx="2750">
                  <c:v>3607</c:v>
                </c:pt>
                <c:pt idx="2751">
                  <c:v>14373825</c:v>
                </c:pt>
                <c:pt idx="2752">
                  <c:v>7825820</c:v>
                </c:pt>
                <c:pt idx="2753">
                  <c:v>69304264</c:v>
                </c:pt>
                <c:pt idx="2754">
                  <c:v>125531634</c:v>
                </c:pt>
                <c:pt idx="2755">
                  <c:v>183405771</c:v>
                </c:pt>
                <c:pt idx="2756">
                  <c:v>117144465</c:v>
                </c:pt>
                <c:pt idx="2757">
                  <c:v>136448821</c:v>
                </c:pt>
                <c:pt idx="2758">
                  <c:v>48745150</c:v>
                </c:pt>
                <c:pt idx="2759">
                  <c:v>74098862</c:v>
                </c:pt>
                <c:pt idx="2760">
                  <c:v>79100000</c:v>
                </c:pt>
                <c:pt idx="2761">
                  <c:v>19316646</c:v>
                </c:pt>
                <c:pt idx="2762">
                  <c:v>14938570</c:v>
                </c:pt>
                <c:pt idx="2763">
                  <c:v>12212417</c:v>
                </c:pt>
                <c:pt idx="2764">
                  <c:v>52543632</c:v>
                </c:pt>
                <c:pt idx="2765">
                  <c:v>51872378</c:v>
                </c:pt>
                <c:pt idx="2766">
                  <c:v>39647595</c:v>
                </c:pt>
                <c:pt idx="2767">
                  <c:v>46563158</c:v>
                </c:pt>
                <c:pt idx="2768">
                  <c:v>10696</c:v>
                </c:pt>
                <c:pt idx="2769">
                  <c:v>65087</c:v>
                </c:pt>
                <c:pt idx="2770">
                  <c:v>10762178</c:v>
                </c:pt>
                <c:pt idx="2771">
                  <c:v>4074023</c:v>
                </c:pt>
                <c:pt idx="2772">
                  <c:v>3713002</c:v>
                </c:pt>
                <c:pt idx="2773">
                  <c:v>29233</c:v>
                </c:pt>
                <c:pt idx="2774">
                  <c:v>77413017</c:v>
                </c:pt>
                <c:pt idx="2775">
                  <c:v>100675</c:v>
                </c:pt>
                <c:pt idx="2776">
                  <c:v>33349949</c:v>
                </c:pt>
                <c:pt idx="2777">
                  <c:v>173783</c:v>
                </c:pt>
                <c:pt idx="2778">
                  <c:v>99851</c:v>
                </c:pt>
                <c:pt idx="2779">
                  <c:v>24784</c:v>
                </c:pt>
                <c:pt idx="2780">
                  <c:v>1677838</c:v>
                </c:pt>
                <c:pt idx="2781">
                  <c:v>100240</c:v>
                </c:pt>
                <c:pt idx="2782">
                  <c:v>2245</c:v>
                </c:pt>
                <c:pt idx="2783">
                  <c:v>906666</c:v>
                </c:pt>
                <c:pt idx="2784">
                  <c:v>151389</c:v>
                </c:pt>
                <c:pt idx="2785">
                  <c:v>425899</c:v>
                </c:pt>
                <c:pt idx="2786">
                  <c:v>617172</c:v>
                </c:pt>
                <c:pt idx="2787">
                  <c:v>16892</c:v>
                </c:pt>
                <c:pt idx="2788">
                  <c:v>111300</c:v>
                </c:pt>
                <c:pt idx="2789">
                  <c:v>381225</c:v>
                </c:pt>
                <c:pt idx="2790">
                  <c:v>155984</c:v>
                </c:pt>
                <c:pt idx="2791">
                  <c:v>5858</c:v>
                </c:pt>
                <c:pt idx="2792">
                  <c:v>6706368</c:v>
                </c:pt>
                <c:pt idx="2793">
                  <c:v>85222</c:v>
                </c:pt>
                <c:pt idx="2794">
                  <c:v>19406406</c:v>
                </c:pt>
                <c:pt idx="2795">
                  <c:v>24530513</c:v>
                </c:pt>
                <c:pt idx="2796">
                  <c:v>7830611</c:v>
                </c:pt>
                <c:pt idx="2797">
                  <c:v>119078393</c:v>
                </c:pt>
                <c:pt idx="2798">
                  <c:v>1134049</c:v>
                </c:pt>
                <c:pt idx="2799">
                  <c:v>34151</c:v>
                </c:pt>
                <c:pt idx="2800">
                  <c:v>13300000</c:v>
                </c:pt>
                <c:pt idx="2801">
                  <c:v>215185</c:v>
                </c:pt>
                <c:pt idx="2802">
                  <c:v>71844424</c:v>
                </c:pt>
                <c:pt idx="2803">
                  <c:v>73000942</c:v>
                </c:pt>
                <c:pt idx="2804">
                  <c:v>25240988</c:v>
                </c:pt>
                <c:pt idx="2805">
                  <c:v>28873374</c:v>
                </c:pt>
                <c:pt idx="2806">
                  <c:v>11860839</c:v>
                </c:pt>
                <c:pt idx="2807">
                  <c:v>2601847</c:v>
                </c:pt>
                <c:pt idx="2808">
                  <c:v>4946250</c:v>
                </c:pt>
                <c:pt idx="2809">
                  <c:v>144431</c:v>
                </c:pt>
                <c:pt idx="2810">
                  <c:v>133778</c:v>
                </c:pt>
                <c:pt idx="2811">
                  <c:v>1523883</c:v>
                </c:pt>
                <c:pt idx="2812">
                  <c:v>1430185</c:v>
                </c:pt>
                <c:pt idx="2813">
                  <c:v>52474616</c:v>
                </c:pt>
                <c:pt idx="2814">
                  <c:v>63695760</c:v>
                </c:pt>
                <c:pt idx="2815">
                  <c:v>37023395</c:v>
                </c:pt>
                <c:pt idx="2816">
                  <c:v>56702901</c:v>
                </c:pt>
                <c:pt idx="2817">
                  <c:v>51768623</c:v>
                </c:pt>
                <c:pt idx="2818">
                  <c:v>33508922</c:v>
                </c:pt>
                <c:pt idx="2819">
                  <c:v>20302961</c:v>
                </c:pt>
                <c:pt idx="2820">
                  <c:v>13376506</c:v>
                </c:pt>
                <c:pt idx="2821">
                  <c:v>16377274</c:v>
                </c:pt>
                <c:pt idx="2822">
                  <c:v>22450975</c:v>
                </c:pt>
                <c:pt idx="2823">
                  <c:v>11405825</c:v>
                </c:pt>
                <c:pt idx="2824">
                  <c:v>4651977</c:v>
                </c:pt>
                <c:pt idx="2825">
                  <c:v>2899970</c:v>
                </c:pt>
                <c:pt idx="2826">
                  <c:v>11854694</c:v>
                </c:pt>
                <c:pt idx="2827">
                  <c:v>23209440</c:v>
                </c:pt>
                <c:pt idx="2828">
                  <c:v>18324242</c:v>
                </c:pt>
                <c:pt idx="2829">
                  <c:v>8535575</c:v>
                </c:pt>
                <c:pt idx="2830">
                  <c:v>18593156</c:v>
                </c:pt>
                <c:pt idx="2831">
                  <c:v>49185998</c:v>
                </c:pt>
                <c:pt idx="2832">
                  <c:v>69586544</c:v>
                </c:pt>
                <c:pt idx="2833">
                  <c:v>499263</c:v>
                </c:pt>
                <c:pt idx="2834">
                  <c:v>172825435</c:v>
                </c:pt>
                <c:pt idx="2835">
                  <c:v>148085755</c:v>
                </c:pt>
                <c:pt idx="2836">
                  <c:v>169705587</c:v>
                </c:pt>
                <c:pt idx="2837">
                  <c:v>40218903</c:v>
                </c:pt>
                <c:pt idx="2838">
                  <c:v>37738400</c:v>
                </c:pt>
                <c:pt idx="2839">
                  <c:v>16118077</c:v>
                </c:pt>
                <c:pt idx="2840">
                  <c:v>13038660</c:v>
                </c:pt>
                <c:pt idx="2841">
                  <c:v>1186957</c:v>
                </c:pt>
                <c:pt idx="2842">
                  <c:v>40962534</c:v>
                </c:pt>
                <c:pt idx="2843">
                  <c:v>12782508</c:v>
                </c:pt>
                <c:pt idx="2844">
                  <c:v>16123851</c:v>
                </c:pt>
                <c:pt idx="2845">
                  <c:v>40270895</c:v>
                </c:pt>
                <c:pt idx="2846">
                  <c:v>958319</c:v>
                </c:pt>
                <c:pt idx="2847">
                  <c:v>34300771</c:v>
                </c:pt>
                <c:pt idx="2848">
                  <c:v>19661987</c:v>
                </c:pt>
                <c:pt idx="2849">
                  <c:v>15797907</c:v>
                </c:pt>
                <c:pt idx="2850">
                  <c:v>16248701</c:v>
                </c:pt>
                <c:pt idx="2851">
                  <c:v>33404871</c:v>
                </c:pt>
                <c:pt idx="2852">
                  <c:v>15561627</c:v>
                </c:pt>
                <c:pt idx="2853">
                  <c:v>7837632</c:v>
                </c:pt>
                <c:pt idx="2854">
                  <c:v>13362308</c:v>
                </c:pt>
                <c:pt idx="2855">
                  <c:v>13005485</c:v>
                </c:pt>
                <c:pt idx="2856">
                  <c:v>54000000</c:v>
                </c:pt>
                <c:pt idx="2857">
                  <c:v>6462576</c:v>
                </c:pt>
                <c:pt idx="2858">
                  <c:v>16346122</c:v>
                </c:pt>
                <c:pt idx="2859">
                  <c:v>77324422</c:v>
                </c:pt>
                <c:pt idx="2860">
                  <c:v>2849142</c:v>
                </c:pt>
                <c:pt idx="2861">
                  <c:v>130058047</c:v>
                </c:pt>
                <c:pt idx="2862">
                  <c:v>94175854</c:v>
                </c:pt>
                <c:pt idx="2863">
                  <c:v>26384919</c:v>
                </c:pt>
                <c:pt idx="2864">
                  <c:v>7556708</c:v>
                </c:pt>
                <c:pt idx="2865">
                  <c:v>74205</c:v>
                </c:pt>
                <c:pt idx="2866">
                  <c:v>4741987</c:v>
                </c:pt>
                <c:pt idx="2867">
                  <c:v>46495</c:v>
                </c:pt>
                <c:pt idx="2868">
                  <c:v>61693523</c:v>
                </c:pt>
                <c:pt idx="2869">
                  <c:v>14677654</c:v>
                </c:pt>
                <c:pt idx="2870">
                  <c:v>14060950</c:v>
                </c:pt>
                <c:pt idx="2871">
                  <c:v>2326407</c:v>
                </c:pt>
                <c:pt idx="2872">
                  <c:v>2835886</c:v>
                </c:pt>
                <c:pt idx="2873">
                  <c:v>14616</c:v>
                </c:pt>
                <c:pt idx="2874">
                  <c:v>48856</c:v>
                </c:pt>
                <c:pt idx="2875">
                  <c:v>37766350</c:v>
                </c:pt>
                <c:pt idx="2876">
                  <c:v>3275443</c:v>
                </c:pt>
                <c:pt idx="2877">
                  <c:v>138339411</c:v>
                </c:pt>
                <c:pt idx="2878">
                  <c:v>21589307</c:v>
                </c:pt>
                <c:pt idx="2879">
                  <c:v>21569041</c:v>
                </c:pt>
                <c:pt idx="2880">
                  <c:v>365734</c:v>
                </c:pt>
                <c:pt idx="2881">
                  <c:v>112935</c:v>
                </c:pt>
                <c:pt idx="2882">
                  <c:v>883887</c:v>
                </c:pt>
                <c:pt idx="2883">
                  <c:v>52961</c:v>
                </c:pt>
                <c:pt idx="2884">
                  <c:v>12574715</c:v>
                </c:pt>
                <c:pt idx="2885">
                  <c:v>3014541</c:v>
                </c:pt>
                <c:pt idx="2886">
                  <c:v>8373585</c:v>
                </c:pt>
                <c:pt idx="2887">
                  <c:v>382946</c:v>
                </c:pt>
                <c:pt idx="2888">
                  <c:v>233103</c:v>
                </c:pt>
                <c:pt idx="2889">
                  <c:v>4000304</c:v>
                </c:pt>
                <c:pt idx="2890">
                  <c:v>64148</c:v>
                </c:pt>
                <c:pt idx="2891">
                  <c:v>54800000</c:v>
                </c:pt>
                <c:pt idx="2892">
                  <c:v>27545445</c:v>
                </c:pt>
                <c:pt idx="2893">
                  <c:v>20733485</c:v>
                </c:pt>
                <c:pt idx="2894">
                  <c:v>14821531</c:v>
                </c:pt>
                <c:pt idx="2895">
                  <c:v>18656400</c:v>
                </c:pt>
                <c:pt idx="2896">
                  <c:v>4306697</c:v>
                </c:pt>
                <c:pt idx="2897">
                  <c:v>3950029</c:v>
                </c:pt>
                <c:pt idx="2898">
                  <c:v>4700361</c:v>
                </c:pt>
                <c:pt idx="2899">
                  <c:v>2221809</c:v>
                </c:pt>
                <c:pt idx="2900">
                  <c:v>99147</c:v>
                </c:pt>
                <c:pt idx="2901">
                  <c:v>24475416</c:v>
                </c:pt>
                <c:pt idx="2902">
                  <c:v>434417</c:v>
                </c:pt>
                <c:pt idx="2903">
                  <c:v>13060843</c:v>
                </c:pt>
                <c:pt idx="2904">
                  <c:v>3609278</c:v>
                </c:pt>
                <c:pt idx="2905">
                  <c:v>112000000</c:v>
                </c:pt>
                <c:pt idx="2906">
                  <c:v>44566004</c:v>
                </c:pt>
                <c:pt idx="2907">
                  <c:v>25359200</c:v>
                </c:pt>
                <c:pt idx="2908">
                  <c:v>3468572</c:v>
                </c:pt>
                <c:pt idx="2909">
                  <c:v>399793</c:v>
                </c:pt>
                <c:pt idx="2910">
                  <c:v>371897</c:v>
                </c:pt>
                <c:pt idx="2911">
                  <c:v>100412</c:v>
                </c:pt>
                <c:pt idx="2912">
                  <c:v>20262</c:v>
                </c:pt>
                <c:pt idx="2913">
                  <c:v>19959</c:v>
                </c:pt>
                <c:pt idx="2914">
                  <c:v>610968</c:v>
                </c:pt>
                <c:pt idx="2915">
                  <c:v>16501785</c:v>
                </c:pt>
                <c:pt idx="2916">
                  <c:v>3287435</c:v>
                </c:pt>
                <c:pt idx="2917">
                  <c:v>5005</c:v>
                </c:pt>
                <c:pt idx="2918">
                  <c:v>5595428</c:v>
                </c:pt>
                <c:pt idx="2919">
                  <c:v>9054736</c:v>
                </c:pt>
                <c:pt idx="2920">
                  <c:v>6401336</c:v>
                </c:pt>
                <c:pt idx="2921">
                  <c:v>1282084</c:v>
                </c:pt>
                <c:pt idx="2922">
                  <c:v>118666</c:v>
                </c:pt>
                <c:pt idx="2923">
                  <c:v>379643</c:v>
                </c:pt>
                <c:pt idx="2924">
                  <c:v>12985267</c:v>
                </c:pt>
                <c:pt idx="2925">
                  <c:v>34522221</c:v>
                </c:pt>
                <c:pt idx="2926">
                  <c:v>4599680</c:v>
                </c:pt>
                <c:pt idx="2927">
                  <c:v>6531491</c:v>
                </c:pt>
                <c:pt idx="2928">
                  <c:v>186354</c:v>
                </c:pt>
                <c:pt idx="2929">
                  <c:v>17580</c:v>
                </c:pt>
                <c:pt idx="2930">
                  <c:v>198407</c:v>
                </c:pt>
                <c:pt idx="2931">
                  <c:v>18435</c:v>
                </c:pt>
                <c:pt idx="2932">
                  <c:v>444044</c:v>
                </c:pt>
                <c:pt idx="2933">
                  <c:v>7417210</c:v>
                </c:pt>
                <c:pt idx="2934">
                  <c:v>712294</c:v>
                </c:pt>
                <c:pt idx="2935">
                  <c:v>406035</c:v>
                </c:pt>
                <c:pt idx="2936">
                  <c:v>119841</c:v>
                </c:pt>
                <c:pt idx="2937">
                  <c:v>52166</c:v>
                </c:pt>
                <c:pt idx="2938">
                  <c:v>304124</c:v>
                </c:pt>
                <c:pt idx="2939">
                  <c:v>1647780</c:v>
                </c:pt>
                <c:pt idx="2940">
                  <c:v>638951</c:v>
                </c:pt>
                <c:pt idx="2941">
                  <c:v>609042</c:v>
                </c:pt>
                <c:pt idx="2942">
                  <c:v>24741700</c:v>
                </c:pt>
                <c:pt idx="2943">
                  <c:v>9180275</c:v>
                </c:pt>
                <c:pt idx="2944">
                  <c:v>20773070</c:v>
                </c:pt>
                <c:pt idx="2945">
                  <c:v>982214</c:v>
                </c:pt>
                <c:pt idx="2946">
                  <c:v>464126</c:v>
                </c:pt>
                <c:pt idx="2947">
                  <c:v>1185783</c:v>
                </c:pt>
                <c:pt idx="2948">
                  <c:v>47329</c:v>
                </c:pt>
                <c:pt idx="2949">
                  <c:v>2694973</c:v>
                </c:pt>
                <c:pt idx="2950">
                  <c:v>10508</c:v>
                </c:pt>
                <c:pt idx="2951">
                  <c:v>13493</c:v>
                </c:pt>
                <c:pt idx="2952">
                  <c:v>3773863</c:v>
                </c:pt>
                <c:pt idx="2953">
                  <c:v>1127331</c:v>
                </c:pt>
                <c:pt idx="2954">
                  <c:v>985341</c:v>
                </c:pt>
                <c:pt idx="2955">
                  <c:v>1689999</c:v>
                </c:pt>
                <c:pt idx="2956">
                  <c:v>255352</c:v>
                </c:pt>
                <c:pt idx="2957">
                  <c:v>856942</c:v>
                </c:pt>
                <c:pt idx="2958">
                  <c:v>1027119</c:v>
                </c:pt>
                <c:pt idx="2959">
                  <c:v>2428241</c:v>
                </c:pt>
                <c:pt idx="2960">
                  <c:v>78030</c:v>
                </c:pt>
                <c:pt idx="2961">
                  <c:v>241816</c:v>
                </c:pt>
                <c:pt idx="2962">
                  <c:v>673780</c:v>
                </c:pt>
                <c:pt idx="2963">
                  <c:v>72279690</c:v>
                </c:pt>
                <c:pt idx="2964">
                  <c:v>42019483</c:v>
                </c:pt>
                <c:pt idx="2965">
                  <c:v>17655201</c:v>
                </c:pt>
                <c:pt idx="2966">
                  <c:v>13751</c:v>
                </c:pt>
                <c:pt idx="2967">
                  <c:v>2148212</c:v>
                </c:pt>
                <c:pt idx="2968">
                  <c:v>20772796</c:v>
                </c:pt>
                <c:pt idx="2969">
                  <c:v>2848578</c:v>
                </c:pt>
                <c:pt idx="2970">
                  <c:v>925402</c:v>
                </c:pt>
                <c:pt idx="2971">
                  <c:v>35617599</c:v>
                </c:pt>
                <c:pt idx="2972">
                  <c:v>37617947</c:v>
                </c:pt>
                <c:pt idx="2973">
                  <c:v>19158074</c:v>
                </c:pt>
                <c:pt idx="2974">
                  <c:v>7017178</c:v>
                </c:pt>
                <c:pt idx="2975">
                  <c:v>62933793</c:v>
                </c:pt>
                <c:pt idx="2976">
                  <c:v>16800000</c:v>
                </c:pt>
                <c:pt idx="2977">
                  <c:v>72000000</c:v>
                </c:pt>
                <c:pt idx="2978">
                  <c:v>50000000</c:v>
                </c:pt>
                <c:pt idx="2979">
                  <c:v>50003300</c:v>
                </c:pt>
                <c:pt idx="2980">
                  <c:v>36000000</c:v>
                </c:pt>
                <c:pt idx="2981">
                  <c:v>32701088</c:v>
                </c:pt>
                <c:pt idx="2982">
                  <c:v>75597042</c:v>
                </c:pt>
                <c:pt idx="2983">
                  <c:v>30127963</c:v>
                </c:pt>
                <c:pt idx="2984">
                  <c:v>34099640</c:v>
                </c:pt>
                <c:pt idx="2985">
                  <c:v>32741596</c:v>
                </c:pt>
                <c:pt idx="2986">
                  <c:v>13303319</c:v>
                </c:pt>
                <c:pt idx="2987">
                  <c:v>336467</c:v>
                </c:pt>
                <c:pt idx="2988">
                  <c:v>1420578</c:v>
                </c:pt>
                <c:pt idx="2989">
                  <c:v>12784397</c:v>
                </c:pt>
                <c:pt idx="2990">
                  <c:v>8231</c:v>
                </c:pt>
                <c:pt idx="2991">
                  <c:v>105264608</c:v>
                </c:pt>
                <c:pt idx="2992">
                  <c:v>30307804</c:v>
                </c:pt>
                <c:pt idx="2993">
                  <c:v>12134420</c:v>
                </c:pt>
                <c:pt idx="2994">
                  <c:v>155370362</c:v>
                </c:pt>
                <c:pt idx="2995">
                  <c:v>61937495</c:v>
                </c:pt>
                <c:pt idx="2996">
                  <c:v>54322273</c:v>
                </c:pt>
                <c:pt idx="2997">
                  <c:v>24881000</c:v>
                </c:pt>
                <c:pt idx="2998">
                  <c:v>1163508</c:v>
                </c:pt>
                <c:pt idx="2999">
                  <c:v>50461335</c:v>
                </c:pt>
                <c:pt idx="3000">
                  <c:v>22451</c:v>
                </c:pt>
                <c:pt idx="3001">
                  <c:v>30063805</c:v>
                </c:pt>
                <c:pt idx="3002">
                  <c:v>42272747</c:v>
                </c:pt>
                <c:pt idx="3003">
                  <c:v>15045676</c:v>
                </c:pt>
                <c:pt idx="3004">
                  <c:v>127490802</c:v>
                </c:pt>
                <c:pt idx="3005">
                  <c:v>44606335</c:v>
                </c:pt>
                <c:pt idx="3006">
                  <c:v>55350897</c:v>
                </c:pt>
                <c:pt idx="3007">
                  <c:v>78745923</c:v>
                </c:pt>
                <c:pt idx="3008">
                  <c:v>19445217</c:v>
                </c:pt>
                <c:pt idx="3009">
                  <c:v>31136950</c:v>
                </c:pt>
                <c:pt idx="3010">
                  <c:v>52320979</c:v>
                </c:pt>
                <c:pt idx="3011">
                  <c:v>42478175</c:v>
                </c:pt>
                <c:pt idx="3012">
                  <c:v>27854896</c:v>
                </c:pt>
                <c:pt idx="3013">
                  <c:v>15294553</c:v>
                </c:pt>
                <c:pt idx="3014">
                  <c:v>63411478</c:v>
                </c:pt>
                <c:pt idx="3015">
                  <c:v>104632573</c:v>
                </c:pt>
                <c:pt idx="3016">
                  <c:v>34126138</c:v>
                </c:pt>
                <c:pt idx="3017">
                  <c:v>217631306</c:v>
                </c:pt>
                <c:pt idx="3018">
                  <c:v>15278</c:v>
                </c:pt>
                <c:pt idx="3019">
                  <c:v>30695227</c:v>
                </c:pt>
                <c:pt idx="3020">
                  <c:v>11900000</c:v>
                </c:pt>
                <c:pt idx="3021">
                  <c:v>37623143</c:v>
                </c:pt>
                <c:pt idx="3022">
                  <c:v>44175394</c:v>
                </c:pt>
                <c:pt idx="3023">
                  <c:v>13052741</c:v>
                </c:pt>
                <c:pt idx="3024">
                  <c:v>11204499</c:v>
                </c:pt>
                <c:pt idx="3025">
                  <c:v>2207975</c:v>
                </c:pt>
                <c:pt idx="3026">
                  <c:v>1346503</c:v>
                </c:pt>
                <c:pt idx="3027">
                  <c:v>36000000</c:v>
                </c:pt>
                <c:pt idx="3028">
                  <c:v>886410</c:v>
                </c:pt>
                <c:pt idx="3029">
                  <c:v>5731103</c:v>
                </c:pt>
                <c:pt idx="3030">
                  <c:v>22843047</c:v>
                </c:pt>
                <c:pt idx="3031">
                  <c:v>1050445</c:v>
                </c:pt>
                <c:pt idx="3032">
                  <c:v>39251128</c:v>
                </c:pt>
                <c:pt idx="3033">
                  <c:v>9213</c:v>
                </c:pt>
                <c:pt idx="3034">
                  <c:v>1666262</c:v>
                </c:pt>
                <c:pt idx="3035">
                  <c:v>198655278</c:v>
                </c:pt>
                <c:pt idx="3036">
                  <c:v>120147445</c:v>
                </c:pt>
                <c:pt idx="3037">
                  <c:v>375474</c:v>
                </c:pt>
                <c:pt idx="3038">
                  <c:v>34566746</c:v>
                </c:pt>
                <c:pt idx="3039">
                  <c:v>47379090</c:v>
                </c:pt>
                <c:pt idx="3040">
                  <c:v>70236496</c:v>
                </c:pt>
                <c:pt idx="3041">
                  <c:v>95720716</c:v>
                </c:pt>
                <c:pt idx="3042">
                  <c:v>70405498</c:v>
                </c:pt>
                <c:pt idx="3043">
                  <c:v>72306065</c:v>
                </c:pt>
                <c:pt idx="3044">
                  <c:v>4463292</c:v>
                </c:pt>
                <c:pt idx="3045">
                  <c:v>31471430</c:v>
                </c:pt>
                <c:pt idx="3046">
                  <c:v>83077470</c:v>
                </c:pt>
                <c:pt idx="3047">
                  <c:v>35168677</c:v>
                </c:pt>
                <c:pt idx="3048">
                  <c:v>15700000</c:v>
                </c:pt>
                <c:pt idx="3049">
                  <c:v>145109</c:v>
                </c:pt>
                <c:pt idx="3050">
                  <c:v>108638745</c:v>
                </c:pt>
                <c:pt idx="3051">
                  <c:v>51396781</c:v>
                </c:pt>
                <c:pt idx="3052">
                  <c:v>12870569</c:v>
                </c:pt>
                <c:pt idx="3053">
                  <c:v>33574332</c:v>
                </c:pt>
                <c:pt idx="3054">
                  <c:v>77231</c:v>
                </c:pt>
                <c:pt idx="3055">
                  <c:v>50800000</c:v>
                </c:pt>
                <c:pt idx="3056">
                  <c:v>10769960</c:v>
                </c:pt>
                <c:pt idx="3057">
                  <c:v>23472900</c:v>
                </c:pt>
                <c:pt idx="3058">
                  <c:v>13753931</c:v>
                </c:pt>
                <c:pt idx="3059">
                  <c:v>119922</c:v>
                </c:pt>
                <c:pt idx="3060">
                  <c:v>5669081</c:v>
                </c:pt>
                <c:pt idx="3061">
                  <c:v>169379</c:v>
                </c:pt>
                <c:pt idx="3062">
                  <c:v>542860</c:v>
                </c:pt>
                <c:pt idx="3063">
                  <c:v>73678</c:v>
                </c:pt>
                <c:pt idx="3064">
                  <c:v>768045</c:v>
                </c:pt>
                <c:pt idx="3065">
                  <c:v>8279017</c:v>
                </c:pt>
                <c:pt idx="3066">
                  <c:v>131175</c:v>
                </c:pt>
                <c:pt idx="3067">
                  <c:v>145540</c:v>
                </c:pt>
                <c:pt idx="3068">
                  <c:v>71897215</c:v>
                </c:pt>
                <c:pt idx="3069">
                  <c:v>35228696</c:v>
                </c:pt>
                <c:pt idx="3070">
                  <c:v>33037754</c:v>
                </c:pt>
                <c:pt idx="3071">
                  <c:v>51097664</c:v>
                </c:pt>
                <c:pt idx="3072">
                  <c:v>46363118</c:v>
                </c:pt>
                <c:pt idx="3073">
                  <c:v>64255243</c:v>
                </c:pt>
                <c:pt idx="3074">
                  <c:v>3100650</c:v>
                </c:pt>
                <c:pt idx="3075">
                  <c:v>55865715</c:v>
                </c:pt>
                <c:pt idx="3076">
                  <c:v>108229</c:v>
                </c:pt>
                <c:pt idx="3077">
                  <c:v>978908</c:v>
                </c:pt>
                <c:pt idx="3078">
                  <c:v>12555230</c:v>
                </c:pt>
                <c:pt idx="3079">
                  <c:v>10042266</c:v>
                </c:pt>
                <c:pt idx="3080">
                  <c:v>65012000</c:v>
                </c:pt>
                <c:pt idx="3081">
                  <c:v>5600000</c:v>
                </c:pt>
                <c:pt idx="3082">
                  <c:v>256386216</c:v>
                </c:pt>
                <c:pt idx="3083">
                  <c:v>16999046</c:v>
                </c:pt>
                <c:pt idx="3084">
                  <c:v>28637507</c:v>
                </c:pt>
                <c:pt idx="3085">
                  <c:v>18469</c:v>
                </c:pt>
                <c:pt idx="3086">
                  <c:v>33685268</c:v>
                </c:pt>
                <c:pt idx="3087">
                  <c:v>14334645</c:v>
                </c:pt>
                <c:pt idx="3088">
                  <c:v>61490000</c:v>
                </c:pt>
                <c:pt idx="3089">
                  <c:v>20259297</c:v>
                </c:pt>
                <c:pt idx="3090">
                  <c:v>6852144</c:v>
                </c:pt>
                <c:pt idx="3091">
                  <c:v>45063889</c:v>
                </c:pt>
                <c:pt idx="3092">
                  <c:v>25472967</c:v>
                </c:pt>
                <c:pt idx="3093">
                  <c:v>16779636</c:v>
                </c:pt>
                <c:pt idx="3094">
                  <c:v>75072454</c:v>
                </c:pt>
                <c:pt idx="3095">
                  <c:v>37300107</c:v>
                </c:pt>
                <c:pt idx="3096">
                  <c:v>54257433</c:v>
                </c:pt>
                <c:pt idx="3097">
                  <c:v>31607598</c:v>
                </c:pt>
                <c:pt idx="3098">
                  <c:v>13350177</c:v>
                </c:pt>
                <c:pt idx="3099">
                  <c:v>15152879</c:v>
                </c:pt>
                <c:pt idx="3100">
                  <c:v>40990055</c:v>
                </c:pt>
                <c:pt idx="3101">
                  <c:v>116724075</c:v>
                </c:pt>
                <c:pt idx="3102">
                  <c:v>16991902</c:v>
                </c:pt>
                <c:pt idx="3103">
                  <c:v>82528097</c:v>
                </c:pt>
                <c:pt idx="3104">
                  <c:v>34703228</c:v>
                </c:pt>
                <c:pt idx="3105">
                  <c:v>31655091</c:v>
                </c:pt>
                <c:pt idx="3106">
                  <c:v>8888355</c:v>
                </c:pt>
                <c:pt idx="3107">
                  <c:v>20218921</c:v>
                </c:pt>
                <c:pt idx="3108">
                  <c:v>9396487</c:v>
                </c:pt>
                <c:pt idx="3109">
                  <c:v>16574731</c:v>
                </c:pt>
                <c:pt idx="3110">
                  <c:v>13214255</c:v>
                </c:pt>
                <c:pt idx="3111">
                  <c:v>24397469</c:v>
                </c:pt>
                <c:pt idx="3112">
                  <c:v>40066497</c:v>
                </c:pt>
                <c:pt idx="3113">
                  <c:v>16168741</c:v>
                </c:pt>
                <c:pt idx="3114">
                  <c:v>14612840</c:v>
                </c:pt>
                <c:pt idx="3115">
                  <c:v>20200</c:v>
                </c:pt>
                <c:pt idx="3116">
                  <c:v>3629758</c:v>
                </c:pt>
                <c:pt idx="3117">
                  <c:v>21994911</c:v>
                </c:pt>
                <c:pt idx="3118">
                  <c:v>13092000</c:v>
                </c:pt>
                <c:pt idx="3119">
                  <c:v>3050934</c:v>
                </c:pt>
                <c:pt idx="3120">
                  <c:v>2833383</c:v>
                </c:pt>
                <c:pt idx="3121">
                  <c:v>1114943</c:v>
                </c:pt>
                <c:pt idx="3122">
                  <c:v>174682</c:v>
                </c:pt>
                <c:pt idx="3123">
                  <c:v>103338338</c:v>
                </c:pt>
                <c:pt idx="3124">
                  <c:v>39440655</c:v>
                </c:pt>
                <c:pt idx="3125">
                  <c:v>58006147</c:v>
                </c:pt>
                <c:pt idx="3126">
                  <c:v>9473382</c:v>
                </c:pt>
                <c:pt idx="3127">
                  <c:v>10719367</c:v>
                </c:pt>
                <c:pt idx="3128">
                  <c:v>35057332</c:v>
                </c:pt>
                <c:pt idx="3129">
                  <c:v>42385520</c:v>
                </c:pt>
                <c:pt idx="3130">
                  <c:v>30222640</c:v>
                </c:pt>
                <c:pt idx="3131">
                  <c:v>17174870</c:v>
                </c:pt>
                <c:pt idx="3132">
                  <c:v>61356221</c:v>
                </c:pt>
                <c:pt idx="3133">
                  <c:v>91038276</c:v>
                </c:pt>
                <c:pt idx="3134">
                  <c:v>16153600</c:v>
                </c:pt>
                <c:pt idx="3135">
                  <c:v>39462438</c:v>
                </c:pt>
                <c:pt idx="3136">
                  <c:v>29200000</c:v>
                </c:pt>
                <c:pt idx="3137">
                  <c:v>4273372</c:v>
                </c:pt>
                <c:pt idx="3138">
                  <c:v>94900000</c:v>
                </c:pt>
                <c:pt idx="3139">
                  <c:v>40158000</c:v>
                </c:pt>
                <c:pt idx="3140">
                  <c:v>3590010</c:v>
                </c:pt>
                <c:pt idx="3141">
                  <c:v>9437933</c:v>
                </c:pt>
                <c:pt idx="3142">
                  <c:v>136007</c:v>
                </c:pt>
                <c:pt idx="3143">
                  <c:v>25528495</c:v>
                </c:pt>
                <c:pt idx="3144">
                  <c:v>1687311</c:v>
                </c:pt>
                <c:pt idx="3145">
                  <c:v>178739</c:v>
                </c:pt>
                <c:pt idx="3146">
                  <c:v>19673424</c:v>
                </c:pt>
                <c:pt idx="3147">
                  <c:v>148775460</c:v>
                </c:pt>
                <c:pt idx="3148">
                  <c:v>57386369</c:v>
                </c:pt>
                <c:pt idx="3149">
                  <c:v>29077547</c:v>
                </c:pt>
                <c:pt idx="3150">
                  <c:v>30400000</c:v>
                </c:pt>
                <c:pt idx="3151">
                  <c:v>2921738</c:v>
                </c:pt>
                <c:pt idx="3152">
                  <c:v>51225796</c:v>
                </c:pt>
                <c:pt idx="3153">
                  <c:v>24185781</c:v>
                </c:pt>
                <c:pt idx="3154">
                  <c:v>33422556</c:v>
                </c:pt>
                <c:pt idx="3155">
                  <c:v>41300105</c:v>
                </c:pt>
                <c:pt idx="3156">
                  <c:v>2222647</c:v>
                </c:pt>
                <c:pt idx="3157">
                  <c:v>9176553</c:v>
                </c:pt>
                <c:pt idx="3158">
                  <c:v>13269963</c:v>
                </c:pt>
                <c:pt idx="3159">
                  <c:v>2580</c:v>
                </c:pt>
                <c:pt idx="3160">
                  <c:v>7098492</c:v>
                </c:pt>
                <c:pt idx="3161">
                  <c:v>31054924</c:v>
                </c:pt>
                <c:pt idx="3162">
                  <c:v>31990064</c:v>
                </c:pt>
                <c:pt idx="3163">
                  <c:v>548934</c:v>
                </c:pt>
                <c:pt idx="3164">
                  <c:v>5132222</c:v>
                </c:pt>
                <c:pt idx="3165">
                  <c:v>23014504</c:v>
                </c:pt>
                <c:pt idx="3166">
                  <c:v>114195633</c:v>
                </c:pt>
                <c:pt idx="3167">
                  <c:v>14378353</c:v>
                </c:pt>
                <c:pt idx="3168">
                  <c:v>16252765</c:v>
                </c:pt>
                <c:pt idx="3169">
                  <c:v>33565375</c:v>
                </c:pt>
                <c:pt idx="3170">
                  <c:v>5005883</c:v>
                </c:pt>
                <c:pt idx="3171">
                  <c:v>3074838</c:v>
                </c:pt>
                <c:pt idx="3172">
                  <c:v>11434867</c:v>
                </c:pt>
                <c:pt idx="3173">
                  <c:v>4063</c:v>
                </c:pt>
                <c:pt idx="3174">
                  <c:v>12987647</c:v>
                </c:pt>
                <c:pt idx="3175">
                  <c:v>6167817</c:v>
                </c:pt>
                <c:pt idx="3176">
                  <c:v>50921738</c:v>
                </c:pt>
                <c:pt idx="3177">
                  <c:v>50173190</c:v>
                </c:pt>
                <c:pt idx="3178">
                  <c:v>3333823</c:v>
                </c:pt>
                <c:pt idx="3179">
                  <c:v>5009677</c:v>
                </c:pt>
                <c:pt idx="3180">
                  <c:v>830210</c:v>
                </c:pt>
                <c:pt idx="3181">
                  <c:v>100853835</c:v>
                </c:pt>
                <c:pt idx="3182">
                  <c:v>65948711</c:v>
                </c:pt>
                <c:pt idx="3183">
                  <c:v>94999143</c:v>
                </c:pt>
                <c:pt idx="3184">
                  <c:v>36976367</c:v>
                </c:pt>
                <c:pt idx="3185">
                  <c:v>83892374</c:v>
                </c:pt>
                <c:pt idx="3186">
                  <c:v>79948113</c:v>
                </c:pt>
                <c:pt idx="3187">
                  <c:v>53082743</c:v>
                </c:pt>
                <c:pt idx="3188">
                  <c:v>6114237</c:v>
                </c:pt>
                <c:pt idx="3189">
                  <c:v>20981633</c:v>
                </c:pt>
                <c:pt idx="3190">
                  <c:v>6301131</c:v>
                </c:pt>
                <c:pt idx="3191">
                  <c:v>3073392</c:v>
                </c:pt>
                <c:pt idx="3192">
                  <c:v>25440971</c:v>
                </c:pt>
                <c:pt idx="3193">
                  <c:v>10200000</c:v>
                </c:pt>
                <c:pt idx="3194">
                  <c:v>55637680</c:v>
                </c:pt>
                <c:pt idx="3195">
                  <c:v>102678089</c:v>
                </c:pt>
                <c:pt idx="3196">
                  <c:v>60984028</c:v>
                </c:pt>
                <c:pt idx="3197">
                  <c:v>89706988</c:v>
                </c:pt>
                <c:pt idx="3198">
                  <c:v>48265581</c:v>
                </c:pt>
                <c:pt idx="3199">
                  <c:v>21283440</c:v>
                </c:pt>
                <c:pt idx="3200">
                  <c:v>67263182</c:v>
                </c:pt>
                <c:pt idx="3201">
                  <c:v>158348400</c:v>
                </c:pt>
                <c:pt idx="3202">
                  <c:v>293501675</c:v>
                </c:pt>
                <c:pt idx="3203">
                  <c:v>1304837</c:v>
                </c:pt>
                <c:pt idx="3204">
                  <c:v>10114315</c:v>
                </c:pt>
                <c:pt idx="3205">
                  <c:v>2963012</c:v>
                </c:pt>
                <c:pt idx="3206">
                  <c:v>24104113</c:v>
                </c:pt>
                <c:pt idx="3207">
                  <c:v>47852604</c:v>
                </c:pt>
                <c:pt idx="3208">
                  <c:v>1181197</c:v>
                </c:pt>
                <c:pt idx="3209">
                  <c:v>16459004</c:v>
                </c:pt>
                <c:pt idx="3210">
                  <c:v>5217498</c:v>
                </c:pt>
                <c:pt idx="3211">
                  <c:v>7219578</c:v>
                </c:pt>
                <c:pt idx="3212">
                  <c:v>5108820</c:v>
                </c:pt>
                <c:pt idx="3213">
                  <c:v>303439</c:v>
                </c:pt>
                <c:pt idx="3214">
                  <c:v>1641788</c:v>
                </c:pt>
                <c:pt idx="3215">
                  <c:v>7159147</c:v>
                </c:pt>
                <c:pt idx="3216">
                  <c:v>20167424</c:v>
                </c:pt>
                <c:pt idx="3217">
                  <c:v>2181290</c:v>
                </c:pt>
                <c:pt idx="3218">
                  <c:v>1028658</c:v>
                </c:pt>
                <c:pt idx="3219">
                  <c:v>191309</c:v>
                </c:pt>
                <c:pt idx="3220">
                  <c:v>3216970</c:v>
                </c:pt>
                <c:pt idx="3221">
                  <c:v>6857096</c:v>
                </c:pt>
                <c:pt idx="3222">
                  <c:v>658672302</c:v>
                </c:pt>
                <c:pt idx="3223">
                  <c:v>57010853</c:v>
                </c:pt>
                <c:pt idx="3224">
                  <c:v>27796042</c:v>
                </c:pt>
                <c:pt idx="3225">
                  <c:v>80574010</c:v>
                </c:pt>
                <c:pt idx="3226">
                  <c:v>51045801</c:v>
                </c:pt>
                <c:pt idx="3227">
                  <c:v>69951824</c:v>
                </c:pt>
                <c:pt idx="3228">
                  <c:v>10400000</c:v>
                </c:pt>
                <c:pt idx="3229">
                  <c:v>22877808</c:v>
                </c:pt>
                <c:pt idx="3230">
                  <c:v>6565495</c:v>
                </c:pt>
                <c:pt idx="3231">
                  <c:v>4584886</c:v>
                </c:pt>
                <c:pt idx="3232">
                  <c:v>166147885</c:v>
                </c:pt>
                <c:pt idx="3233">
                  <c:v>37752931</c:v>
                </c:pt>
                <c:pt idx="3234">
                  <c:v>25178165</c:v>
                </c:pt>
                <c:pt idx="3235">
                  <c:v>22326247</c:v>
                </c:pt>
                <c:pt idx="3236">
                  <c:v>58700247</c:v>
                </c:pt>
                <c:pt idx="3237">
                  <c:v>24044532</c:v>
                </c:pt>
                <c:pt idx="3238">
                  <c:v>33987757</c:v>
                </c:pt>
                <c:pt idx="3239">
                  <c:v>32000000</c:v>
                </c:pt>
                <c:pt idx="3240">
                  <c:v>37432299</c:v>
                </c:pt>
                <c:pt idx="3241">
                  <c:v>34180954</c:v>
                </c:pt>
                <c:pt idx="3242">
                  <c:v>125014030</c:v>
                </c:pt>
                <c:pt idx="3243">
                  <c:v>64286</c:v>
                </c:pt>
                <c:pt idx="3244">
                  <c:v>74787599</c:v>
                </c:pt>
                <c:pt idx="3245">
                  <c:v>83813460</c:v>
                </c:pt>
                <c:pt idx="3246">
                  <c:v>60033780</c:v>
                </c:pt>
                <c:pt idx="3247">
                  <c:v>52799004</c:v>
                </c:pt>
                <c:pt idx="3248">
                  <c:v>53680848</c:v>
                </c:pt>
                <c:pt idx="3249">
                  <c:v>3752725</c:v>
                </c:pt>
                <c:pt idx="3250">
                  <c:v>38372662</c:v>
                </c:pt>
                <c:pt idx="3251">
                  <c:v>26761283</c:v>
                </c:pt>
                <c:pt idx="3252">
                  <c:v>71309760</c:v>
                </c:pt>
                <c:pt idx="3253">
                  <c:v>60443237</c:v>
                </c:pt>
                <c:pt idx="3254">
                  <c:v>41597830</c:v>
                </c:pt>
                <c:pt idx="3255">
                  <c:v>42880</c:v>
                </c:pt>
                <c:pt idx="3256">
                  <c:v>10660147</c:v>
                </c:pt>
                <c:pt idx="3257">
                  <c:v>70960517</c:v>
                </c:pt>
                <c:pt idx="3258">
                  <c:v>6830957</c:v>
                </c:pt>
                <c:pt idx="3259">
                  <c:v>56154094</c:v>
                </c:pt>
                <c:pt idx="3260">
                  <c:v>23393765</c:v>
                </c:pt>
                <c:pt idx="3261">
                  <c:v>531009</c:v>
                </c:pt>
                <c:pt idx="3262">
                  <c:v>8047690</c:v>
                </c:pt>
                <c:pt idx="3263">
                  <c:v>22927390</c:v>
                </c:pt>
                <c:pt idx="3264">
                  <c:v>6734844</c:v>
                </c:pt>
                <c:pt idx="3265">
                  <c:v>42700000</c:v>
                </c:pt>
                <c:pt idx="3266">
                  <c:v>23213577</c:v>
                </c:pt>
                <c:pt idx="3267">
                  <c:v>19057024</c:v>
                </c:pt>
                <c:pt idx="3268">
                  <c:v>1984743</c:v>
                </c:pt>
                <c:pt idx="3269">
                  <c:v>317040</c:v>
                </c:pt>
                <c:pt idx="3270">
                  <c:v>22954968</c:v>
                </c:pt>
                <c:pt idx="3271">
                  <c:v>13766014</c:v>
                </c:pt>
                <c:pt idx="3272">
                  <c:v>10494147</c:v>
                </c:pt>
                <c:pt idx="3273">
                  <c:v>46338728</c:v>
                </c:pt>
                <c:pt idx="3274">
                  <c:v>141319195</c:v>
                </c:pt>
                <c:pt idx="3275">
                  <c:v>27515786</c:v>
                </c:pt>
                <c:pt idx="3276">
                  <c:v>5459824</c:v>
                </c:pt>
                <c:pt idx="3277">
                  <c:v>83025853</c:v>
                </c:pt>
                <c:pt idx="3278">
                  <c:v>15854988</c:v>
                </c:pt>
                <c:pt idx="3279">
                  <c:v>16929123</c:v>
                </c:pt>
                <c:pt idx="3280">
                  <c:v>3058380</c:v>
                </c:pt>
                <c:pt idx="3281">
                  <c:v>17738570</c:v>
                </c:pt>
                <c:pt idx="3282">
                  <c:v>1508689</c:v>
                </c:pt>
                <c:pt idx="3283">
                  <c:v>124868837</c:v>
                </c:pt>
                <c:pt idx="3284">
                  <c:v>3148482</c:v>
                </c:pt>
                <c:pt idx="3285">
                  <c:v>41227069</c:v>
                </c:pt>
                <c:pt idx="3286">
                  <c:v>38201895</c:v>
                </c:pt>
                <c:pt idx="3287">
                  <c:v>38317535</c:v>
                </c:pt>
                <c:pt idx="3288">
                  <c:v>9170214</c:v>
                </c:pt>
                <c:pt idx="3289">
                  <c:v>12514138</c:v>
                </c:pt>
                <c:pt idx="3290">
                  <c:v>5004648</c:v>
                </c:pt>
                <c:pt idx="3291">
                  <c:v>3041803</c:v>
                </c:pt>
                <c:pt idx="3292">
                  <c:v>1754319</c:v>
                </c:pt>
                <c:pt idx="3293">
                  <c:v>1309849</c:v>
                </c:pt>
                <c:pt idx="3294">
                  <c:v>866778</c:v>
                </c:pt>
                <c:pt idx="3295">
                  <c:v>2483955</c:v>
                </c:pt>
                <c:pt idx="3296">
                  <c:v>225377</c:v>
                </c:pt>
                <c:pt idx="3297">
                  <c:v>3047539</c:v>
                </c:pt>
                <c:pt idx="3298">
                  <c:v>14015786</c:v>
                </c:pt>
                <c:pt idx="3299">
                  <c:v>3347439</c:v>
                </c:pt>
                <c:pt idx="3300">
                  <c:v>9166863</c:v>
                </c:pt>
                <c:pt idx="3301">
                  <c:v>1110286</c:v>
                </c:pt>
                <c:pt idx="3302">
                  <c:v>196067</c:v>
                </c:pt>
                <c:pt idx="3303">
                  <c:v>1029017</c:v>
                </c:pt>
                <c:pt idx="3304">
                  <c:v>4063859</c:v>
                </c:pt>
                <c:pt idx="3305">
                  <c:v>4859475</c:v>
                </c:pt>
                <c:pt idx="3306">
                  <c:v>115862</c:v>
                </c:pt>
                <c:pt idx="3307">
                  <c:v>117560</c:v>
                </c:pt>
                <c:pt idx="3308">
                  <c:v>3064356</c:v>
                </c:pt>
                <c:pt idx="3309">
                  <c:v>10572742</c:v>
                </c:pt>
                <c:pt idx="3310">
                  <c:v>124720</c:v>
                </c:pt>
                <c:pt idx="3311">
                  <c:v>31252964</c:v>
                </c:pt>
                <c:pt idx="3312">
                  <c:v>31968347</c:v>
                </c:pt>
                <c:pt idx="3313">
                  <c:v>317125</c:v>
                </c:pt>
                <c:pt idx="3314">
                  <c:v>8108247</c:v>
                </c:pt>
                <c:pt idx="3315">
                  <c:v>7680</c:v>
                </c:pt>
                <c:pt idx="3316">
                  <c:v>20966644</c:v>
                </c:pt>
                <c:pt idx="3317">
                  <c:v>8114507</c:v>
                </c:pt>
                <c:pt idx="3318">
                  <c:v>3130592</c:v>
                </c:pt>
                <c:pt idx="3319">
                  <c:v>5400000</c:v>
                </c:pt>
                <c:pt idx="3320">
                  <c:v>395592</c:v>
                </c:pt>
                <c:pt idx="3321">
                  <c:v>5792822</c:v>
                </c:pt>
                <c:pt idx="3322">
                  <c:v>1477002</c:v>
                </c:pt>
                <c:pt idx="3323">
                  <c:v>12667</c:v>
                </c:pt>
                <c:pt idx="3324">
                  <c:v>5709616</c:v>
                </c:pt>
                <c:pt idx="3325">
                  <c:v>992238</c:v>
                </c:pt>
                <c:pt idx="3326">
                  <c:v>4231500</c:v>
                </c:pt>
                <c:pt idx="3327">
                  <c:v>396035</c:v>
                </c:pt>
                <c:pt idx="3328">
                  <c:v>9701559</c:v>
                </c:pt>
                <c:pt idx="3329">
                  <c:v>610991</c:v>
                </c:pt>
                <c:pt idx="3330">
                  <c:v>548712</c:v>
                </c:pt>
                <c:pt idx="3331">
                  <c:v>1001437</c:v>
                </c:pt>
                <c:pt idx="3332">
                  <c:v>2073984</c:v>
                </c:pt>
                <c:pt idx="3333">
                  <c:v>33451479</c:v>
                </c:pt>
                <c:pt idx="3334">
                  <c:v>12438</c:v>
                </c:pt>
                <c:pt idx="3335">
                  <c:v>40542</c:v>
                </c:pt>
                <c:pt idx="3336">
                  <c:v>3388210</c:v>
                </c:pt>
                <c:pt idx="3337">
                  <c:v>469947</c:v>
                </c:pt>
                <c:pt idx="3338">
                  <c:v>45089048</c:v>
                </c:pt>
                <c:pt idx="3339">
                  <c:v>25556065</c:v>
                </c:pt>
                <c:pt idx="3340">
                  <c:v>2412045</c:v>
                </c:pt>
                <c:pt idx="3341">
                  <c:v>261481</c:v>
                </c:pt>
                <c:pt idx="3342">
                  <c:v>1316074</c:v>
                </c:pt>
                <c:pt idx="3343">
                  <c:v>197148</c:v>
                </c:pt>
                <c:pt idx="3344">
                  <c:v>75727</c:v>
                </c:pt>
                <c:pt idx="3345">
                  <c:v>5755286</c:v>
                </c:pt>
                <c:pt idx="3346">
                  <c:v>35168395</c:v>
                </c:pt>
                <c:pt idx="3347">
                  <c:v>4280577</c:v>
                </c:pt>
                <c:pt idx="3348">
                  <c:v>40118420</c:v>
                </c:pt>
                <c:pt idx="3349">
                  <c:v>27441122</c:v>
                </c:pt>
                <c:pt idx="3350">
                  <c:v>1055654</c:v>
                </c:pt>
                <c:pt idx="3351">
                  <c:v>71346930</c:v>
                </c:pt>
                <c:pt idx="3352">
                  <c:v>23089926</c:v>
                </c:pt>
                <c:pt idx="3353">
                  <c:v>156645693</c:v>
                </c:pt>
                <c:pt idx="3354">
                  <c:v>568695</c:v>
                </c:pt>
                <c:pt idx="3355">
                  <c:v>78651430</c:v>
                </c:pt>
                <c:pt idx="3356">
                  <c:v>80014842</c:v>
                </c:pt>
                <c:pt idx="3357">
                  <c:v>23091</c:v>
                </c:pt>
                <c:pt idx="3358">
                  <c:v>301305</c:v>
                </c:pt>
                <c:pt idx="3359">
                  <c:v>195888</c:v>
                </c:pt>
                <c:pt idx="3360">
                  <c:v>111722000</c:v>
                </c:pt>
                <c:pt idx="3361">
                  <c:v>66637</c:v>
                </c:pt>
                <c:pt idx="3362">
                  <c:v>23650000</c:v>
                </c:pt>
                <c:pt idx="3363">
                  <c:v>630779</c:v>
                </c:pt>
                <c:pt idx="3364">
                  <c:v>66528842</c:v>
                </c:pt>
                <c:pt idx="3365">
                  <c:v>75370763</c:v>
                </c:pt>
                <c:pt idx="3366">
                  <c:v>15527125</c:v>
                </c:pt>
                <c:pt idx="3367">
                  <c:v>58328680</c:v>
                </c:pt>
                <c:pt idx="3368">
                  <c:v>20400000</c:v>
                </c:pt>
                <c:pt idx="3369">
                  <c:v>27098580</c:v>
                </c:pt>
                <c:pt idx="3370">
                  <c:v>10139254</c:v>
                </c:pt>
                <c:pt idx="3371">
                  <c:v>128300000</c:v>
                </c:pt>
                <c:pt idx="3372">
                  <c:v>9929000</c:v>
                </c:pt>
                <c:pt idx="3373">
                  <c:v>26435</c:v>
                </c:pt>
                <c:pt idx="3374">
                  <c:v>3029870</c:v>
                </c:pt>
                <c:pt idx="3375">
                  <c:v>62480</c:v>
                </c:pt>
                <c:pt idx="3376">
                  <c:v>35286428</c:v>
                </c:pt>
                <c:pt idx="3377">
                  <c:v>227965690</c:v>
                </c:pt>
                <c:pt idx="3378">
                  <c:v>12339633</c:v>
                </c:pt>
                <c:pt idx="3379">
                  <c:v>64572496</c:v>
                </c:pt>
                <c:pt idx="3380">
                  <c:v>727883</c:v>
                </c:pt>
                <c:pt idx="3381">
                  <c:v>22000</c:v>
                </c:pt>
                <c:pt idx="3382">
                  <c:v>237301</c:v>
                </c:pt>
                <c:pt idx="3383">
                  <c:v>424760</c:v>
                </c:pt>
                <c:pt idx="3384">
                  <c:v>43532294</c:v>
                </c:pt>
                <c:pt idx="3385">
                  <c:v>75530832</c:v>
                </c:pt>
                <c:pt idx="3386">
                  <c:v>67253092</c:v>
                </c:pt>
                <c:pt idx="3387">
                  <c:v>109712885</c:v>
                </c:pt>
                <c:pt idx="3388">
                  <c:v>100422786</c:v>
                </c:pt>
                <c:pt idx="3389">
                  <c:v>52418902</c:v>
                </c:pt>
                <c:pt idx="3390">
                  <c:v>21554585</c:v>
                </c:pt>
                <c:pt idx="3391">
                  <c:v>28831145</c:v>
                </c:pt>
                <c:pt idx="3392">
                  <c:v>13651662</c:v>
                </c:pt>
                <c:pt idx="3393">
                  <c:v>70269171</c:v>
                </c:pt>
                <c:pt idx="3394">
                  <c:v>40219708</c:v>
                </c:pt>
                <c:pt idx="3395">
                  <c:v>13034417</c:v>
                </c:pt>
                <c:pt idx="3396">
                  <c:v>3169424</c:v>
                </c:pt>
                <c:pt idx="3397">
                  <c:v>52293982</c:v>
                </c:pt>
                <c:pt idx="3398">
                  <c:v>2344847</c:v>
                </c:pt>
                <c:pt idx="3399">
                  <c:v>1889522</c:v>
                </c:pt>
                <c:pt idx="3400">
                  <c:v>26236603</c:v>
                </c:pt>
                <c:pt idx="3401">
                  <c:v>2859955</c:v>
                </c:pt>
                <c:pt idx="3402">
                  <c:v>117235247</c:v>
                </c:pt>
                <c:pt idx="3403">
                  <c:v>13134</c:v>
                </c:pt>
                <c:pt idx="3404">
                  <c:v>5199</c:v>
                </c:pt>
                <c:pt idx="3405">
                  <c:v>10174663</c:v>
                </c:pt>
                <c:pt idx="3406">
                  <c:v>75638743</c:v>
                </c:pt>
                <c:pt idx="3407">
                  <c:v>83000000</c:v>
                </c:pt>
                <c:pt idx="3408">
                  <c:v>34098563</c:v>
                </c:pt>
                <c:pt idx="3409">
                  <c:v>7221458</c:v>
                </c:pt>
                <c:pt idx="3410">
                  <c:v>52752475</c:v>
                </c:pt>
                <c:pt idx="3411">
                  <c:v>66790248</c:v>
                </c:pt>
                <c:pt idx="3412">
                  <c:v>44834712</c:v>
                </c:pt>
                <c:pt idx="3413">
                  <c:v>20300000</c:v>
                </c:pt>
                <c:pt idx="3414">
                  <c:v>18996755</c:v>
                </c:pt>
                <c:pt idx="3415">
                  <c:v>141340178</c:v>
                </c:pt>
                <c:pt idx="3416">
                  <c:v>16640210</c:v>
                </c:pt>
                <c:pt idx="3417">
                  <c:v>93749203</c:v>
                </c:pt>
                <c:pt idx="3418">
                  <c:v>9664316</c:v>
                </c:pt>
                <c:pt idx="3419">
                  <c:v>763044</c:v>
                </c:pt>
                <c:pt idx="3420">
                  <c:v>36020063</c:v>
                </c:pt>
                <c:pt idx="3421">
                  <c:v>1796024</c:v>
                </c:pt>
                <c:pt idx="3422">
                  <c:v>31146570</c:v>
                </c:pt>
                <c:pt idx="3423">
                  <c:v>13491653</c:v>
                </c:pt>
                <c:pt idx="3424">
                  <c:v>106952327</c:v>
                </c:pt>
                <c:pt idx="3425">
                  <c:v>5871603</c:v>
                </c:pt>
                <c:pt idx="3426">
                  <c:v>31597131</c:v>
                </c:pt>
                <c:pt idx="3427">
                  <c:v>7918283</c:v>
                </c:pt>
                <c:pt idx="3428">
                  <c:v>1702277</c:v>
                </c:pt>
                <c:pt idx="3429">
                  <c:v>28563926</c:v>
                </c:pt>
                <c:pt idx="3430">
                  <c:v>18272447</c:v>
                </c:pt>
                <c:pt idx="3431">
                  <c:v>131617</c:v>
                </c:pt>
                <c:pt idx="3432">
                  <c:v>17804273</c:v>
                </c:pt>
                <c:pt idx="3433">
                  <c:v>1738692</c:v>
                </c:pt>
                <c:pt idx="3434">
                  <c:v>2268296</c:v>
                </c:pt>
                <c:pt idx="3435">
                  <c:v>17382982</c:v>
                </c:pt>
                <c:pt idx="3436">
                  <c:v>1082044</c:v>
                </c:pt>
                <c:pt idx="3437">
                  <c:v>1729969</c:v>
                </c:pt>
                <c:pt idx="3438">
                  <c:v>562059</c:v>
                </c:pt>
                <c:pt idx="3439">
                  <c:v>11284657</c:v>
                </c:pt>
                <c:pt idx="3440">
                  <c:v>5383834</c:v>
                </c:pt>
                <c:pt idx="3441">
                  <c:v>381186</c:v>
                </c:pt>
                <c:pt idx="3442">
                  <c:v>144583</c:v>
                </c:pt>
                <c:pt idx="3443">
                  <c:v>49494</c:v>
                </c:pt>
                <c:pt idx="3444">
                  <c:v>14998070</c:v>
                </c:pt>
                <c:pt idx="3445">
                  <c:v>4398392</c:v>
                </c:pt>
                <c:pt idx="3446">
                  <c:v>79883359</c:v>
                </c:pt>
                <c:pt idx="3447">
                  <c:v>78031620</c:v>
                </c:pt>
                <c:pt idx="3448">
                  <c:v>19076815</c:v>
                </c:pt>
                <c:pt idx="3449">
                  <c:v>36385763</c:v>
                </c:pt>
                <c:pt idx="3450">
                  <c:v>78800000</c:v>
                </c:pt>
                <c:pt idx="3451">
                  <c:v>10911750</c:v>
                </c:pt>
                <c:pt idx="3452">
                  <c:v>4190530</c:v>
                </c:pt>
                <c:pt idx="3453">
                  <c:v>6420319</c:v>
                </c:pt>
                <c:pt idx="3454">
                  <c:v>1027749</c:v>
                </c:pt>
                <c:pt idx="3455">
                  <c:v>21483154</c:v>
                </c:pt>
                <c:pt idx="3456">
                  <c:v>4956401</c:v>
                </c:pt>
                <c:pt idx="3457">
                  <c:v>7691700</c:v>
                </c:pt>
                <c:pt idx="3458">
                  <c:v>9030581</c:v>
                </c:pt>
                <c:pt idx="3459">
                  <c:v>2600000</c:v>
                </c:pt>
                <c:pt idx="3460">
                  <c:v>137963328</c:v>
                </c:pt>
                <c:pt idx="3461">
                  <c:v>183490</c:v>
                </c:pt>
                <c:pt idx="3462">
                  <c:v>162804648</c:v>
                </c:pt>
                <c:pt idx="3463">
                  <c:v>2428883</c:v>
                </c:pt>
                <c:pt idx="3464">
                  <c:v>101157447</c:v>
                </c:pt>
                <c:pt idx="3465">
                  <c:v>2024854</c:v>
                </c:pt>
                <c:pt idx="3466">
                  <c:v>2119994</c:v>
                </c:pt>
                <c:pt idx="3467">
                  <c:v>10411980</c:v>
                </c:pt>
                <c:pt idx="3468">
                  <c:v>434949459</c:v>
                </c:pt>
                <c:pt idx="3469">
                  <c:v>71975611</c:v>
                </c:pt>
                <c:pt idx="3470">
                  <c:v>71588220</c:v>
                </c:pt>
                <c:pt idx="3471">
                  <c:v>15171475</c:v>
                </c:pt>
                <c:pt idx="3472">
                  <c:v>28501605</c:v>
                </c:pt>
                <c:pt idx="3473">
                  <c:v>57469179</c:v>
                </c:pt>
                <c:pt idx="3474">
                  <c:v>33244684</c:v>
                </c:pt>
                <c:pt idx="3475">
                  <c:v>50820940</c:v>
                </c:pt>
                <c:pt idx="3476">
                  <c:v>30000000</c:v>
                </c:pt>
                <c:pt idx="3477">
                  <c:v>3902679</c:v>
                </c:pt>
                <c:pt idx="3478">
                  <c:v>3478</c:v>
                </c:pt>
                <c:pt idx="3479">
                  <c:v>14564027</c:v>
                </c:pt>
                <c:pt idx="3480">
                  <c:v>73548</c:v>
                </c:pt>
                <c:pt idx="3481">
                  <c:v>31165421</c:v>
                </c:pt>
                <c:pt idx="3482">
                  <c:v>91188905</c:v>
                </c:pt>
                <c:pt idx="3483">
                  <c:v>37652565</c:v>
                </c:pt>
                <c:pt idx="3484">
                  <c:v>42043633</c:v>
                </c:pt>
                <c:pt idx="3485">
                  <c:v>18090181</c:v>
                </c:pt>
                <c:pt idx="3486">
                  <c:v>1705139</c:v>
                </c:pt>
                <c:pt idx="3487">
                  <c:v>53991137</c:v>
                </c:pt>
                <c:pt idx="3488">
                  <c:v>82522790</c:v>
                </c:pt>
                <c:pt idx="3489">
                  <c:v>22168359</c:v>
                </c:pt>
                <c:pt idx="3490">
                  <c:v>29500000</c:v>
                </c:pt>
                <c:pt idx="3491">
                  <c:v>24042490</c:v>
                </c:pt>
                <c:pt idx="3492">
                  <c:v>96471845</c:v>
                </c:pt>
                <c:pt idx="3493">
                  <c:v>49369900</c:v>
                </c:pt>
                <c:pt idx="3494">
                  <c:v>2060953</c:v>
                </c:pt>
                <c:pt idx="3495">
                  <c:v>52200504</c:v>
                </c:pt>
                <c:pt idx="3496">
                  <c:v>83574831</c:v>
                </c:pt>
                <c:pt idx="3497">
                  <c:v>32453345</c:v>
                </c:pt>
                <c:pt idx="3498">
                  <c:v>15935068</c:v>
                </c:pt>
                <c:pt idx="3499">
                  <c:v>100614858</c:v>
                </c:pt>
                <c:pt idx="3500">
                  <c:v>56362352</c:v>
                </c:pt>
                <c:pt idx="3501">
                  <c:v>1487477</c:v>
                </c:pt>
                <c:pt idx="3502">
                  <c:v>66466372</c:v>
                </c:pt>
                <c:pt idx="3503">
                  <c:v>42575718</c:v>
                </c:pt>
                <c:pt idx="3504">
                  <c:v>50041732</c:v>
                </c:pt>
                <c:pt idx="3505">
                  <c:v>39568996</c:v>
                </c:pt>
                <c:pt idx="3506">
                  <c:v>54098051</c:v>
                </c:pt>
                <c:pt idx="3507">
                  <c:v>35143332</c:v>
                </c:pt>
                <c:pt idx="3508">
                  <c:v>17427926</c:v>
                </c:pt>
                <c:pt idx="3509">
                  <c:v>30079316</c:v>
                </c:pt>
                <c:pt idx="3510">
                  <c:v>41867960</c:v>
                </c:pt>
                <c:pt idx="3511">
                  <c:v>20433940</c:v>
                </c:pt>
                <c:pt idx="3512">
                  <c:v>41777564</c:v>
                </c:pt>
                <c:pt idx="3513">
                  <c:v>54239856</c:v>
                </c:pt>
                <c:pt idx="3514">
                  <c:v>39511038</c:v>
                </c:pt>
                <c:pt idx="3515">
                  <c:v>20801344</c:v>
                </c:pt>
                <c:pt idx="3516">
                  <c:v>25592632</c:v>
                </c:pt>
                <c:pt idx="3517">
                  <c:v>204565000</c:v>
                </c:pt>
                <c:pt idx="3518">
                  <c:v>22160085</c:v>
                </c:pt>
                <c:pt idx="3519">
                  <c:v>16235293</c:v>
                </c:pt>
                <c:pt idx="3520">
                  <c:v>349618</c:v>
                </c:pt>
                <c:pt idx="3521">
                  <c:v>17544812</c:v>
                </c:pt>
                <c:pt idx="3522">
                  <c:v>12583510</c:v>
                </c:pt>
                <c:pt idx="3523">
                  <c:v>27024</c:v>
                </c:pt>
                <c:pt idx="3524">
                  <c:v>56536016</c:v>
                </c:pt>
                <c:pt idx="3525">
                  <c:v>104007828</c:v>
                </c:pt>
                <c:pt idx="3526">
                  <c:v>53884821</c:v>
                </c:pt>
                <c:pt idx="3527">
                  <c:v>47277326</c:v>
                </c:pt>
                <c:pt idx="3528">
                  <c:v>101055</c:v>
                </c:pt>
                <c:pt idx="3529">
                  <c:v>84749884</c:v>
                </c:pt>
                <c:pt idx="3530">
                  <c:v>3645438</c:v>
                </c:pt>
                <c:pt idx="3531">
                  <c:v>19170001</c:v>
                </c:pt>
                <c:pt idx="3532">
                  <c:v>952620</c:v>
                </c:pt>
                <c:pt idx="3533">
                  <c:v>17986000</c:v>
                </c:pt>
                <c:pt idx="3534">
                  <c:v>53245055</c:v>
                </c:pt>
                <c:pt idx="3535">
                  <c:v>100659</c:v>
                </c:pt>
                <c:pt idx="3536">
                  <c:v>77501</c:v>
                </c:pt>
                <c:pt idx="3537">
                  <c:v>140530114</c:v>
                </c:pt>
                <c:pt idx="3538">
                  <c:v>107917283</c:v>
                </c:pt>
                <c:pt idx="3539">
                  <c:v>126387</c:v>
                </c:pt>
                <c:pt idx="3540">
                  <c:v>140244</c:v>
                </c:pt>
                <c:pt idx="3541">
                  <c:v>89138076</c:v>
                </c:pt>
                <c:pt idx="3542">
                  <c:v>38176892</c:v>
                </c:pt>
                <c:pt idx="3543">
                  <c:v>30691439</c:v>
                </c:pt>
                <c:pt idx="3544">
                  <c:v>101334374</c:v>
                </c:pt>
                <c:pt idx="3545">
                  <c:v>39989008</c:v>
                </c:pt>
                <c:pt idx="3546">
                  <c:v>26876529</c:v>
                </c:pt>
                <c:pt idx="3547">
                  <c:v>103001286</c:v>
                </c:pt>
                <c:pt idx="3548">
                  <c:v>43818159</c:v>
                </c:pt>
                <c:pt idx="3549">
                  <c:v>45670855</c:v>
                </c:pt>
                <c:pt idx="3550">
                  <c:v>11956207</c:v>
                </c:pt>
                <c:pt idx="3551">
                  <c:v>31397498</c:v>
                </c:pt>
                <c:pt idx="3552">
                  <c:v>27669413</c:v>
                </c:pt>
                <c:pt idx="3553">
                  <c:v>56729973</c:v>
                </c:pt>
                <c:pt idx="3554">
                  <c:v>80150343</c:v>
                </c:pt>
                <c:pt idx="3555">
                  <c:v>63270259</c:v>
                </c:pt>
                <c:pt idx="3556">
                  <c:v>37470017</c:v>
                </c:pt>
                <c:pt idx="3557">
                  <c:v>15818967</c:v>
                </c:pt>
                <c:pt idx="3558">
                  <c:v>84263837</c:v>
                </c:pt>
                <c:pt idx="3559">
                  <c:v>87025093</c:v>
                </c:pt>
                <c:pt idx="3560">
                  <c:v>27689474</c:v>
                </c:pt>
                <c:pt idx="3561">
                  <c:v>12947763</c:v>
                </c:pt>
                <c:pt idx="3562">
                  <c:v>25138292</c:v>
                </c:pt>
                <c:pt idx="3563">
                  <c:v>48056940</c:v>
                </c:pt>
                <c:pt idx="3564">
                  <c:v>14673301</c:v>
                </c:pt>
                <c:pt idx="3565">
                  <c:v>373967</c:v>
                </c:pt>
                <c:pt idx="3566">
                  <c:v>13782838</c:v>
                </c:pt>
                <c:pt idx="3567">
                  <c:v>40064955</c:v>
                </c:pt>
                <c:pt idx="3568">
                  <c:v>14400000</c:v>
                </c:pt>
                <c:pt idx="3569">
                  <c:v>33927476</c:v>
                </c:pt>
                <c:pt idx="3570">
                  <c:v>17411331</c:v>
                </c:pt>
                <c:pt idx="3571">
                  <c:v>17683670</c:v>
                </c:pt>
                <c:pt idx="3572">
                  <c:v>38108</c:v>
                </c:pt>
                <c:pt idx="3573">
                  <c:v>18112929</c:v>
                </c:pt>
                <c:pt idx="3574">
                  <c:v>41814863</c:v>
                </c:pt>
                <c:pt idx="3575">
                  <c:v>102310175</c:v>
                </c:pt>
                <c:pt idx="3576">
                  <c:v>47806295</c:v>
                </c:pt>
                <c:pt idx="3577">
                  <c:v>59588068</c:v>
                </c:pt>
                <c:pt idx="3578">
                  <c:v>30523568</c:v>
                </c:pt>
                <c:pt idx="3579">
                  <c:v>13248477</c:v>
                </c:pt>
                <c:pt idx="3580">
                  <c:v>137387272</c:v>
                </c:pt>
                <c:pt idx="3581">
                  <c:v>32000000</c:v>
                </c:pt>
                <c:pt idx="3582">
                  <c:v>40846082</c:v>
                </c:pt>
                <c:pt idx="3583">
                  <c:v>72219395</c:v>
                </c:pt>
                <c:pt idx="3584">
                  <c:v>12693621</c:v>
                </c:pt>
                <c:pt idx="3585">
                  <c:v>21468807</c:v>
                </c:pt>
                <c:pt idx="3586">
                  <c:v>38048637</c:v>
                </c:pt>
                <c:pt idx="3587">
                  <c:v>16298046</c:v>
                </c:pt>
                <c:pt idx="3588">
                  <c:v>21133087</c:v>
                </c:pt>
                <c:pt idx="3589">
                  <c:v>110175871</c:v>
                </c:pt>
                <c:pt idx="3590">
                  <c:v>35794166</c:v>
                </c:pt>
                <c:pt idx="3591">
                  <c:v>33583175</c:v>
                </c:pt>
                <c:pt idx="3592">
                  <c:v>27736779</c:v>
                </c:pt>
                <c:pt idx="3593">
                  <c:v>20384136</c:v>
                </c:pt>
                <c:pt idx="3594">
                  <c:v>26583369</c:v>
                </c:pt>
                <c:pt idx="3595">
                  <c:v>25926543</c:v>
                </c:pt>
                <c:pt idx="3596">
                  <c:v>32131483</c:v>
                </c:pt>
                <c:pt idx="3597">
                  <c:v>21197315</c:v>
                </c:pt>
                <c:pt idx="3598">
                  <c:v>21300000</c:v>
                </c:pt>
                <c:pt idx="3599">
                  <c:v>7369373</c:v>
                </c:pt>
                <c:pt idx="3600">
                  <c:v>19100000</c:v>
                </c:pt>
                <c:pt idx="3601">
                  <c:v>55153403</c:v>
                </c:pt>
                <c:pt idx="3602">
                  <c:v>31537320</c:v>
                </c:pt>
                <c:pt idx="3603">
                  <c:v>39235088</c:v>
                </c:pt>
                <c:pt idx="3604">
                  <c:v>5132655</c:v>
                </c:pt>
                <c:pt idx="3605">
                  <c:v>4884663</c:v>
                </c:pt>
                <c:pt idx="3606">
                  <c:v>32101000</c:v>
                </c:pt>
                <c:pt idx="3607">
                  <c:v>78900000</c:v>
                </c:pt>
                <c:pt idx="3608">
                  <c:v>17000000</c:v>
                </c:pt>
                <c:pt idx="3609">
                  <c:v>26616590</c:v>
                </c:pt>
                <c:pt idx="3610">
                  <c:v>14218868</c:v>
                </c:pt>
                <c:pt idx="3611">
                  <c:v>27663982</c:v>
                </c:pt>
                <c:pt idx="3612">
                  <c:v>61280963</c:v>
                </c:pt>
                <c:pt idx="3613">
                  <c:v>17757087</c:v>
                </c:pt>
                <c:pt idx="3614">
                  <c:v>2840417</c:v>
                </c:pt>
                <c:pt idx="3615">
                  <c:v>31691811</c:v>
                </c:pt>
                <c:pt idx="3616">
                  <c:v>23838</c:v>
                </c:pt>
                <c:pt idx="3617">
                  <c:v>10149779</c:v>
                </c:pt>
                <c:pt idx="3618">
                  <c:v>25799043</c:v>
                </c:pt>
                <c:pt idx="3619">
                  <c:v>13008928</c:v>
                </c:pt>
                <c:pt idx="3620">
                  <c:v>64423650</c:v>
                </c:pt>
                <c:pt idx="3621">
                  <c:v>25117498</c:v>
                </c:pt>
                <c:pt idx="3622">
                  <c:v>42057340</c:v>
                </c:pt>
                <c:pt idx="3623">
                  <c:v>46455802</c:v>
                </c:pt>
                <c:pt idx="3624">
                  <c:v>18860403</c:v>
                </c:pt>
                <c:pt idx="3625">
                  <c:v>53302314</c:v>
                </c:pt>
                <c:pt idx="3626">
                  <c:v>39143839</c:v>
                </c:pt>
                <c:pt idx="3627">
                  <c:v>34334256</c:v>
                </c:pt>
                <c:pt idx="3628">
                  <c:v>23078294</c:v>
                </c:pt>
                <c:pt idx="3629">
                  <c:v>39103378</c:v>
                </c:pt>
                <c:pt idx="3630">
                  <c:v>4930798</c:v>
                </c:pt>
                <c:pt idx="3631">
                  <c:v>47860214</c:v>
                </c:pt>
                <c:pt idx="3632">
                  <c:v>51527787</c:v>
                </c:pt>
                <c:pt idx="3633">
                  <c:v>1712111</c:v>
                </c:pt>
                <c:pt idx="3634">
                  <c:v>15417771</c:v>
                </c:pt>
                <c:pt idx="3635">
                  <c:v>14114488</c:v>
                </c:pt>
                <c:pt idx="3636">
                  <c:v>1330827</c:v>
                </c:pt>
                <c:pt idx="3637">
                  <c:v>11642254</c:v>
                </c:pt>
                <c:pt idx="3638">
                  <c:v>15126948</c:v>
                </c:pt>
                <c:pt idx="3639">
                  <c:v>17768000</c:v>
                </c:pt>
                <c:pt idx="3640">
                  <c:v>6755271</c:v>
                </c:pt>
                <c:pt idx="3641">
                  <c:v>65069140</c:v>
                </c:pt>
                <c:pt idx="3642">
                  <c:v>19472057</c:v>
                </c:pt>
                <c:pt idx="3643">
                  <c:v>143000</c:v>
                </c:pt>
                <c:pt idx="3644">
                  <c:v>32600000</c:v>
                </c:pt>
                <c:pt idx="3645">
                  <c:v>5725</c:v>
                </c:pt>
                <c:pt idx="3646">
                  <c:v>36200000</c:v>
                </c:pt>
                <c:pt idx="3647">
                  <c:v>92401</c:v>
                </c:pt>
                <c:pt idx="3648">
                  <c:v>12843</c:v>
                </c:pt>
                <c:pt idx="3649">
                  <c:v>22757819</c:v>
                </c:pt>
                <c:pt idx="3650">
                  <c:v>181360000</c:v>
                </c:pt>
                <c:pt idx="3651">
                  <c:v>2808000</c:v>
                </c:pt>
                <c:pt idx="3652">
                  <c:v>31899000</c:v>
                </c:pt>
                <c:pt idx="3653">
                  <c:v>16066</c:v>
                </c:pt>
                <c:pt idx="3654">
                  <c:v>126975169</c:v>
                </c:pt>
                <c:pt idx="3655">
                  <c:v>54696902</c:v>
                </c:pt>
                <c:pt idx="3656">
                  <c:v>15500000</c:v>
                </c:pt>
                <c:pt idx="3657">
                  <c:v>25464480</c:v>
                </c:pt>
                <c:pt idx="3658">
                  <c:v>489220</c:v>
                </c:pt>
                <c:pt idx="3659">
                  <c:v>133375846</c:v>
                </c:pt>
                <c:pt idx="3660">
                  <c:v>217536138</c:v>
                </c:pt>
                <c:pt idx="3661">
                  <c:v>127968405</c:v>
                </c:pt>
                <c:pt idx="3662">
                  <c:v>15523168</c:v>
                </c:pt>
                <c:pt idx="3663">
                  <c:v>47781388</c:v>
                </c:pt>
                <c:pt idx="3664">
                  <c:v>36283504</c:v>
                </c:pt>
                <c:pt idx="3665">
                  <c:v>18653746</c:v>
                </c:pt>
                <c:pt idx="3666">
                  <c:v>35063732</c:v>
                </c:pt>
                <c:pt idx="3667">
                  <c:v>51475962</c:v>
                </c:pt>
                <c:pt idx="3668">
                  <c:v>57859105</c:v>
                </c:pt>
                <c:pt idx="3669">
                  <c:v>21973182</c:v>
                </c:pt>
                <c:pt idx="3670">
                  <c:v>4717455</c:v>
                </c:pt>
                <c:pt idx="3671">
                  <c:v>25530884</c:v>
                </c:pt>
                <c:pt idx="3672">
                  <c:v>35385560</c:v>
                </c:pt>
                <c:pt idx="3673">
                  <c:v>23616</c:v>
                </c:pt>
                <c:pt idx="3674">
                  <c:v>76382</c:v>
                </c:pt>
                <c:pt idx="3675">
                  <c:v>62453315</c:v>
                </c:pt>
                <c:pt idx="3676">
                  <c:v>18195</c:v>
                </c:pt>
                <c:pt idx="3677">
                  <c:v>15071514</c:v>
                </c:pt>
                <c:pt idx="3678">
                  <c:v>64505912</c:v>
                </c:pt>
                <c:pt idx="3679">
                  <c:v>27000000</c:v>
                </c:pt>
                <c:pt idx="3680">
                  <c:v>23947</c:v>
                </c:pt>
                <c:pt idx="3681">
                  <c:v>79568000</c:v>
                </c:pt>
                <c:pt idx="3682">
                  <c:v>22331028</c:v>
                </c:pt>
                <c:pt idx="3683">
                  <c:v>56129</c:v>
                </c:pt>
                <c:pt idx="3684">
                  <c:v>49000</c:v>
                </c:pt>
                <c:pt idx="3685">
                  <c:v>2468</c:v>
                </c:pt>
                <c:pt idx="3686">
                  <c:v>70071</c:v>
                </c:pt>
                <c:pt idx="3687">
                  <c:v>41400000</c:v>
                </c:pt>
                <c:pt idx="3688">
                  <c:v>6100000</c:v>
                </c:pt>
                <c:pt idx="3689">
                  <c:v>243768</c:v>
                </c:pt>
                <c:pt idx="3690">
                  <c:v>24004159</c:v>
                </c:pt>
                <c:pt idx="3691">
                  <c:v>190871240</c:v>
                </c:pt>
                <c:pt idx="3692">
                  <c:v>34014398</c:v>
                </c:pt>
                <c:pt idx="3693">
                  <c:v>65007045</c:v>
                </c:pt>
                <c:pt idx="3694">
                  <c:v>218051260</c:v>
                </c:pt>
                <c:pt idx="3695">
                  <c:v>124051759</c:v>
                </c:pt>
                <c:pt idx="3696">
                  <c:v>163192114</c:v>
                </c:pt>
                <c:pt idx="3697">
                  <c:v>84961</c:v>
                </c:pt>
                <c:pt idx="3698">
                  <c:v>336530303</c:v>
                </c:pt>
                <c:pt idx="3699">
                  <c:v>35799026</c:v>
                </c:pt>
                <c:pt idx="3700">
                  <c:v>26616999</c:v>
                </c:pt>
                <c:pt idx="3701">
                  <c:v>623279547</c:v>
                </c:pt>
                <c:pt idx="3702">
                  <c:v>172051787</c:v>
                </c:pt>
                <c:pt idx="3703">
                  <c:v>56114221</c:v>
                </c:pt>
                <c:pt idx="3704">
                  <c:v>180011740</c:v>
                </c:pt>
                <c:pt idx="3705">
                  <c:v>304360277</c:v>
                </c:pt>
                <c:pt idx="3706">
                  <c:v>167007184</c:v>
                </c:pt>
                <c:pt idx="3707">
                  <c:v>118099659</c:v>
                </c:pt>
                <c:pt idx="3708">
                  <c:v>34350553</c:v>
                </c:pt>
                <c:pt idx="3709">
                  <c:v>32940507</c:v>
                </c:pt>
                <c:pt idx="3710">
                  <c:v>10499968</c:v>
                </c:pt>
                <c:pt idx="3711">
                  <c:v>80033643</c:v>
                </c:pt>
                <c:pt idx="3712">
                  <c:v>58607007</c:v>
                </c:pt>
                <c:pt idx="3713">
                  <c:v>28772222</c:v>
                </c:pt>
                <c:pt idx="3714">
                  <c:v>144512310</c:v>
                </c:pt>
                <c:pt idx="3715">
                  <c:v>90800000</c:v>
                </c:pt>
                <c:pt idx="3716">
                  <c:v>13998282</c:v>
                </c:pt>
                <c:pt idx="3717">
                  <c:v>42919096</c:v>
                </c:pt>
                <c:pt idx="3718">
                  <c:v>58885635</c:v>
                </c:pt>
                <c:pt idx="3719">
                  <c:v>61094903</c:v>
                </c:pt>
                <c:pt idx="3720">
                  <c:v>67631157</c:v>
                </c:pt>
                <c:pt idx="3721">
                  <c:v>119412921</c:v>
                </c:pt>
                <c:pt idx="3722">
                  <c:v>13401683</c:v>
                </c:pt>
                <c:pt idx="3723">
                  <c:v>177343675</c:v>
                </c:pt>
                <c:pt idx="3724">
                  <c:v>47811275</c:v>
                </c:pt>
                <c:pt idx="3725">
                  <c:v>80021740</c:v>
                </c:pt>
                <c:pt idx="3726">
                  <c:v>362645141</c:v>
                </c:pt>
                <c:pt idx="3727">
                  <c:v>292298923</c:v>
                </c:pt>
                <c:pt idx="3728">
                  <c:v>334185206</c:v>
                </c:pt>
                <c:pt idx="3729">
                  <c:v>234903076</c:v>
                </c:pt>
                <c:pt idx="3730">
                  <c:v>34964818</c:v>
                </c:pt>
                <c:pt idx="3731">
                  <c:v>37567440</c:v>
                </c:pt>
                <c:pt idx="3732">
                  <c:v>15785632</c:v>
                </c:pt>
                <c:pt idx="3733">
                  <c:v>115603980</c:v>
                </c:pt>
                <c:pt idx="3734">
                  <c:v>8579684</c:v>
                </c:pt>
                <c:pt idx="3735">
                  <c:v>55461307</c:v>
                </c:pt>
                <c:pt idx="3736">
                  <c:v>13973532</c:v>
                </c:pt>
                <c:pt idx="3737">
                  <c:v>30093107</c:v>
                </c:pt>
                <c:pt idx="3738">
                  <c:v>37188667</c:v>
                </c:pt>
                <c:pt idx="3739">
                  <c:v>45857453</c:v>
                </c:pt>
                <c:pt idx="3740">
                  <c:v>20991497</c:v>
                </c:pt>
                <c:pt idx="3741">
                  <c:v>143492840</c:v>
                </c:pt>
                <c:pt idx="3742">
                  <c:v>12189514</c:v>
                </c:pt>
                <c:pt idx="3743">
                  <c:v>114324072</c:v>
                </c:pt>
                <c:pt idx="3744">
                  <c:v>22494487</c:v>
                </c:pt>
                <c:pt idx="3745">
                  <c:v>2319187</c:v>
                </c:pt>
                <c:pt idx="3746">
                  <c:v>32154410</c:v>
                </c:pt>
                <c:pt idx="3747">
                  <c:v>33631221</c:v>
                </c:pt>
                <c:pt idx="3748">
                  <c:v>54557348</c:v>
                </c:pt>
                <c:pt idx="3749">
                  <c:v>32721635</c:v>
                </c:pt>
                <c:pt idx="3750">
                  <c:v>31874869</c:v>
                </c:pt>
                <c:pt idx="3751">
                  <c:v>47536959</c:v>
                </c:pt>
                <c:pt idx="3752">
                  <c:v>4414535</c:v>
                </c:pt>
                <c:pt idx="3753">
                  <c:v>201148159</c:v>
                </c:pt>
                <c:pt idx="3754">
                  <c:v>35266619</c:v>
                </c:pt>
                <c:pt idx="3755">
                  <c:v>42638165</c:v>
                </c:pt>
                <c:pt idx="3756">
                  <c:v>24343673</c:v>
                </c:pt>
                <c:pt idx="3757">
                  <c:v>191449475</c:v>
                </c:pt>
                <c:pt idx="3758">
                  <c:v>43982842</c:v>
                </c:pt>
                <c:pt idx="3759">
                  <c:v>26830000</c:v>
                </c:pt>
                <c:pt idx="3760">
                  <c:v>22406362</c:v>
                </c:pt>
                <c:pt idx="3761">
                  <c:v>5773519</c:v>
                </c:pt>
                <c:pt idx="3762">
                  <c:v>80000000</c:v>
                </c:pt>
                <c:pt idx="3763">
                  <c:v>12831121</c:v>
                </c:pt>
                <c:pt idx="3764">
                  <c:v>39825798</c:v>
                </c:pt>
                <c:pt idx="3765">
                  <c:v>80050171</c:v>
                </c:pt>
                <c:pt idx="3766">
                  <c:v>144812796</c:v>
                </c:pt>
                <c:pt idx="3767">
                  <c:v>34700000</c:v>
                </c:pt>
                <c:pt idx="3768">
                  <c:v>16017403</c:v>
                </c:pt>
                <c:pt idx="3769">
                  <c:v>403932</c:v>
                </c:pt>
                <c:pt idx="3770">
                  <c:v>79363785</c:v>
                </c:pt>
                <c:pt idx="3771">
                  <c:v>10654581</c:v>
                </c:pt>
                <c:pt idx="3772">
                  <c:v>50815288</c:v>
                </c:pt>
                <c:pt idx="3773">
                  <c:v>28501651</c:v>
                </c:pt>
                <c:pt idx="3774">
                  <c:v>76600000</c:v>
                </c:pt>
                <c:pt idx="3775">
                  <c:v>21378000</c:v>
                </c:pt>
                <c:pt idx="3776">
                  <c:v>26505000</c:v>
                </c:pt>
                <c:pt idx="3777">
                  <c:v>32048809</c:v>
                </c:pt>
                <c:pt idx="3778">
                  <c:v>33386128</c:v>
                </c:pt>
                <c:pt idx="3779">
                  <c:v>31598308</c:v>
                </c:pt>
                <c:pt idx="3780">
                  <c:v>14637490</c:v>
                </c:pt>
                <c:pt idx="3781">
                  <c:v>49122319</c:v>
                </c:pt>
                <c:pt idx="3782">
                  <c:v>47000000</c:v>
                </c:pt>
                <c:pt idx="3783">
                  <c:v>30859000</c:v>
                </c:pt>
                <c:pt idx="3784">
                  <c:v>43771291</c:v>
                </c:pt>
              </c:numCache>
            </c:numRef>
          </c:xVal>
          <c:yVal>
            <c:numRef>
              <c:f>'Task 5'!$C$2:$C$3888</c:f>
              <c:numCache>
                <c:formatCode>"₹"#,##0.00_);[Red]\("₹"#,##0.00\)</c:formatCode>
                <c:ptCount val="3887"/>
                <c:pt idx="0">
                  <c:v>125000000</c:v>
                </c:pt>
                <c:pt idx="1">
                  <c:v>80000000</c:v>
                </c:pt>
                <c:pt idx="2">
                  <c:v>30000000</c:v>
                </c:pt>
                <c:pt idx="3">
                  <c:v>15000000</c:v>
                </c:pt>
                <c:pt idx="4">
                  <c:v>300000000</c:v>
                </c:pt>
                <c:pt idx="5">
                  <c:v>3000000</c:v>
                </c:pt>
                <c:pt idx="6">
                  <c:v>200000000</c:v>
                </c:pt>
                <c:pt idx="7">
                  <c:v>150000000</c:v>
                </c:pt>
                <c:pt idx="8">
                  <c:v>100000000</c:v>
                </c:pt>
                <c:pt idx="9">
                  <c:v>35000000</c:v>
                </c:pt>
                <c:pt idx="10">
                  <c:v>35000000</c:v>
                </c:pt>
                <c:pt idx="11">
                  <c:v>21000000</c:v>
                </c:pt>
                <c:pt idx="12">
                  <c:v>28000000</c:v>
                </c:pt>
                <c:pt idx="13">
                  <c:v>18000000</c:v>
                </c:pt>
                <c:pt idx="14">
                  <c:v>4500000</c:v>
                </c:pt>
                <c:pt idx="15">
                  <c:v>70000000</c:v>
                </c:pt>
                <c:pt idx="16">
                  <c:v>165000000</c:v>
                </c:pt>
                <c:pt idx="17">
                  <c:v>70000000</c:v>
                </c:pt>
                <c:pt idx="18">
                  <c:v>150000000</c:v>
                </c:pt>
                <c:pt idx="19">
                  <c:v>150000000</c:v>
                </c:pt>
                <c:pt idx="20">
                  <c:v>145000000</c:v>
                </c:pt>
                <c:pt idx="21">
                  <c:v>130000000</c:v>
                </c:pt>
                <c:pt idx="22">
                  <c:v>90000000</c:v>
                </c:pt>
                <c:pt idx="23">
                  <c:v>145000000</c:v>
                </c:pt>
                <c:pt idx="24">
                  <c:v>130000000</c:v>
                </c:pt>
                <c:pt idx="25">
                  <c:v>80000000</c:v>
                </c:pt>
                <c:pt idx="26">
                  <c:v>60000000</c:v>
                </c:pt>
                <c:pt idx="27">
                  <c:v>150000000</c:v>
                </c:pt>
                <c:pt idx="28">
                  <c:v>34000000</c:v>
                </c:pt>
                <c:pt idx="29">
                  <c:v>175000000</c:v>
                </c:pt>
                <c:pt idx="30">
                  <c:v>150000000</c:v>
                </c:pt>
                <c:pt idx="31">
                  <c:v>30000000</c:v>
                </c:pt>
                <c:pt idx="32">
                  <c:v>28000000</c:v>
                </c:pt>
                <c:pt idx="33">
                  <c:v>750000</c:v>
                </c:pt>
                <c:pt idx="34">
                  <c:v>30000000</c:v>
                </c:pt>
                <c:pt idx="35">
                  <c:v>92000000</c:v>
                </c:pt>
                <c:pt idx="36">
                  <c:v>80000000</c:v>
                </c:pt>
                <c:pt idx="37">
                  <c:v>120000000</c:v>
                </c:pt>
                <c:pt idx="38">
                  <c:v>75000000</c:v>
                </c:pt>
                <c:pt idx="39">
                  <c:v>5000000</c:v>
                </c:pt>
                <c:pt idx="40">
                  <c:v>2127519898</c:v>
                </c:pt>
                <c:pt idx="41">
                  <c:v>150000000</c:v>
                </c:pt>
                <c:pt idx="42">
                  <c:v>137000000</c:v>
                </c:pt>
                <c:pt idx="43">
                  <c:v>155000000</c:v>
                </c:pt>
                <c:pt idx="44">
                  <c:v>100000000</c:v>
                </c:pt>
                <c:pt idx="45">
                  <c:v>98000000</c:v>
                </c:pt>
                <c:pt idx="46">
                  <c:v>80000000</c:v>
                </c:pt>
                <c:pt idx="47">
                  <c:v>75000000</c:v>
                </c:pt>
                <c:pt idx="48">
                  <c:v>70000000</c:v>
                </c:pt>
                <c:pt idx="49">
                  <c:v>50000000</c:v>
                </c:pt>
                <c:pt idx="50">
                  <c:v>50000000</c:v>
                </c:pt>
                <c:pt idx="51">
                  <c:v>35000000</c:v>
                </c:pt>
                <c:pt idx="52">
                  <c:v>15800000</c:v>
                </c:pt>
                <c:pt idx="53">
                  <c:v>120000000</c:v>
                </c:pt>
                <c:pt idx="54">
                  <c:v>60000000</c:v>
                </c:pt>
                <c:pt idx="55">
                  <c:v>45000000</c:v>
                </c:pt>
                <c:pt idx="56">
                  <c:v>33000000</c:v>
                </c:pt>
                <c:pt idx="57">
                  <c:v>25000000</c:v>
                </c:pt>
                <c:pt idx="58">
                  <c:v>9400000</c:v>
                </c:pt>
                <c:pt idx="59">
                  <c:v>26000000</c:v>
                </c:pt>
                <c:pt idx="60">
                  <c:v>40000000</c:v>
                </c:pt>
                <c:pt idx="61">
                  <c:v>90000000</c:v>
                </c:pt>
                <c:pt idx="62">
                  <c:v>92000000</c:v>
                </c:pt>
                <c:pt idx="63">
                  <c:v>2000000</c:v>
                </c:pt>
                <c:pt idx="64">
                  <c:v>34000000</c:v>
                </c:pt>
                <c:pt idx="65">
                  <c:v>48000000</c:v>
                </c:pt>
                <c:pt idx="66">
                  <c:v>13000000</c:v>
                </c:pt>
                <c:pt idx="67">
                  <c:v>110000000</c:v>
                </c:pt>
                <c:pt idx="68">
                  <c:v>140000000</c:v>
                </c:pt>
                <c:pt idx="69">
                  <c:v>225000000</c:v>
                </c:pt>
                <c:pt idx="70">
                  <c:v>79000000</c:v>
                </c:pt>
                <c:pt idx="71">
                  <c:v>65000000</c:v>
                </c:pt>
                <c:pt idx="72">
                  <c:v>17000000</c:v>
                </c:pt>
                <c:pt idx="73">
                  <c:v>100000000</c:v>
                </c:pt>
                <c:pt idx="74">
                  <c:v>55000000</c:v>
                </c:pt>
                <c:pt idx="75">
                  <c:v>26000000</c:v>
                </c:pt>
                <c:pt idx="76">
                  <c:v>75000000</c:v>
                </c:pt>
                <c:pt idx="77">
                  <c:v>57000000</c:v>
                </c:pt>
                <c:pt idx="78">
                  <c:v>38000000</c:v>
                </c:pt>
                <c:pt idx="79">
                  <c:v>40000000</c:v>
                </c:pt>
                <c:pt idx="80">
                  <c:v>38000000</c:v>
                </c:pt>
                <c:pt idx="81">
                  <c:v>35000000</c:v>
                </c:pt>
                <c:pt idx="82">
                  <c:v>27000000</c:v>
                </c:pt>
                <c:pt idx="83">
                  <c:v>25000000</c:v>
                </c:pt>
                <c:pt idx="84">
                  <c:v>70000000</c:v>
                </c:pt>
                <c:pt idx="85">
                  <c:v>45000000</c:v>
                </c:pt>
                <c:pt idx="86">
                  <c:v>25000000</c:v>
                </c:pt>
                <c:pt idx="87">
                  <c:v>25000000</c:v>
                </c:pt>
                <c:pt idx="88">
                  <c:v>88000000</c:v>
                </c:pt>
                <c:pt idx="89">
                  <c:v>51000000</c:v>
                </c:pt>
                <c:pt idx="90">
                  <c:v>3000000</c:v>
                </c:pt>
                <c:pt idx="91">
                  <c:v>70000000</c:v>
                </c:pt>
                <c:pt idx="92">
                  <c:v>58000000</c:v>
                </c:pt>
                <c:pt idx="93">
                  <c:v>35000000</c:v>
                </c:pt>
                <c:pt idx="94">
                  <c:v>70000000</c:v>
                </c:pt>
                <c:pt idx="95">
                  <c:v>65000000</c:v>
                </c:pt>
                <c:pt idx="96">
                  <c:v>175000000</c:v>
                </c:pt>
                <c:pt idx="97">
                  <c:v>130000000</c:v>
                </c:pt>
                <c:pt idx="98">
                  <c:v>135000000</c:v>
                </c:pt>
                <c:pt idx="99">
                  <c:v>26000000</c:v>
                </c:pt>
                <c:pt idx="100">
                  <c:v>130000000</c:v>
                </c:pt>
                <c:pt idx="101">
                  <c:v>85000000</c:v>
                </c:pt>
                <c:pt idx="102">
                  <c:v>70000000</c:v>
                </c:pt>
                <c:pt idx="103">
                  <c:v>70000000</c:v>
                </c:pt>
                <c:pt idx="104">
                  <c:v>35000000</c:v>
                </c:pt>
                <c:pt idx="105">
                  <c:v>55000000</c:v>
                </c:pt>
                <c:pt idx="106">
                  <c:v>10000000</c:v>
                </c:pt>
                <c:pt idx="107">
                  <c:v>34000000</c:v>
                </c:pt>
                <c:pt idx="108">
                  <c:v>44000000</c:v>
                </c:pt>
                <c:pt idx="109">
                  <c:v>25000000</c:v>
                </c:pt>
                <c:pt idx="110">
                  <c:v>25000000</c:v>
                </c:pt>
                <c:pt idx="111">
                  <c:v>125000000</c:v>
                </c:pt>
                <c:pt idx="112">
                  <c:v>90000000</c:v>
                </c:pt>
                <c:pt idx="113">
                  <c:v>80000000</c:v>
                </c:pt>
                <c:pt idx="114">
                  <c:v>60000000</c:v>
                </c:pt>
                <c:pt idx="115">
                  <c:v>87000000</c:v>
                </c:pt>
                <c:pt idx="116">
                  <c:v>55000000</c:v>
                </c:pt>
                <c:pt idx="117">
                  <c:v>50000000</c:v>
                </c:pt>
                <c:pt idx="118">
                  <c:v>45000000</c:v>
                </c:pt>
                <c:pt idx="119">
                  <c:v>40000000</c:v>
                </c:pt>
                <c:pt idx="120">
                  <c:v>25000000</c:v>
                </c:pt>
                <c:pt idx="121">
                  <c:v>125000000</c:v>
                </c:pt>
                <c:pt idx="122">
                  <c:v>9000000</c:v>
                </c:pt>
                <c:pt idx="123">
                  <c:v>2000000</c:v>
                </c:pt>
                <c:pt idx="124">
                  <c:v>33000000</c:v>
                </c:pt>
                <c:pt idx="125">
                  <c:v>170000000</c:v>
                </c:pt>
                <c:pt idx="126">
                  <c:v>175000000</c:v>
                </c:pt>
                <c:pt idx="127">
                  <c:v>115000000</c:v>
                </c:pt>
                <c:pt idx="128">
                  <c:v>93000000</c:v>
                </c:pt>
                <c:pt idx="129">
                  <c:v>94000000</c:v>
                </c:pt>
                <c:pt idx="130">
                  <c:v>94000000</c:v>
                </c:pt>
                <c:pt idx="131">
                  <c:v>18026148</c:v>
                </c:pt>
                <c:pt idx="132">
                  <c:v>200000000</c:v>
                </c:pt>
                <c:pt idx="133">
                  <c:v>65000000</c:v>
                </c:pt>
                <c:pt idx="134">
                  <c:v>80000000</c:v>
                </c:pt>
                <c:pt idx="135">
                  <c:v>20000000</c:v>
                </c:pt>
                <c:pt idx="136">
                  <c:v>25000000</c:v>
                </c:pt>
                <c:pt idx="137">
                  <c:v>60000000</c:v>
                </c:pt>
                <c:pt idx="138">
                  <c:v>150000000</c:v>
                </c:pt>
                <c:pt idx="139">
                  <c:v>130000000</c:v>
                </c:pt>
                <c:pt idx="140">
                  <c:v>58000000</c:v>
                </c:pt>
                <c:pt idx="141">
                  <c:v>553632000</c:v>
                </c:pt>
                <c:pt idx="142">
                  <c:v>18000000</c:v>
                </c:pt>
                <c:pt idx="143">
                  <c:v>400000000</c:v>
                </c:pt>
                <c:pt idx="144">
                  <c:v>20000000</c:v>
                </c:pt>
                <c:pt idx="145">
                  <c:v>48000000</c:v>
                </c:pt>
                <c:pt idx="146">
                  <c:v>100000000</c:v>
                </c:pt>
                <c:pt idx="147">
                  <c:v>55000000</c:v>
                </c:pt>
                <c:pt idx="148">
                  <c:v>35000000</c:v>
                </c:pt>
                <c:pt idx="149">
                  <c:v>40000000</c:v>
                </c:pt>
                <c:pt idx="150">
                  <c:v>20000000</c:v>
                </c:pt>
                <c:pt idx="151">
                  <c:v>170000000</c:v>
                </c:pt>
                <c:pt idx="152">
                  <c:v>80000000</c:v>
                </c:pt>
                <c:pt idx="153">
                  <c:v>45000000</c:v>
                </c:pt>
                <c:pt idx="154">
                  <c:v>1000000000</c:v>
                </c:pt>
                <c:pt idx="155">
                  <c:v>160000000</c:v>
                </c:pt>
                <c:pt idx="156">
                  <c:v>140000000</c:v>
                </c:pt>
                <c:pt idx="157">
                  <c:v>110000000</c:v>
                </c:pt>
                <c:pt idx="158">
                  <c:v>92000000</c:v>
                </c:pt>
                <c:pt idx="159">
                  <c:v>85000000</c:v>
                </c:pt>
                <c:pt idx="160">
                  <c:v>80000000</c:v>
                </c:pt>
                <c:pt idx="161">
                  <c:v>80000000</c:v>
                </c:pt>
                <c:pt idx="162">
                  <c:v>75000000</c:v>
                </c:pt>
                <c:pt idx="163">
                  <c:v>45000000</c:v>
                </c:pt>
                <c:pt idx="164">
                  <c:v>40000000</c:v>
                </c:pt>
                <c:pt idx="165">
                  <c:v>36000000</c:v>
                </c:pt>
                <c:pt idx="166">
                  <c:v>25000000</c:v>
                </c:pt>
                <c:pt idx="167">
                  <c:v>12000000</c:v>
                </c:pt>
                <c:pt idx="168">
                  <c:v>38000000</c:v>
                </c:pt>
                <c:pt idx="169">
                  <c:v>780000</c:v>
                </c:pt>
                <c:pt idx="170">
                  <c:v>225000000</c:v>
                </c:pt>
                <c:pt idx="171">
                  <c:v>150000000</c:v>
                </c:pt>
                <c:pt idx="172">
                  <c:v>150000000</c:v>
                </c:pt>
                <c:pt idx="173">
                  <c:v>100000000</c:v>
                </c:pt>
                <c:pt idx="174">
                  <c:v>50000000</c:v>
                </c:pt>
                <c:pt idx="175">
                  <c:v>180000000</c:v>
                </c:pt>
                <c:pt idx="176">
                  <c:v>45000000</c:v>
                </c:pt>
                <c:pt idx="177">
                  <c:v>65000000</c:v>
                </c:pt>
                <c:pt idx="178">
                  <c:v>90000000</c:v>
                </c:pt>
                <c:pt idx="179">
                  <c:v>135000000</c:v>
                </c:pt>
                <c:pt idx="180">
                  <c:v>190000000</c:v>
                </c:pt>
                <c:pt idx="181">
                  <c:v>35000000</c:v>
                </c:pt>
                <c:pt idx="182">
                  <c:v>17000000</c:v>
                </c:pt>
                <c:pt idx="183">
                  <c:v>80000000</c:v>
                </c:pt>
                <c:pt idx="184">
                  <c:v>40000000</c:v>
                </c:pt>
                <c:pt idx="185">
                  <c:v>300000000</c:v>
                </c:pt>
                <c:pt idx="186">
                  <c:v>225000000</c:v>
                </c:pt>
                <c:pt idx="187">
                  <c:v>250000000</c:v>
                </c:pt>
                <c:pt idx="188">
                  <c:v>230000000</c:v>
                </c:pt>
                <c:pt idx="189">
                  <c:v>185000000</c:v>
                </c:pt>
                <c:pt idx="190">
                  <c:v>160000000</c:v>
                </c:pt>
                <c:pt idx="191">
                  <c:v>170000000</c:v>
                </c:pt>
                <c:pt idx="192">
                  <c:v>150000000</c:v>
                </c:pt>
                <c:pt idx="193">
                  <c:v>150000000</c:v>
                </c:pt>
                <c:pt idx="194">
                  <c:v>140000000</c:v>
                </c:pt>
                <c:pt idx="195">
                  <c:v>140000000</c:v>
                </c:pt>
                <c:pt idx="196">
                  <c:v>100000000</c:v>
                </c:pt>
                <c:pt idx="197">
                  <c:v>95000000</c:v>
                </c:pt>
                <c:pt idx="198">
                  <c:v>95000000</c:v>
                </c:pt>
                <c:pt idx="199">
                  <c:v>90000000</c:v>
                </c:pt>
                <c:pt idx="200">
                  <c:v>70000000</c:v>
                </c:pt>
                <c:pt idx="201">
                  <c:v>57000000</c:v>
                </c:pt>
                <c:pt idx="202">
                  <c:v>55000000</c:v>
                </c:pt>
                <c:pt idx="203">
                  <c:v>48000000</c:v>
                </c:pt>
                <c:pt idx="204">
                  <c:v>35000000</c:v>
                </c:pt>
                <c:pt idx="205">
                  <c:v>18000000</c:v>
                </c:pt>
                <c:pt idx="206">
                  <c:v>18000000</c:v>
                </c:pt>
                <c:pt idx="207">
                  <c:v>16000000</c:v>
                </c:pt>
                <c:pt idx="208">
                  <c:v>25000000</c:v>
                </c:pt>
                <c:pt idx="209">
                  <c:v>85000000</c:v>
                </c:pt>
                <c:pt idx="210">
                  <c:v>65000000</c:v>
                </c:pt>
                <c:pt idx="211">
                  <c:v>145000000</c:v>
                </c:pt>
                <c:pt idx="212">
                  <c:v>200000000</c:v>
                </c:pt>
                <c:pt idx="213">
                  <c:v>200000000</c:v>
                </c:pt>
                <c:pt idx="214">
                  <c:v>139000000</c:v>
                </c:pt>
                <c:pt idx="215">
                  <c:v>237000000</c:v>
                </c:pt>
                <c:pt idx="216">
                  <c:v>225000000</c:v>
                </c:pt>
                <c:pt idx="217">
                  <c:v>200000000</c:v>
                </c:pt>
                <c:pt idx="218">
                  <c:v>113000000</c:v>
                </c:pt>
                <c:pt idx="219">
                  <c:v>115000000</c:v>
                </c:pt>
                <c:pt idx="220">
                  <c:v>115000000</c:v>
                </c:pt>
                <c:pt idx="221">
                  <c:v>78000000</c:v>
                </c:pt>
                <c:pt idx="222">
                  <c:v>32500000</c:v>
                </c:pt>
                <c:pt idx="223">
                  <c:v>18000000</c:v>
                </c:pt>
                <c:pt idx="224">
                  <c:v>15000000</c:v>
                </c:pt>
                <c:pt idx="225">
                  <c:v>11000000</c:v>
                </c:pt>
                <c:pt idx="226">
                  <c:v>6000000</c:v>
                </c:pt>
                <c:pt idx="227">
                  <c:v>210000000</c:v>
                </c:pt>
                <c:pt idx="228">
                  <c:v>200000000</c:v>
                </c:pt>
                <c:pt idx="229">
                  <c:v>150000000</c:v>
                </c:pt>
                <c:pt idx="230">
                  <c:v>110000000</c:v>
                </c:pt>
                <c:pt idx="231">
                  <c:v>60000000</c:v>
                </c:pt>
                <c:pt idx="232">
                  <c:v>50000000</c:v>
                </c:pt>
                <c:pt idx="233">
                  <c:v>35000000</c:v>
                </c:pt>
                <c:pt idx="234">
                  <c:v>30000000</c:v>
                </c:pt>
                <c:pt idx="235">
                  <c:v>45000000</c:v>
                </c:pt>
                <c:pt idx="236">
                  <c:v>22000000</c:v>
                </c:pt>
                <c:pt idx="237">
                  <c:v>18000000</c:v>
                </c:pt>
                <c:pt idx="238">
                  <c:v>7500000</c:v>
                </c:pt>
                <c:pt idx="239">
                  <c:v>98000000</c:v>
                </c:pt>
                <c:pt idx="240">
                  <c:v>115000000</c:v>
                </c:pt>
                <c:pt idx="241">
                  <c:v>60000000</c:v>
                </c:pt>
                <c:pt idx="242">
                  <c:v>60000000</c:v>
                </c:pt>
                <c:pt idx="243">
                  <c:v>40000000</c:v>
                </c:pt>
                <c:pt idx="244">
                  <c:v>35000000</c:v>
                </c:pt>
                <c:pt idx="245">
                  <c:v>85000000</c:v>
                </c:pt>
                <c:pt idx="246">
                  <c:v>14000000</c:v>
                </c:pt>
                <c:pt idx="247">
                  <c:v>60000000</c:v>
                </c:pt>
                <c:pt idx="248">
                  <c:v>60000000</c:v>
                </c:pt>
                <c:pt idx="249">
                  <c:v>45000000</c:v>
                </c:pt>
                <c:pt idx="250">
                  <c:v>25000000</c:v>
                </c:pt>
                <c:pt idx="251">
                  <c:v>190000000</c:v>
                </c:pt>
                <c:pt idx="252">
                  <c:v>52000000</c:v>
                </c:pt>
                <c:pt idx="253">
                  <c:v>30000000</c:v>
                </c:pt>
                <c:pt idx="254">
                  <c:v>45000000</c:v>
                </c:pt>
                <c:pt idx="255">
                  <c:v>25000000</c:v>
                </c:pt>
                <c:pt idx="256">
                  <c:v>120000000</c:v>
                </c:pt>
                <c:pt idx="257">
                  <c:v>50000000</c:v>
                </c:pt>
                <c:pt idx="258">
                  <c:v>110000000</c:v>
                </c:pt>
                <c:pt idx="259">
                  <c:v>70000000</c:v>
                </c:pt>
                <c:pt idx="260">
                  <c:v>35000000</c:v>
                </c:pt>
                <c:pt idx="261">
                  <c:v>75000000</c:v>
                </c:pt>
                <c:pt idx="262">
                  <c:v>65000000</c:v>
                </c:pt>
                <c:pt idx="263">
                  <c:v>40000000</c:v>
                </c:pt>
                <c:pt idx="264">
                  <c:v>54000000</c:v>
                </c:pt>
                <c:pt idx="265">
                  <c:v>68000000</c:v>
                </c:pt>
                <c:pt idx="266">
                  <c:v>55000000</c:v>
                </c:pt>
                <c:pt idx="267">
                  <c:v>263700000</c:v>
                </c:pt>
                <c:pt idx="268">
                  <c:v>250000000</c:v>
                </c:pt>
                <c:pt idx="269">
                  <c:v>250000000</c:v>
                </c:pt>
                <c:pt idx="270">
                  <c:v>209000000</c:v>
                </c:pt>
                <c:pt idx="271">
                  <c:v>250000000</c:v>
                </c:pt>
                <c:pt idx="272">
                  <c:v>200000000</c:v>
                </c:pt>
                <c:pt idx="273">
                  <c:v>200000000</c:v>
                </c:pt>
                <c:pt idx="274">
                  <c:v>210000000</c:v>
                </c:pt>
                <c:pt idx="275">
                  <c:v>200000000</c:v>
                </c:pt>
                <c:pt idx="276">
                  <c:v>200000000</c:v>
                </c:pt>
                <c:pt idx="277">
                  <c:v>190000000</c:v>
                </c:pt>
                <c:pt idx="278">
                  <c:v>190000000</c:v>
                </c:pt>
                <c:pt idx="279">
                  <c:v>195000000</c:v>
                </c:pt>
                <c:pt idx="280">
                  <c:v>200000000</c:v>
                </c:pt>
                <c:pt idx="281">
                  <c:v>176000000</c:v>
                </c:pt>
                <c:pt idx="282">
                  <c:v>178000000</c:v>
                </c:pt>
                <c:pt idx="283">
                  <c:v>140000000</c:v>
                </c:pt>
                <c:pt idx="284">
                  <c:v>178000000</c:v>
                </c:pt>
                <c:pt idx="285">
                  <c:v>200000000</c:v>
                </c:pt>
                <c:pt idx="286">
                  <c:v>170000000</c:v>
                </c:pt>
                <c:pt idx="287">
                  <c:v>165000000</c:v>
                </c:pt>
                <c:pt idx="288">
                  <c:v>170000000</c:v>
                </c:pt>
                <c:pt idx="289">
                  <c:v>160000000</c:v>
                </c:pt>
                <c:pt idx="290">
                  <c:v>155000000</c:v>
                </c:pt>
                <c:pt idx="291">
                  <c:v>150000000</c:v>
                </c:pt>
                <c:pt idx="292">
                  <c:v>150000000</c:v>
                </c:pt>
                <c:pt idx="293">
                  <c:v>140000000</c:v>
                </c:pt>
                <c:pt idx="294">
                  <c:v>150000000</c:v>
                </c:pt>
                <c:pt idx="295">
                  <c:v>130000000</c:v>
                </c:pt>
                <c:pt idx="296">
                  <c:v>93000000</c:v>
                </c:pt>
                <c:pt idx="297">
                  <c:v>80000000</c:v>
                </c:pt>
                <c:pt idx="298">
                  <c:v>44000000</c:v>
                </c:pt>
                <c:pt idx="299">
                  <c:v>80000000</c:v>
                </c:pt>
                <c:pt idx="300">
                  <c:v>75000000</c:v>
                </c:pt>
                <c:pt idx="301">
                  <c:v>73000000</c:v>
                </c:pt>
                <c:pt idx="302">
                  <c:v>75000000</c:v>
                </c:pt>
                <c:pt idx="303">
                  <c:v>40000000</c:v>
                </c:pt>
                <c:pt idx="304">
                  <c:v>30000000</c:v>
                </c:pt>
                <c:pt idx="305">
                  <c:v>17000000</c:v>
                </c:pt>
                <c:pt idx="306">
                  <c:v>18500000</c:v>
                </c:pt>
                <c:pt idx="307">
                  <c:v>11000000</c:v>
                </c:pt>
                <c:pt idx="308">
                  <c:v>9000000</c:v>
                </c:pt>
                <c:pt idx="309">
                  <c:v>209000000</c:v>
                </c:pt>
                <c:pt idx="310">
                  <c:v>150000000</c:v>
                </c:pt>
                <c:pt idx="311">
                  <c:v>185000000</c:v>
                </c:pt>
                <c:pt idx="312">
                  <c:v>175000000</c:v>
                </c:pt>
                <c:pt idx="313">
                  <c:v>175000000</c:v>
                </c:pt>
                <c:pt idx="314">
                  <c:v>160000000</c:v>
                </c:pt>
                <c:pt idx="315">
                  <c:v>150000000</c:v>
                </c:pt>
                <c:pt idx="316">
                  <c:v>140000000</c:v>
                </c:pt>
                <c:pt idx="317">
                  <c:v>135000000</c:v>
                </c:pt>
                <c:pt idx="318">
                  <c:v>130000000</c:v>
                </c:pt>
                <c:pt idx="319">
                  <c:v>125000000</c:v>
                </c:pt>
                <c:pt idx="320">
                  <c:v>130000000</c:v>
                </c:pt>
                <c:pt idx="321">
                  <c:v>105000000</c:v>
                </c:pt>
                <c:pt idx="322">
                  <c:v>120000000</c:v>
                </c:pt>
                <c:pt idx="323">
                  <c:v>93000000</c:v>
                </c:pt>
                <c:pt idx="324">
                  <c:v>60000000</c:v>
                </c:pt>
                <c:pt idx="325">
                  <c:v>85000000</c:v>
                </c:pt>
                <c:pt idx="326">
                  <c:v>58000000</c:v>
                </c:pt>
                <c:pt idx="327">
                  <c:v>60000000</c:v>
                </c:pt>
                <c:pt idx="328">
                  <c:v>60000000</c:v>
                </c:pt>
                <c:pt idx="329">
                  <c:v>50000000</c:v>
                </c:pt>
                <c:pt idx="330">
                  <c:v>70000000</c:v>
                </c:pt>
                <c:pt idx="331">
                  <c:v>40000000</c:v>
                </c:pt>
                <c:pt idx="332">
                  <c:v>40000000</c:v>
                </c:pt>
                <c:pt idx="333">
                  <c:v>38000000</c:v>
                </c:pt>
                <c:pt idx="334">
                  <c:v>34000000</c:v>
                </c:pt>
                <c:pt idx="335">
                  <c:v>27800000</c:v>
                </c:pt>
                <c:pt idx="336">
                  <c:v>30000000</c:v>
                </c:pt>
                <c:pt idx="337">
                  <c:v>20000000</c:v>
                </c:pt>
                <c:pt idx="338">
                  <c:v>14000000</c:v>
                </c:pt>
                <c:pt idx="339">
                  <c:v>12305523</c:v>
                </c:pt>
                <c:pt idx="340">
                  <c:v>2000000</c:v>
                </c:pt>
                <c:pt idx="341">
                  <c:v>245000000</c:v>
                </c:pt>
                <c:pt idx="342">
                  <c:v>150000000</c:v>
                </c:pt>
                <c:pt idx="343">
                  <c:v>150000000</c:v>
                </c:pt>
                <c:pt idx="344">
                  <c:v>142000000</c:v>
                </c:pt>
                <c:pt idx="345">
                  <c:v>145000000</c:v>
                </c:pt>
                <c:pt idx="346">
                  <c:v>135000000</c:v>
                </c:pt>
                <c:pt idx="347">
                  <c:v>125000000</c:v>
                </c:pt>
                <c:pt idx="348">
                  <c:v>125000000</c:v>
                </c:pt>
                <c:pt idx="349">
                  <c:v>116000000</c:v>
                </c:pt>
                <c:pt idx="350">
                  <c:v>110000000</c:v>
                </c:pt>
                <c:pt idx="351">
                  <c:v>110000000</c:v>
                </c:pt>
                <c:pt idx="352">
                  <c:v>92000000</c:v>
                </c:pt>
                <c:pt idx="353">
                  <c:v>90000000</c:v>
                </c:pt>
                <c:pt idx="354">
                  <c:v>90000000</c:v>
                </c:pt>
                <c:pt idx="355">
                  <c:v>80000000</c:v>
                </c:pt>
                <c:pt idx="356">
                  <c:v>80000000</c:v>
                </c:pt>
                <c:pt idx="357">
                  <c:v>75000000</c:v>
                </c:pt>
                <c:pt idx="358">
                  <c:v>70000000</c:v>
                </c:pt>
                <c:pt idx="359">
                  <c:v>65000000</c:v>
                </c:pt>
                <c:pt idx="360">
                  <c:v>70000000</c:v>
                </c:pt>
                <c:pt idx="361">
                  <c:v>58000000</c:v>
                </c:pt>
                <c:pt idx="362">
                  <c:v>55000000</c:v>
                </c:pt>
                <c:pt idx="363">
                  <c:v>50000000</c:v>
                </c:pt>
                <c:pt idx="364">
                  <c:v>32000000</c:v>
                </c:pt>
                <c:pt idx="365">
                  <c:v>30000000</c:v>
                </c:pt>
                <c:pt idx="366">
                  <c:v>40000000</c:v>
                </c:pt>
                <c:pt idx="367">
                  <c:v>36000000</c:v>
                </c:pt>
                <c:pt idx="368">
                  <c:v>30000000</c:v>
                </c:pt>
                <c:pt idx="369">
                  <c:v>30000000</c:v>
                </c:pt>
                <c:pt idx="370">
                  <c:v>28000000</c:v>
                </c:pt>
                <c:pt idx="371">
                  <c:v>27500000</c:v>
                </c:pt>
                <c:pt idx="372">
                  <c:v>21000000</c:v>
                </c:pt>
                <c:pt idx="373">
                  <c:v>9500000</c:v>
                </c:pt>
                <c:pt idx="374">
                  <c:v>9000000</c:v>
                </c:pt>
                <c:pt idx="375">
                  <c:v>7000000</c:v>
                </c:pt>
                <c:pt idx="376">
                  <c:v>7200000</c:v>
                </c:pt>
                <c:pt idx="377">
                  <c:v>7000000</c:v>
                </c:pt>
                <c:pt idx="378">
                  <c:v>13000000</c:v>
                </c:pt>
                <c:pt idx="379">
                  <c:v>3000000</c:v>
                </c:pt>
                <c:pt idx="380">
                  <c:v>2000000</c:v>
                </c:pt>
                <c:pt idx="381">
                  <c:v>1100000</c:v>
                </c:pt>
                <c:pt idx="382">
                  <c:v>63000000</c:v>
                </c:pt>
                <c:pt idx="383">
                  <c:v>44000000</c:v>
                </c:pt>
                <c:pt idx="384">
                  <c:v>215000000</c:v>
                </c:pt>
                <c:pt idx="385">
                  <c:v>75000000</c:v>
                </c:pt>
                <c:pt idx="386">
                  <c:v>100000000</c:v>
                </c:pt>
                <c:pt idx="387">
                  <c:v>18000000</c:v>
                </c:pt>
                <c:pt idx="388">
                  <c:v>17500000</c:v>
                </c:pt>
                <c:pt idx="389">
                  <c:v>73000000</c:v>
                </c:pt>
                <c:pt idx="390">
                  <c:v>130000000</c:v>
                </c:pt>
                <c:pt idx="391">
                  <c:v>74000000</c:v>
                </c:pt>
                <c:pt idx="392">
                  <c:v>65000000</c:v>
                </c:pt>
                <c:pt idx="393">
                  <c:v>88000000</c:v>
                </c:pt>
                <c:pt idx="394">
                  <c:v>1100000000</c:v>
                </c:pt>
                <c:pt idx="395">
                  <c:v>14000000</c:v>
                </c:pt>
                <c:pt idx="396">
                  <c:v>30000000</c:v>
                </c:pt>
                <c:pt idx="397">
                  <c:v>20000000</c:v>
                </c:pt>
                <c:pt idx="398">
                  <c:v>3500000</c:v>
                </c:pt>
                <c:pt idx="399">
                  <c:v>50000000</c:v>
                </c:pt>
                <c:pt idx="400">
                  <c:v>500000</c:v>
                </c:pt>
                <c:pt idx="401">
                  <c:v>38600000</c:v>
                </c:pt>
                <c:pt idx="402">
                  <c:v>36000000</c:v>
                </c:pt>
                <c:pt idx="403">
                  <c:v>9000000</c:v>
                </c:pt>
                <c:pt idx="404">
                  <c:v>25000000</c:v>
                </c:pt>
                <c:pt idx="405">
                  <c:v>58800000</c:v>
                </c:pt>
                <c:pt idx="406">
                  <c:v>50000000</c:v>
                </c:pt>
                <c:pt idx="407">
                  <c:v>38000000</c:v>
                </c:pt>
                <c:pt idx="408">
                  <c:v>1100000</c:v>
                </c:pt>
                <c:pt idx="409">
                  <c:v>40000000</c:v>
                </c:pt>
                <c:pt idx="410">
                  <c:v>92000000</c:v>
                </c:pt>
                <c:pt idx="411">
                  <c:v>90000000</c:v>
                </c:pt>
                <c:pt idx="412">
                  <c:v>40000000</c:v>
                </c:pt>
                <c:pt idx="413">
                  <c:v>40000000</c:v>
                </c:pt>
                <c:pt idx="414">
                  <c:v>30000000</c:v>
                </c:pt>
                <c:pt idx="415">
                  <c:v>25000000</c:v>
                </c:pt>
                <c:pt idx="416">
                  <c:v>30000000</c:v>
                </c:pt>
                <c:pt idx="417">
                  <c:v>18000000</c:v>
                </c:pt>
                <c:pt idx="418">
                  <c:v>15000000</c:v>
                </c:pt>
                <c:pt idx="419">
                  <c:v>10000000</c:v>
                </c:pt>
                <c:pt idx="420">
                  <c:v>7500000</c:v>
                </c:pt>
                <c:pt idx="421">
                  <c:v>3000000</c:v>
                </c:pt>
                <c:pt idx="422">
                  <c:v>2000000</c:v>
                </c:pt>
                <c:pt idx="423">
                  <c:v>100000000</c:v>
                </c:pt>
                <c:pt idx="424">
                  <c:v>75000000</c:v>
                </c:pt>
                <c:pt idx="425">
                  <c:v>63000000</c:v>
                </c:pt>
                <c:pt idx="426">
                  <c:v>45000000</c:v>
                </c:pt>
                <c:pt idx="427">
                  <c:v>50000000</c:v>
                </c:pt>
                <c:pt idx="428">
                  <c:v>50000000</c:v>
                </c:pt>
                <c:pt idx="429">
                  <c:v>42000000</c:v>
                </c:pt>
                <c:pt idx="430">
                  <c:v>43000000</c:v>
                </c:pt>
                <c:pt idx="431">
                  <c:v>27000000</c:v>
                </c:pt>
                <c:pt idx="432">
                  <c:v>40000000</c:v>
                </c:pt>
                <c:pt idx="433">
                  <c:v>30000000</c:v>
                </c:pt>
                <c:pt idx="434">
                  <c:v>37000000</c:v>
                </c:pt>
                <c:pt idx="435">
                  <c:v>35000000</c:v>
                </c:pt>
                <c:pt idx="436">
                  <c:v>30000000</c:v>
                </c:pt>
                <c:pt idx="437">
                  <c:v>32000000</c:v>
                </c:pt>
                <c:pt idx="438">
                  <c:v>28000000</c:v>
                </c:pt>
                <c:pt idx="439">
                  <c:v>28000000</c:v>
                </c:pt>
                <c:pt idx="440">
                  <c:v>26000000</c:v>
                </c:pt>
                <c:pt idx="441">
                  <c:v>26000000</c:v>
                </c:pt>
                <c:pt idx="442">
                  <c:v>27000000</c:v>
                </c:pt>
                <c:pt idx="443">
                  <c:v>33000000</c:v>
                </c:pt>
                <c:pt idx="444">
                  <c:v>20000000</c:v>
                </c:pt>
                <c:pt idx="445">
                  <c:v>14000000</c:v>
                </c:pt>
                <c:pt idx="446">
                  <c:v>8200000</c:v>
                </c:pt>
                <c:pt idx="447">
                  <c:v>10000000</c:v>
                </c:pt>
                <c:pt idx="448">
                  <c:v>8000000</c:v>
                </c:pt>
                <c:pt idx="449">
                  <c:v>3000000</c:v>
                </c:pt>
                <c:pt idx="450">
                  <c:v>58000000</c:v>
                </c:pt>
                <c:pt idx="451">
                  <c:v>68000000</c:v>
                </c:pt>
                <c:pt idx="452">
                  <c:v>61000000</c:v>
                </c:pt>
                <c:pt idx="453">
                  <c:v>45000000</c:v>
                </c:pt>
                <c:pt idx="454">
                  <c:v>33000000</c:v>
                </c:pt>
                <c:pt idx="455">
                  <c:v>25000000</c:v>
                </c:pt>
                <c:pt idx="456">
                  <c:v>19000000</c:v>
                </c:pt>
                <c:pt idx="457">
                  <c:v>15300000</c:v>
                </c:pt>
                <c:pt idx="458">
                  <c:v>35000000</c:v>
                </c:pt>
                <c:pt idx="459">
                  <c:v>20000000</c:v>
                </c:pt>
                <c:pt idx="460">
                  <c:v>18000000</c:v>
                </c:pt>
                <c:pt idx="461">
                  <c:v>20000000</c:v>
                </c:pt>
                <c:pt idx="462">
                  <c:v>27000000</c:v>
                </c:pt>
                <c:pt idx="463">
                  <c:v>100000000</c:v>
                </c:pt>
                <c:pt idx="464">
                  <c:v>45000000</c:v>
                </c:pt>
                <c:pt idx="465">
                  <c:v>25000000</c:v>
                </c:pt>
                <c:pt idx="466">
                  <c:v>120000000</c:v>
                </c:pt>
                <c:pt idx="467">
                  <c:v>40000000</c:v>
                </c:pt>
                <c:pt idx="468">
                  <c:v>15000000</c:v>
                </c:pt>
                <c:pt idx="469">
                  <c:v>120000000</c:v>
                </c:pt>
                <c:pt idx="470">
                  <c:v>140000000</c:v>
                </c:pt>
                <c:pt idx="471">
                  <c:v>130000000</c:v>
                </c:pt>
                <c:pt idx="472">
                  <c:v>90000000</c:v>
                </c:pt>
                <c:pt idx="473">
                  <c:v>84000000</c:v>
                </c:pt>
                <c:pt idx="474">
                  <c:v>75000000</c:v>
                </c:pt>
                <c:pt idx="475">
                  <c:v>42000000</c:v>
                </c:pt>
                <c:pt idx="476">
                  <c:v>58000000</c:v>
                </c:pt>
                <c:pt idx="477">
                  <c:v>55000000</c:v>
                </c:pt>
                <c:pt idx="478">
                  <c:v>55000000</c:v>
                </c:pt>
                <c:pt idx="479">
                  <c:v>65000000</c:v>
                </c:pt>
                <c:pt idx="480">
                  <c:v>30000000</c:v>
                </c:pt>
                <c:pt idx="481">
                  <c:v>28000000</c:v>
                </c:pt>
                <c:pt idx="482">
                  <c:v>25000000</c:v>
                </c:pt>
                <c:pt idx="483">
                  <c:v>24000000</c:v>
                </c:pt>
                <c:pt idx="484">
                  <c:v>28000000</c:v>
                </c:pt>
                <c:pt idx="485">
                  <c:v>20000000</c:v>
                </c:pt>
                <c:pt idx="486">
                  <c:v>20000000</c:v>
                </c:pt>
                <c:pt idx="487">
                  <c:v>14000000</c:v>
                </c:pt>
                <c:pt idx="488">
                  <c:v>13000000</c:v>
                </c:pt>
                <c:pt idx="489">
                  <c:v>8000000</c:v>
                </c:pt>
                <c:pt idx="490">
                  <c:v>7000000</c:v>
                </c:pt>
                <c:pt idx="491">
                  <c:v>20000000</c:v>
                </c:pt>
                <c:pt idx="492">
                  <c:v>10000000</c:v>
                </c:pt>
                <c:pt idx="493">
                  <c:v>56000000</c:v>
                </c:pt>
                <c:pt idx="494">
                  <c:v>10000000</c:v>
                </c:pt>
                <c:pt idx="495">
                  <c:v>9000000</c:v>
                </c:pt>
                <c:pt idx="496">
                  <c:v>25000000</c:v>
                </c:pt>
                <c:pt idx="497">
                  <c:v>28000000</c:v>
                </c:pt>
                <c:pt idx="498">
                  <c:v>20000000</c:v>
                </c:pt>
                <c:pt idx="499">
                  <c:v>85000000</c:v>
                </c:pt>
                <c:pt idx="500">
                  <c:v>60000000</c:v>
                </c:pt>
                <c:pt idx="501">
                  <c:v>130000000</c:v>
                </c:pt>
                <c:pt idx="502">
                  <c:v>52000000</c:v>
                </c:pt>
                <c:pt idx="503">
                  <c:v>41000000</c:v>
                </c:pt>
                <c:pt idx="504">
                  <c:v>60000000</c:v>
                </c:pt>
                <c:pt idx="505">
                  <c:v>65000000</c:v>
                </c:pt>
                <c:pt idx="506">
                  <c:v>1000000</c:v>
                </c:pt>
                <c:pt idx="507">
                  <c:v>30000000</c:v>
                </c:pt>
                <c:pt idx="508">
                  <c:v>27000000</c:v>
                </c:pt>
                <c:pt idx="509">
                  <c:v>2300000</c:v>
                </c:pt>
                <c:pt idx="510">
                  <c:v>25000000</c:v>
                </c:pt>
                <c:pt idx="511">
                  <c:v>8000000</c:v>
                </c:pt>
                <c:pt idx="512">
                  <c:v>60000000</c:v>
                </c:pt>
                <c:pt idx="513">
                  <c:v>117000000</c:v>
                </c:pt>
                <c:pt idx="514">
                  <c:v>65000000</c:v>
                </c:pt>
                <c:pt idx="515">
                  <c:v>40000000</c:v>
                </c:pt>
                <c:pt idx="516">
                  <c:v>2000000</c:v>
                </c:pt>
                <c:pt idx="517">
                  <c:v>10000000</c:v>
                </c:pt>
                <c:pt idx="518">
                  <c:v>3500000</c:v>
                </c:pt>
                <c:pt idx="519">
                  <c:v>75000000</c:v>
                </c:pt>
                <c:pt idx="520">
                  <c:v>100000000</c:v>
                </c:pt>
                <c:pt idx="521">
                  <c:v>70000000</c:v>
                </c:pt>
                <c:pt idx="522">
                  <c:v>60000000</c:v>
                </c:pt>
                <c:pt idx="523">
                  <c:v>39000000</c:v>
                </c:pt>
                <c:pt idx="524">
                  <c:v>25000000</c:v>
                </c:pt>
                <c:pt idx="525">
                  <c:v>20000000</c:v>
                </c:pt>
                <c:pt idx="526">
                  <c:v>35000000</c:v>
                </c:pt>
                <c:pt idx="527">
                  <c:v>13000000</c:v>
                </c:pt>
                <c:pt idx="528">
                  <c:v>170000000</c:v>
                </c:pt>
                <c:pt idx="529">
                  <c:v>73000000</c:v>
                </c:pt>
                <c:pt idx="530">
                  <c:v>42000000</c:v>
                </c:pt>
                <c:pt idx="531">
                  <c:v>10000000</c:v>
                </c:pt>
                <c:pt idx="532">
                  <c:v>115000000</c:v>
                </c:pt>
                <c:pt idx="533">
                  <c:v>35000000</c:v>
                </c:pt>
                <c:pt idx="534">
                  <c:v>10000000</c:v>
                </c:pt>
                <c:pt idx="535">
                  <c:v>3000000</c:v>
                </c:pt>
                <c:pt idx="536">
                  <c:v>10000000</c:v>
                </c:pt>
                <c:pt idx="537">
                  <c:v>56000000</c:v>
                </c:pt>
                <c:pt idx="538">
                  <c:v>15000000</c:v>
                </c:pt>
                <c:pt idx="539">
                  <c:v>10000000</c:v>
                </c:pt>
                <c:pt idx="540">
                  <c:v>3000000</c:v>
                </c:pt>
                <c:pt idx="541">
                  <c:v>2000000</c:v>
                </c:pt>
                <c:pt idx="542">
                  <c:v>600000</c:v>
                </c:pt>
                <c:pt idx="543">
                  <c:v>27000000</c:v>
                </c:pt>
                <c:pt idx="544">
                  <c:v>31500000</c:v>
                </c:pt>
                <c:pt idx="545">
                  <c:v>90000000</c:v>
                </c:pt>
                <c:pt idx="546">
                  <c:v>52000000</c:v>
                </c:pt>
                <c:pt idx="547">
                  <c:v>70000000</c:v>
                </c:pt>
                <c:pt idx="548">
                  <c:v>65000000</c:v>
                </c:pt>
                <c:pt idx="549">
                  <c:v>61000000</c:v>
                </c:pt>
                <c:pt idx="550">
                  <c:v>60000000</c:v>
                </c:pt>
                <c:pt idx="551">
                  <c:v>50000000</c:v>
                </c:pt>
                <c:pt idx="552">
                  <c:v>50000000</c:v>
                </c:pt>
                <c:pt idx="553">
                  <c:v>50000000</c:v>
                </c:pt>
                <c:pt idx="554">
                  <c:v>50000000</c:v>
                </c:pt>
                <c:pt idx="555">
                  <c:v>18000000</c:v>
                </c:pt>
                <c:pt idx="556">
                  <c:v>40000000</c:v>
                </c:pt>
                <c:pt idx="557">
                  <c:v>36000000</c:v>
                </c:pt>
                <c:pt idx="558">
                  <c:v>35000000</c:v>
                </c:pt>
                <c:pt idx="559">
                  <c:v>45000000</c:v>
                </c:pt>
                <c:pt idx="560">
                  <c:v>30000000</c:v>
                </c:pt>
                <c:pt idx="561">
                  <c:v>25000000</c:v>
                </c:pt>
                <c:pt idx="562">
                  <c:v>22000000</c:v>
                </c:pt>
                <c:pt idx="563">
                  <c:v>30000000</c:v>
                </c:pt>
                <c:pt idx="564">
                  <c:v>45000000</c:v>
                </c:pt>
                <c:pt idx="565">
                  <c:v>25000000</c:v>
                </c:pt>
                <c:pt idx="566">
                  <c:v>15000000</c:v>
                </c:pt>
                <c:pt idx="567">
                  <c:v>13000000</c:v>
                </c:pt>
                <c:pt idx="568">
                  <c:v>9000000</c:v>
                </c:pt>
                <c:pt idx="569">
                  <c:v>7000</c:v>
                </c:pt>
                <c:pt idx="570">
                  <c:v>49000000</c:v>
                </c:pt>
                <c:pt idx="571">
                  <c:v>30000000</c:v>
                </c:pt>
                <c:pt idx="572">
                  <c:v>20000000</c:v>
                </c:pt>
                <c:pt idx="573">
                  <c:v>185000000</c:v>
                </c:pt>
                <c:pt idx="574">
                  <c:v>86000000</c:v>
                </c:pt>
                <c:pt idx="575">
                  <c:v>70000000</c:v>
                </c:pt>
                <c:pt idx="576">
                  <c:v>66000000</c:v>
                </c:pt>
                <c:pt idx="577">
                  <c:v>62000000</c:v>
                </c:pt>
                <c:pt idx="578">
                  <c:v>70000000</c:v>
                </c:pt>
                <c:pt idx="579">
                  <c:v>60000000</c:v>
                </c:pt>
                <c:pt idx="580">
                  <c:v>60000000</c:v>
                </c:pt>
                <c:pt idx="581">
                  <c:v>30000000</c:v>
                </c:pt>
                <c:pt idx="582">
                  <c:v>55000000</c:v>
                </c:pt>
                <c:pt idx="583">
                  <c:v>50000000</c:v>
                </c:pt>
                <c:pt idx="584">
                  <c:v>50000000</c:v>
                </c:pt>
                <c:pt idx="585">
                  <c:v>50000000</c:v>
                </c:pt>
                <c:pt idx="586">
                  <c:v>52000000</c:v>
                </c:pt>
                <c:pt idx="587">
                  <c:v>45000000</c:v>
                </c:pt>
                <c:pt idx="588">
                  <c:v>42000000</c:v>
                </c:pt>
                <c:pt idx="589">
                  <c:v>40000000</c:v>
                </c:pt>
                <c:pt idx="590">
                  <c:v>40000000</c:v>
                </c:pt>
                <c:pt idx="591">
                  <c:v>36000000</c:v>
                </c:pt>
                <c:pt idx="592">
                  <c:v>35000000</c:v>
                </c:pt>
                <c:pt idx="593">
                  <c:v>35000000</c:v>
                </c:pt>
                <c:pt idx="594">
                  <c:v>33000000</c:v>
                </c:pt>
                <c:pt idx="595">
                  <c:v>20000000</c:v>
                </c:pt>
                <c:pt idx="596">
                  <c:v>30000000</c:v>
                </c:pt>
                <c:pt idx="597">
                  <c:v>30000000</c:v>
                </c:pt>
                <c:pt idx="598">
                  <c:v>28000000</c:v>
                </c:pt>
                <c:pt idx="599">
                  <c:v>25000000</c:v>
                </c:pt>
                <c:pt idx="600">
                  <c:v>25000000</c:v>
                </c:pt>
                <c:pt idx="601">
                  <c:v>30000000</c:v>
                </c:pt>
                <c:pt idx="602">
                  <c:v>17000000</c:v>
                </c:pt>
                <c:pt idx="603">
                  <c:v>24000000</c:v>
                </c:pt>
                <c:pt idx="604">
                  <c:v>22000000</c:v>
                </c:pt>
                <c:pt idx="605">
                  <c:v>20000000</c:v>
                </c:pt>
                <c:pt idx="606">
                  <c:v>20000000</c:v>
                </c:pt>
                <c:pt idx="607">
                  <c:v>20000000</c:v>
                </c:pt>
                <c:pt idx="608">
                  <c:v>20000000</c:v>
                </c:pt>
                <c:pt idx="609">
                  <c:v>24000000</c:v>
                </c:pt>
                <c:pt idx="610">
                  <c:v>17000000</c:v>
                </c:pt>
                <c:pt idx="611">
                  <c:v>17000000</c:v>
                </c:pt>
                <c:pt idx="612">
                  <c:v>15000000</c:v>
                </c:pt>
                <c:pt idx="613">
                  <c:v>11500000</c:v>
                </c:pt>
                <c:pt idx="614">
                  <c:v>8500000</c:v>
                </c:pt>
                <c:pt idx="615">
                  <c:v>7300000</c:v>
                </c:pt>
                <c:pt idx="616">
                  <c:v>4000000</c:v>
                </c:pt>
                <c:pt idx="617">
                  <c:v>200000000</c:v>
                </c:pt>
                <c:pt idx="618">
                  <c:v>2000000</c:v>
                </c:pt>
                <c:pt idx="619">
                  <c:v>45000000</c:v>
                </c:pt>
                <c:pt idx="620">
                  <c:v>23000000</c:v>
                </c:pt>
                <c:pt idx="621">
                  <c:v>13000000</c:v>
                </c:pt>
                <c:pt idx="622">
                  <c:v>5000000</c:v>
                </c:pt>
                <c:pt idx="623">
                  <c:v>26000000</c:v>
                </c:pt>
                <c:pt idx="624">
                  <c:v>100000000</c:v>
                </c:pt>
                <c:pt idx="625">
                  <c:v>75000000</c:v>
                </c:pt>
                <c:pt idx="626">
                  <c:v>43000000</c:v>
                </c:pt>
                <c:pt idx="627">
                  <c:v>60000000</c:v>
                </c:pt>
                <c:pt idx="628">
                  <c:v>7000000</c:v>
                </c:pt>
                <c:pt idx="629">
                  <c:v>75000000</c:v>
                </c:pt>
                <c:pt idx="630">
                  <c:v>25000000</c:v>
                </c:pt>
                <c:pt idx="631">
                  <c:v>50000000</c:v>
                </c:pt>
                <c:pt idx="632">
                  <c:v>110000000</c:v>
                </c:pt>
                <c:pt idx="633">
                  <c:v>85000000</c:v>
                </c:pt>
                <c:pt idx="634">
                  <c:v>35000000</c:v>
                </c:pt>
                <c:pt idx="635">
                  <c:v>35000000</c:v>
                </c:pt>
                <c:pt idx="636">
                  <c:v>160000000</c:v>
                </c:pt>
                <c:pt idx="637">
                  <c:v>66000000</c:v>
                </c:pt>
                <c:pt idx="638">
                  <c:v>35000000</c:v>
                </c:pt>
                <c:pt idx="639">
                  <c:v>16000000</c:v>
                </c:pt>
                <c:pt idx="640">
                  <c:v>80000000</c:v>
                </c:pt>
                <c:pt idx="641">
                  <c:v>70000000</c:v>
                </c:pt>
                <c:pt idx="642">
                  <c:v>32000000</c:v>
                </c:pt>
                <c:pt idx="643">
                  <c:v>27000000</c:v>
                </c:pt>
                <c:pt idx="644">
                  <c:v>30000000</c:v>
                </c:pt>
                <c:pt idx="645">
                  <c:v>27000000</c:v>
                </c:pt>
                <c:pt idx="646">
                  <c:v>23500000</c:v>
                </c:pt>
                <c:pt idx="647">
                  <c:v>20000000</c:v>
                </c:pt>
                <c:pt idx="648">
                  <c:v>8000000</c:v>
                </c:pt>
                <c:pt idx="649">
                  <c:v>190000000</c:v>
                </c:pt>
                <c:pt idx="650">
                  <c:v>140000000</c:v>
                </c:pt>
                <c:pt idx="651">
                  <c:v>125000000</c:v>
                </c:pt>
                <c:pt idx="652">
                  <c:v>90000000</c:v>
                </c:pt>
                <c:pt idx="653">
                  <c:v>100000000</c:v>
                </c:pt>
                <c:pt idx="654">
                  <c:v>92000000</c:v>
                </c:pt>
                <c:pt idx="655">
                  <c:v>85000000</c:v>
                </c:pt>
                <c:pt idx="656">
                  <c:v>75000000</c:v>
                </c:pt>
                <c:pt idx="657">
                  <c:v>80000000</c:v>
                </c:pt>
                <c:pt idx="658">
                  <c:v>76000000</c:v>
                </c:pt>
                <c:pt idx="659">
                  <c:v>35000000</c:v>
                </c:pt>
                <c:pt idx="660">
                  <c:v>50000000</c:v>
                </c:pt>
                <c:pt idx="661">
                  <c:v>65000000</c:v>
                </c:pt>
                <c:pt idx="662">
                  <c:v>60000000</c:v>
                </c:pt>
                <c:pt idx="663">
                  <c:v>60000000</c:v>
                </c:pt>
                <c:pt idx="664">
                  <c:v>55000000</c:v>
                </c:pt>
                <c:pt idx="665">
                  <c:v>46000000</c:v>
                </c:pt>
                <c:pt idx="666">
                  <c:v>40000000</c:v>
                </c:pt>
                <c:pt idx="667">
                  <c:v>50000000</c:v>
                </c:pt>
                <c:pt idx="668">
                  <c:v>45000000</c:v>
                </c:pt>
                <c:pt idx="669">
                  <c:v>25000000</c:v>
                </c:pt>
                <c:pt idx="670">
                  <c:v>40000000</c:v>
                </c:pt>
                <c:pt idx="671">
                  <c:v>40000000</c:v>
                </c:pt>
                <c:pt idx="672">
                  <c:v>42000000</c:v>
                </c:pt>
                <c:pt idx="673">
                  <c:v>40000000</c:v>
                </c:pt>
                <c:pt idx="674">
                  <c:v>35000000</c:v>
                </c:pt>
                <c:pt idx="675">
                  <c:v>35000000</c:v>
                </c:pt>
                <c:pt idx="676">
                  <c:v>30000000</c:v>
                </c:pt>
                <c:pt idx="677">
                  <c:v>20000000</c:v>
                </c:pt>
                <c:pt idx="678">
                  <c:v>32000000</c:v>
                </c:pt>
                <c:pt idx="679">
                  <c:v>30000000</c:v>
                </c:pt>
                <c:pt idx="680">
                  <c:v>30000000</c:v>
                </c:pt>
                <c:pt idx="681">
                  <c:v>45000000</c:v>
                </c:pt>
                <c:pt idx="682">
                  <c:v>29000000</c:v>
                </c:pt>
                <c:pt idx="683">
                  <c:v>25000000</c:v>
                </c:pt>
                <c:pt idx="684">
                  <c:v>25000000</c:v>
                </c:pt>
                <c:pt idx="685">
                  <c:v>13000000</c:v>
                </c:pt>
                <c:pt idx="686">
                  <c:v>25000000</c:v>
                </c:pt>
                <c:pt idx="687">
                  <c:v>21000000</c:v>
                </c:pt>
                <c:pt idx="688">
                  <c:v>27000000</c:v>
                </c:pt>
                <c:pt idx="689">
                  <c:v>22000000</c:v>
                </c:pt>
                <c:pt idx="690">
                  <c:v>20000000</c:v>
                </c:pt>
                <c:pt idx="691">
                  <c:v>18000000</c:v>
                </c:pt>
                <c:pt idx="692">
                  <c:v>18000000</c:v>
                </c:pt>
                <c:pt idx="693">
                  <c:v>15000000</c:v>
                </c:pt>
                <c:pt idx="694">
                  <c:v>12000000</c:v>
                </c:pt>
                <c:pt idx="695">
                  <c:v>10500000</c:v>
                </c:pt>
                <c:pt idx="696">
                  <c:v>12000000</c:v>
                </c:pt>
                <c:pt idx="697">
                  <c:v>9000000</c:v>
                </c:pt>
                <c:pt idx="698">
                  <c:v>8000000</c:v>
                </c:pt>
                <c:pt idx="699">
                  <c:v>7000000</c:v>
                </c:pt>
                <c:pt idx="700">
                  <c:v>35000000</c:v>
                </c:pt>
                <c:pt idx="701">
                  <c:v>1100000</c:v>
                </c:pt>
                <c:pt idx="702">
                  <c:v>150000000</c:v>
                </c:pt>
                <c:pt idx="703">
                  <c:v>25000000</c:v>
                </c:pt>
                <c:pt idx="704">
                  <c:v>15000000</c:v>
                </c:pt>
                <c:pt idx="705">
                  <c:v>6000000</c:v>
                </c:pt>
                <c:pt idx="706">
                  <c:v>1000000</c:v>
                </c:pt>
                <c:pt idx="707">
                  <c:v>1000000</c:v>
                </c:pt>
                <c:pt idx="708">
                  <c:v>350000</c:v>
                </c:pt>
                <c:pt idx="709">
                  <c:v>23000000</c:v>
                </c:pt>
                <c:pt idx="710">
                  <c:v>60000000</c:v>
                </c:pt>
                <c:pt idx="711">
                  <c:v>35000000</c:v>
                </c:pt>
                <c:pt idx="712">
                  <c:v>70000000</c:v>
                </c:pt>
                <c:pt idx="713">
                  <c:v>27000000</c:v>
                </c:pt>
                <c:pt idx="714">
                  <c:v>75000000</c:v>
                </c:pt>
                <c:pt idx="715">
                  <c:v>47000000</c:v>
                </c:pt>
                <c:pt idx="716">
                  <c:v>110000000</c:v>
                </c:pt>
                <c:pt idx="717">
                  <c:v>65000000</c:v>
                </c:pt>
                <c:pt idx="718">
                  <c:v>140000000</c:v>
                </c:pt>
                <c:pt idx="719">
                  <c:v>40000000</c:v>
                </c:pt>
                <c:pt idx="720">
                  <c:v>11350000</c:v>
                </c:pt>
                <c:pt idx="721">
                  <c:v>140000000</c:v>
                </c:pt>
                <c:pt idx="722">
                  <c:v>110000000</c:v>
                </c:pt>
                <c:pt idx="723">
                  <c:v>75000000</c:v>
                </c:pt>
                <c:pt idx="724">
                  <c:v>25000000</c:v>
                </c:pt>
                <c:pt idx="725">
                  <c:v>12620000</c:v>
                </c:pt>
                <c:pt idx="726">
                  <c:v>1100000</c:v>
                </c:pt>
                <c:pt idx="727">
                  <c:v>25000000</c:v>
                </c:pt>
                <c:pt idx="728">
                  <c:v>130000000</c:v>
                </c:pt>
                <c:pt idx="729">
                  <c:v>100000000</c:v>
                </c:pt>
                <c:pt idx="730">
                  <c:v>46000000</c:v>
                </c:pt>
                <c:pt idx="731">
                  <c:v>103000000</c:v>
                </c:pt>
                <c:pt idx="732">
                  <c:v>15000000</c:v>
                </c:pt>
                <c:pt idx="733">
                  <c:v>15000000</c:v>
                </c:pt>
                <c:pt idx="734">
                  <c:v>75000000</c:v>
                </c:pt>
                <c:pt idx="735">
                  <c:v>600000000</c:v>
                </c:pt>
                <c:pt idx="736">
                  <c:v>75000000</c:v>
                </c:pt>
                <c:pt idx="737">
                  <c:v>110000000</c:v>
                </c:pt>
                <c:pt idx="738">
                  <c:v>115000000</c:v>
                </c:pt>
                <c:pt idx="739">
                  <c:v>93000000</c:v>
                </c:pt>
                <c:pt idx="740">
                  <c:v>90000000</c:v>
                </c:pt>
                <c:pt idx="741">
                  <c:v>50000000</c:v>
                </c:pt>
                <c:pt idx="742">
                  <c:v>39200000</c:v>
                </c:pt>
                <c:pt idx="743">
                  <c:v>35000000</c:v>
                </c:pt>
                <c:pt idx="744">
                  <c:v>20000000</c:v>
                </c:pt>
                <c:pt idx="745">
                  <c:v>72000000</c:v>
                </c:pt>
                <c:pt idx="746">
                  <c:v>60000000</c:v>
                </c:pt>
                <c:pt idx="747">
                  <c:v>20000000</c:v>
                </c:pt>
                <c:pt idx="748">
                  <c:v>55000000</c:v>
                </c:pt>
                <c:pt idx="749">
                  <c:v>150000000</c:v>
                </c:pt>
                <c:pt idx="750">
                  <c:v>85000000</c:v>
                </c:pt>
                <c:pt idx="751">
                  <c:v>70000000</c:v>
                </c:pt>
                <c:pt idx="752">
                  <c:v>68000000</c:v>
                </c:pt>
                <c:pt idx="753">
                  <c:v>70000000</c:v>
                </c:pt>
                <c:pt idx="754">
                  <c:v>65000000</c:v>
                </c:pt>
                <c:pt idx="755">
                  <c:v>55000000</c:v>
                </c:pt>
                <c:pt idx="756">
                  <c:v>60000000</c:v>
                </c:pt>
                <c:pt idx="757">
                  <c:v>60000000</c:v>
                </c:pt>
                <c:pt idx="758">
                  <c:v>50000000</c:v>
                </c:pt>
                <c:pt idx="759">
                  <c:v>54000000</c:v>
                </c:pt>
                <c:pt idx="760">
                  <c:v>30000000</c:v>
                </c:pt>
                <c:pt idx="761">
                  <c:v>28000000</c:v>
                </c:pt>
                <c:pt idx="762">
                  <c:v>25000000</c:v>
                </c:pt>
                <c:pt idx="763">
                  <c:v>20000000</c:v>
                </c:pt>
                <c:pt idx="764">
                  <c:v>10000000</c:v>
                </c:pt>
                <c:pt idx="765">
                  <c:v>100000000</c:v>
                </c:pt>
                <c:pt idx="766">
                  <c:v>70000000</c:v>
                </c:pt>
                <c:pt idx="767">
                  <c:v>53000000</c:v>
                </c:pt>
                <c:pt idx="768">
                  <c:v>50000000</c:v>
                </c:pt>
                <c:pt idx="769">
                  <c:v>40000000</c:v>
                </c:pt>
                <c:pt idx="770">
                  <c:v>35000000</c:v>
                </c:pt>
                <c:pt idx="771">
                  <c:v>115000000</c:v>
                </c:pt>
                <c:pt idx="772">
                  <c:v>68000000</c:v>
                </c:pt>
                <c:pt idx="773">
                  <c:v>70000000</c:v>
                </c:pt>
                <c:pt idx="774">
                  <c:v>70000000</c:v>
                </c:pt>
                <c:pt idx="775">
                  <c:v>80000000</c:v>
                </c:pt>
                <c:pt idx="776">
                  <c:v>50000000</c:v>
                </c:pt>
                <c:pt idx="777">
                  <c:v>12800000</c:v>
                </c:pt>
                <c:pt idx="778">
                  <c:v>20000000</c:v>
                </c:pt>
                <c:pt idx="779">
                  <c:v>25000000</c:v>
                </c:pt>
                <c:pt idx="780">
                  <c:v>200000</c:v>
                </c:pt>
                <c:pt idx="781">
                  <c:v>90000000</c:v>
                </c:pt>
                <c:pt idx="782">
                  <c:v>120000000</c:v>
                </c:pt>
                <c:pt idx="783">
                  <c:v>82000000</c:v>
                </c:pt>
                <c:pt idx="784">
                  <c:v>70000000</c:v>
                </c:pt>
                <c:pt idx="785">
                  <c:v>69000000</c:v>
                </c:pt>
                <c:pt idx="786">
                  <c:v>50000000</c:v>
                </c:pt>
                <c:pt idx="787">
                  <c:v>26000000</c:v>
                </c:pt>
                <c:pt idx="788">
                  <c:v>83000000</c:v>
                </c:pt>
                <c:pt idx="789">
                  <c:v>8000000</c:v>
                </c:pt>
                <c:pt idx="790">
                  <c:v>66000000</c:v>
                </c:pt>
                <c:pt idx="791">
                  <c:v>60000000</c:v>
                </c:pt>
                <c:pt idx="792">
                  <c:v>3000000</c:v>
                </c:pt>
                <c:pt idx="793">
                  <c:v>28000000</c:v>
                </c:pt>
                <c:pt idx="794">
                  <c:v>20000000</c:v>
                </c:pt>
                <c:pt idx="795">
                  <c:v>13000000</c:v>
                </c:pt>
                <c:pt idx="796">
                  <c:v>7000000</c:v>
                </c:pt>
                <c:pt idx="797">
                  <c:v>4500000</c:v>
                </c:pt>
                <c:pt idx="798">
                  <c:v>26000000</c:v>
                </c:pt>
                <c:pt idx="799">
                  <c:v>65000000</c:v>
                </c:pt>
                <c:pt idx="800">
                  <c:v>110000000</c:v>
                </c:pt>
                <c:pt idx="801">
                  <c:v>57000000</c:v>
                </c:pt>
                <c:pt idx="802">
                  <c:v>50000000</c:v>
                </c:pt>
                <c:pt idx="803">
                  <c:v>22000000</c:v>
                </c:pt>
                <c:pt idx="804">
                  <c:v>45000000</c:v>
                </c:pt>
                <c:pt idx="805">
                  <c:v>45000000</c:v>
                </c:pt>
                <c:pt idx="806">
                  <c:v>40000000</c:v>
                </c:pt>
                <c:pt idx="807">
                  <c:v>33000000</c:v>
                </c:pt>
                <c:pt idx="808">
                  <c:v>28000000</c:v>
                </c:pt>
                <c:pt idx="809">
                  <c:v>2700000</c:v>
                </c:pt>
                <c:pt idx="810">
                  <c:v>75000000</c:v>
                </c:pt>
                <c:pt idx="811">
                  <c:v>50000000</c:v>
                </c:pt>
                <c:pt idx="812">
                  <c:v>33000000</c:v>
                </c:pt>
                <c:pt idx="813">
                  <c:v>35000000</c:v>
                </c:pt>
                <c:pt idx="814">
                  <c:v>28000000</c:v>
                </c:pt>
                <c:pt idx="815">
                  <c:v>15000000</c:v>
                </c:pt>
                <c:pt idx="816">
                  <c:v>95000000</c:v>
                </c:pt>
                <c:pt idx="817">
                  <c:v>60000000</c:v>
                </c:pt>
                <c:pt idx="818">
                  <c:v>65000000</c:v>
                </c:pt>
                <c:pt idx="819">
                  <c:v>54000000</c:v>
                </c:pt>
                <c:pt idx="820">
                  <c:v>45000000</c:v>
                </c:pt>
                <c:pt idx="821">
                  <c:v>45000000</c:v>
                </c:pt>
                <c:pt idx="822">
                  <c:v>40000000</c:v>
                </c:pt>
                <c:pt idx="823">
                  <c:v>35000000</c:v>
                </c:pt>
                <c:pt idx="824">
                  <c:v>30000000</c:v>
                </c:pt>
                <c:pt idx="825">
                  <c:v>20000000</c:v>
                </c:pt>
                <c:pt idx="826">
                  <c:v>15000000</c:v>
                </c:pt>
                <c:pt idx="827">
                  <c:v>11000000</c:v>
                </c:pt>
                <c:pt idx="828">
                  <c:v>10000000</c:v>
                </c:pt>
                <c:pt idx="829">
                  <c:v>9000000</c:v>
                </c:pt>
                <c:pt idx="830">
                  <c:v>53000000</c:v>
                </c:pt>
                <c:pt idx="831">
                  <c:v>30000000</c:v>
                </c:pt>
                <c:pt idx="832">
                  <c:v>20000000</c:v>
                </c:pt>
                <c:pt idx="833">
                  <c:v>10000000</c:v>
                </c:pt>
                <c:pt idx="834">
                  <c:v>120000000</c:v>
                </c:pt>
                <c:pt idx="835">
                  <c:v>102000000</c:v>
                </c:pt>
                <c:pt idx="836">
                  <c:v>82000000</c:v>
                </c:pt>
                <c:pt idx="837">
                  <c:v>60000000</c:v>
                </c:pt>
                <c:pt idx="838">
                  <c:v>34000000</c:v>
                </c:pt>
                <c:pt idx="839">
                  <c:v>26000000</c:v>
                </c:pt>
                <c:pt idx="840">
                  <c:v>110000000</c:v>
                </c:pt>
                <c:pt idx="841">
                  <c:v>75000000</c:v>
                </c:pt>
                <c:pt idx="842">
                  <c:v>80000000</c:v>
                </c:pt>
                <c:pt idx="843">
                  <c:v>60000000</c:v>
                </c:pt>
                <c:pt idx="844">
                  <c:v>50000000</c:v>
                </c:pt>
                <c:pt idx="845">
                  <c:v>35000000</c:v>
                </c:pt>
                <c:pt idx="846">
                  <c:v>38000000</c:v>
                </c:pt>
                <c:pt idx="847">
                  <c:v>200000000</c:v>
                </c:pt>
                <c:pt idx="848">
                  <c:v>150000000</c:v>
                </c:pt>
                <c:pt idx="849">
                  <c:v>150000000</c:v>
                </c:pt>
                <c:pt idx="850">
                  <c:v>137000000</c:v>
                </c:pt>
                <c:pt idx="851">
                  <c:v>110000000</c:v>
                </c:pt>
                <c:pt idx="852">
                  <c:v>102000000</c:v>
                </c:pt>
                <c:pt idx="853">
                  <c:v>70000000</c:v>
                </c:pt>
                <c:pt idx="854">
                  <c:v>63000000</c:v>
                </c:pt>
                <c:pt idx="855">
                  <c:v>62000000</c:v>
                </c:pt>
                <c:pt idx="856">
                  <c:v>24000000</c:v>
                </c:pt>
                <c:pt idx="857">
                  <c:v>20000000</c:v>
                </c:pt>
                <c:pt idx="858">
                  <c:v>6500000</c:v>
                </c:pt>
                <c:pt idx="859">
                  <c:v>6000000</c:v>
                </c:pt>
                <c:pt idx="860">
                  <c:v>70000000</c:v>
                </c:pt>
                <c:pt idx="861">
                  <c:v>10000000</c:v>
                </c:pt>
                <c:pt idx="862">
                  <c:v>80000000</c:v>
                </c:pt>
                <c:pt idx="863">
                  <c:v>70000000</c:v>
                </c:pt>
                <c:pt idx="864">
                  <c:v>45000000</c:v>
                </c:pt>
                <c:pt idx="865">
                  <c:v>61000000</c:v>
                </c:pt>
                <c:pt idx="866">
                  <c:v>60000000</c:v>
                </c:pt>
                <c:pt idx="867">
                  <c:v>50000000</c:v>
                </c:pt>
                <c:pt idx="868">
                  <c:v>49000000</c:v>
                </c:pt>
                <c:pt idx="869">
                  <c:v>40000000</c:v>
                </c:pt>
                <c:pt idx="870">
                  <c:v>38000000</c:v>
                </c:pt>
                <c:pt idx="871">
                  <c:v>40000000</c:v>
                </c:pt>
                <c:pt idx="872">
                  <c:v>30000000</c:v>
                </c:pt>
                <c:pt idx="873">
                  <c:v>30000000</c:v>
                </c:pt>
                <c:pt idx="874">
                  <c:v>10000000</c:v>
                </c:pt>
                <c:pt idx="875">
                  <c:v>105000000</c:v>
                </c:pt>
                <c:pt idx="876">
                  <c:v>5600000</c:v>
                </c:pt>
                <c:pt idx="877">
                  <c:v>250000000</c:v>
                </c:pt>
                <c:pt idx="878">
                  <c:v>120000000</c:v>
                </c:pt>
                <c:pt idx="879">
                  <c:v>92000000</c:v>
                </c:pt>
                <c:pt idx="880">
                  <c:v>100000000</c:v>
                </c:pt>
                <c:pt idx="881">
                  <c:v>70000000</c:v>
                </c:pt>
                <c:pt idx="882">
                  <c:v>70000000</c:v>
                </c:pt>
                <c:pt idx="883">
                  <c:v>70000000</c:v>
                </c:pt>
                <c:pt idx="884">
                  <c:v>60000000</c:v>
                </c:pt>
                <c:pt idx="885">
                  <c:v>71000000</c:v>
                </c:pt>
                <c:pt idx="886">
                  <c:v>55000000</c:v>
                </c:pt>
                <c:pt idx="887">
                  <c:v>52000000</c:v>
                </c:pt>
                <c:pt idx="888">
                  <c:v>50000000</c:v>
                </c:pt>
                <c:pt idx="889">
                  <c:v>50000000</c:v>
                </c:pt>
                <c:pt idx="890">
                  <c:v>48000000</c:v>
                </c:pt>
                <c:pt idx="891">
                  <c:v>45000000</c:v>
                </c:pt>
                <c:pt idx="892">
                  <c:v>45000000</c:v>
                </c:pt>
                <c:pt idx="893">
                  <c:v>28000000</c:v>
                </c:pt>
                <c:pt idx="894">
                  <c:v>25000000</c:v>
                </c:pt>
                <c:pt idx="895">
                  <c:v>23000000</c:v>
                </c:pt>
                <c:pt idx="896">
                  <c:v>20000000</c:v>
                </c:pt>
                <c:pt idx="897">
                  <c:v>17000000</c:v>
                </c:pt>
                <c:pt idx="898">
                  <c:v>5000000</c:v>
                </c:pt>
                <c:pt idx="899">
                  <c:v>32000000</c:v>
                </c:pt>
                <c:pt idx="900">
                  <c:v>62000000</c:v>
                </c:pt>
                <c:pt idx="901">
                  <c:v>35000000</c:v>
                </c:pt>
                <c:pt idx="902">
                  <c:v>175000000</c:v>
                </c:pt>
                <c:pt idx="903">
                  <c:v>2000000</c:v>
                </c:pt>
                <c:pt idx="904">
                  <c:v>70000000</c:v>
                </c:pt>
                <c:pt idx="905">
                  <c:v>75000000</c:v>
                </c:pt>
                <c:pt idx="906">
                  <c:v>12000000</c:v>
                </c:pt>
                <c:pt idx="907">
                  <c:v>40000000</c:v>
                </c:pt>
                <c:pt idx="908">
                  <c:v>150000000</c:v>
                </c:pt>
                <c:pt idx="909">
                  <c:v>45000000</c:v>
                </c:pt>
                <c:pt idx="910">
                  <c:v>175000000</c:v>
                </c:pt>
                <c:pt idx="911">
                  <c:v>40000000</c:v>
                </c:pt>
                <c:pt idx="912">
                  <c:v>60000000</c:v>
                </c:pt>
                <c:pt idx="913">
                  <c:v>80000000</c:v>
                </c:pt>
                <c:pt idx="914">
                  <c:v>24000000</c:v>
                </c:pt>
                <c:pt idx="915">
                  <c:v>14000000</c:v>
                </c:pt>
                <c:pt idx="916">
                  <c:v>175000000</c:v>
                </c:pt>
                <c:pt idx="917">
                  <c:v>150000000</c:v>
                </c:pt>
                <c:pt idx="918">
                  <c:v>149000000</c:v>
                </c:pt>
                <c:pt idx="919">
                  <c:v>145000000</c:v>
                </c:pt>
                <c:pt idx="920">
                  <c:v>132000000</c:v>
                </c:pt>
                <c:pt idx="921">
                  <c:v>99000000</c:v>
                </c:pt>
                <c:pt idx="922">
                  <c:v>95000000</c:v>
                </c:pt>
                <c:pt idx="923">
                  <c:v>94000000</c:v>
                </c:pt>
                <c:pt idx="924">
                  <c:v>85000000</c:v>
                </c:pt>
                <c:pt idx="925">
                  <c:v>80000000</c:v>
                </c:pt>
                <c:pt idx="926">
                  <c:v>80000000</c:v>
                </c:pt>
                <c:pt idx="927">
                  <c:v>75000000</c:v>
                </c:pt>
                <c:pt idx="928">
                  <c:v>75000000</c:v>
                </c:pt>
                <c:pt idx="929">
                  <c:v>59000000</c:v>
                </c:pt>
                <c:pt idx="930">
                  <c:v>105000000</c:v>
                </c:pt>
                <c:pt idx="931">
                  <c:v>55000000</c:v>
                </c:pt>
                <c:pt idx="932">
                  <c:v>55000000</c:v>
                </c:pt>
                <c:pt idx="933">
                  <c:v>50000000</c:v>
                </c:pt>
                <c:pt idx="934">
                  <c:v>42000000</c:v>
                </c:pt>
                <c:pt idx="935">
                  <c:v>15000000</c:v>
                </c:pt>
                <c:pt idx="936">
                  <c:v>3000000</c:v>
                </c:pt>
                <c:pt idx="937">
                  <c:v>200000000</c:v>
                </c:pt>
                <c:pt idx="938">
                  <c:v>200000000</c:v>
                </c:pt>
                <c:pt idx="939">
                  <c:v>185000000</c:v>
                </c:pt>
                <c:pt idx="940">
                  <c:v>165000000</c:v>
                </c:pt>
                <c:pt idx="941">
                  <c:v>160000000</c:v>
                </c:pt>
                <c:pt idx="942">
                  <c:v>120000000</c:v>
                </c:pt>
                <c:pt idx="943">
                  <c:v>115000000</c:v>
                </c:pt>
                <c:pt idx="944">
                  <c:v>135000000</c:v>
                </c:pt>
                <c:pt idx="945">
                  <c:v>110000000</c:v>
                </c:pt>
                <c:pt idx="946">
                  <c:v>105000000</c:v>
                </c:pt>
                <c:pt idx="947">
                  <c:v>100000000</c:v>
                </c:pt>
                <c:pt idx="948">
                  <c:v>90000000</c:v>
                </c:pt>
                <c:pt idx="949">
                  <c:v>100000000</c:v>
                </c:pt>
                <c:pt idx="950">
                  <c:v>76000000</c:v>
                </c:pt>
                <c:pt idx="951">
                  <c:v>74000000</c:v>
                </c:pt>
                <c:pt idx="952">
                  <c:v>63000000</c:v>
                </c:pt>
                <c:pt idx="953">
                  <c:v>60000000</c:v>
                </c:pt>
                <c:pt idx="954">
                  <c:v>60000000</c:v>
                </c:pt>
                <c:pt idx="955">
                  <c:v>60000000</c:v>
                </c:pt>
                <c:pt idx="956">
                  <c:v>60000000</c:v>
                </c:pt>
                <c:pt idx="957">
                  <c:v>47000000</c:v>
                </c:pt>
                <c:pt idx="958">
                  <c:v>120000000</c:v>
                </c:pt>
                <c:pt idx="959">
                  <c:v>50000000</c:v>
                </c:pt>
                <c:pt idx="960">
                  <c:v>34000000</c:v>
                </c:pt>
                <c:pt idx="961">
                  <c:v>30000000</c:v>
                </c:pt>
                <c:pt idx="962">
                  <c:v>30000000</c:v>
                </c:pt>
                <c:pt idx="963">
                  <c:v>25000000</c:v>
                </c:pt>
                <c:pt idx="964">
                  <c:v>20000000</c:v>
                </c:pt>
                <c:pt idx="965">
                  <c:v>90000000</c:v>
                </c:pt>
                <c:pt idx="966">
                  <c:v>75000000</c:v>
                </c:pt>
                <c:pt idx="967">
                  <c:v>150000000</c:v>
                </c:pt>
                <c:pt idx="968">
                  <c:v>25000000</c:v>
                </c:pt>
                <c:pt idx="969">
                  <c:v>260000000</c:v>
                </c:pt>
                <c:pt idx="970">
                  <c:v>28000000</c:v>
                </c:pt>
                <c:pt idx="971">
                  <c:v>150000000</c:v>
                </c:pt>
                <c:pt idx="972">
                  <c:v>50000000</c:v>
                </c:pt>
                <c:pt idx="973">
                  <c:v>80000000</c:v>
                </c:pt>
                <c:pt idx="974">
                  <c:v>80000000</c:v>
                </c:pt>
                <c:pt idx="975">
                  <c:v>103000000</c:v>
                </c:pt>
                <c:pt idx="976">
                  <c:v>90000000</c:v>
                </c:pt>
                <c:pt idx="977">
                  <c:v>30000000</c:v>
                </c:pt>
                <c:pt idx="978">
                  <c:v>95000000</c:v>
                </c:pt>
                <c:pt idx="979">
                  <c:v>30000000</c:v>
                </c:pt>
                <c:pt idx="980">
                  <c:v>20000000</c:v>
                </c:pt>
                <c:pt idx="981">
                  <c:v>165000000</c:v>
                </c:pt>
                <c:pt idx="982">
                  <c:v>145000000</c:v>
                </c:pt>
                <c:pt idx="983">
                  <c:v>75000000</c:v>
                </c:pt>
                <c:pt idx="984">
                  <c:v>150000000</c:v>
                </c:pt>
                <c:pt idx="985">
                  <c:v>70000000</c:v>
                </c:pt>
                <c:pt idx="986">
                  <c:v>40000000</c:v>
                </c:pt>
                <c:pt idx="987">
                  <c:v>37000000</c:v>
                </c:pt>
                <c:pt idx="988">
                  <c:v>200000000</c:v>
                </c:pt>
                <c:pt idx="989">
                  <c:v>135000000</c:v>
                </c:pt>
                <c:pt idx="990">
                  <c:v>120000000</c:v>
                </c:pt>
                <c:pt idx="991">
                  <c:v>35000000</c:v>
                </c:pt>
                <c:pt idx="992">
                  <c:v>135000000</c:v>
                </c:pt>
                <c:pt idx="993">
                  <c:v>40000000</c:v>
                </c:pt>
                <c:pt idx="994">
                  <c:v>81200000</c:v>
                </c:pt>
                <c:pt idx="995">
                  <c:v>50000000</c:v>
                </c:pt>
                <c:pt idx="996">
                  <c:v>55000000</c:v>
                </c:pt>
                <c:pt idx="997">
                  <c:v>45000000</c:v>
                </c:pt>
                <c:pt idx="998">
                  <c:v>80000000</c:v>
                </c:pt>
                <c:pt idx="999">
                  <c:v>12500000</c:v>
                </c:pt>
                <c:pt idx="1000">
                  <c:v>165000000</c:v>
                </c:pt>
                <c:pt idx="1001">
                  <c:v>165000000</c:v>
                </c:pt>
                <c:pt idx="1002">
                  <c:v>145000000</c:v>
                </c:pt>
                <c:pt idx="1003">
                  <c:v>100000000</c:v>
                </c:pt>
                <c:pt idx="1004">
                  <c:v>86000000</c:v>
                </c:pt>
                <c:pt idx="1005">
                  <c:v>34000000</c:v>
                </c:pt>
                <c:pt idx="1006">
                  <c:v>24000000</c:v>
                </c:pt>
                <c:pt idx="1007">
                  <c:v>20000000</c:v>
                </c:pt>
                <c:pt idx="1008">
                  <c:v>19000000</c:v>
                </c:pt>
                <c:pt idx="1009">
                  <c:v>6500000</c:v>
                </c:pt>
                <c:pt idx="1010">
                  <c:v>70000000</c:v>
                </c:pt>
                <c:pt idx="1011">
                  <c:v>90000000</c:v>
                </c:pt>
                <c:pt idx="1012">
                  <c:v>20000000</c:v>
                </c:pt>
                <c:pt idx="1013">
                  <c:v>180000000</c:v>
                </c:pt>
                <c:pt idx="1014">
                  <c:v>140000000</c:v>
                </c:pt>
                <c:pt idx="1015">
                  <c:v>127500000</c:v>
                </c:pt>
                <c:pt idx="1016">
                  <c:v>80000000</c:v>
                </c:pt>
                <c:pt idx="1017">
                  <c:v>2400000000</c:v>
                </c:pt>
                <c:pt idx="1018">
                  <c:v>28000000</c:v>
                </c:pt>
                <c:pt idx="1019">
                  <c:v>63000000</c:v>
                </c:pt>
                <c:pt idx="1020">
                  <c:v>1000000</c:v>
                </c:pt>
                <c:pt idx="1021">
                  <c:v>15000000</c:v>
                </c:pt>
                <c:pt idx="1022">
                  <c:v>15000000</c:v>
                </c:pt>
                <c:pt idx="1023">
                  <c:v>7000000</c:v>
                </c:pt>
                <c:pt idx="1024">
                  <c:v>6000000</c:v>
                </c:pt>
                <c:pt idx="1025">
                  <c:v>55000000</c:v>
                </c:pt>
                <c:pt idx="1026">
                  <c:v>70000000</c:v>
                </c:pt>
                <c:pt idx="1027">
                  <c:v>390000000</c:v>
                </c:pt>
                <c:pt idx="1028">
                  <c:v>20000000</c:v>
                </c:pt>
                <c:pt idx="1029">
                  <c:v>15000000</c:v>
                </c:pt>
                <c:pt idx="1030">
                  <c:v>500000</c:v>
                </c:pt>
                <c:pt idx="1031">
                  <c:v>35000000</c:v>
                </c:pt>
                <c:pt idx="1032">
                  <c:v>32000000</c:v>
                </c:pt>
                <c:pt idx="1033">
                  <c:v>18000000</c:v>
                </c:pt>
                <c:pt idx="1034">
                  <c:v>10000000</c:v>
                </c:pt>
                <c:pt idx="1035">
                  <c:v>60000000</c:v>
                </c:pt>
                <c:pt idx="1036">
                  <c:v>48000000</c:v>
                </c:pt>
                <c:pt idx="1037">
                  <c:v>31000000</c:v>
                </c:pt>
                <c:pt idx="1038">
                  <c:v>30000000</c:v>
                </c:pt>
                <c:pt idx="1039">
                  <c:v>21500000</c:v>
                </c:pt>
                <c:pt idx="1040">
                  <c:v>20000000</c:v>
                </c:pt>
                <c:pt idx="1041">
                  <c:v>19000000</c:v>
                </c:pt>
                <c:pt idx="1042">
                  <c:v>20000000</c:v>
                </c:pt>
                <c:pt idx="1043">
                  <c:v>18000000</c:v>
                </c:pt>
                <c:pt idx="1044">
                  <c:v>15000000</c:v>
                </c:pt>
                <c:pt idx="1045">
                  <c:v>14000000</c:v>
                </c:pt>
                <c:pt idx="1046">
                  <c:v>12000000</c:v>
                </c:pt>
                <c:pt idx="1047">
                  <c:v>9000000</c:v>
                </c:pt>
                <c:pt idx="1048">
                  <c:v>8800000</c:v>
                </c:pt>
                <c:pt idx="1049">
                  <c:v>21150000</c:v>
                </c:pt>
                <c:pt idx="1050">
                  <c:v>25000000</c:v>
                </c:pt>
                <c:pt idx="1051">
                  <c:v>50000000</c:v>
                </c:pt>
                <c:pt idx="1052">
                  <c:v>50000000</c:v>
                </c:pt>
                <c:pt idx="1053">
                  <c:v>65000000</c:v>
                </c:pt>
                <c:pt idx="1054">
                  <c:v>26000000</c:v>
                </c:pt>
                <c:pt idx="1055">
                  <c:v>34000000</c:v>
                </c:pt>
                <c:pt idx="1056">
                  <c:v>50000000</c:v>
                </c:pt>
                <c:pt idx="1057">
                  <c:v>45000000</c:v>
                </c:pt>
                <c:pt idx="1058">
                  <c:v>45000000</c:v>
                </c:pt>
                <c:pt idx="1059">
                  <c:v>18500000</c:v>
                </c:pt>
                <c:pt idx="1060">
                  <c:v>17700000</c:v>
                </c:pt>
                <c:pt idx="1061">
                  <c:v>12000000</c:v>
                </c:pt>
                <c:pt idx="1062">
                  <c:v>1000000</c:v>
                </c:pt>
                <c:pt idx="1063">
                  <c:v>6500000</c:v>
                </c:pt>
                <c:pt idx="1064">
                  <c:v>85000000</c:v>
                </c:pt>
                <c:pt idx="1065">
                  <c:v>80000000</c:v>
                </c:pt>
                <c:pt idx="1066">
                  <c:v>19000000</c:v>
                </c:pt>
                <c:pt idx="1067">
                  <c:v>20000000</c:v>
                </c:pt>
                <c:pt idx="1068">
                  <c:v>20000000</c:v>
                </c:pt>
                <c:pt idx="1069">
                  <c:v>10000000</c:v>
                </c:pt>
                <c:pt idx="1070">
                  <c:v>50000000</c:v>
                </c:pt>
                <c:pt idx="1071">
                  <c:v>90000000</c:v>
                </c:pt>
                <c:pt idx="1072">
                  <c:v>60000000</c:v>
                </c:pt>
                <c:pt idx="1073">
                  <c:v>20000000</c:v>
                </c:pt>
                <c:pt idx="1074">
                  <c:v>12000000</c:v>
                </c:pt>
                <c:pt idx="1075">
                  <c:v>16000000</c:v>
                </c:pt>
                <c:pt idx="1076">
                  <c:v>2000000</c:v>
                </c:pt>
                <c:pt idx="1077">
                  <c:v>10000000</c:v>
                </c:pt>
                <c:pt idx="1078">
                  <c:v>25000000</c:v>
                </c:pt>
                <c:pt idx="1079">
                  <c:v>85000000</c:v>
                </c:pt>
                <c:pt idx="1080">
                  <c:v>60000000</c:v>
                </c:pt>
                <c:pt idx="1081">
                  <c:v>18000000</c:v>
                </c:pt>
                <c:pt idx="1082">
                  <c:v>15000000</c:v>
                </c:pt>
                <c:pt idx="1083">
                  <c:v>13000000</c:v>
                </c:pt>
                <c:pt idx="1084">
                  <c:v>150000000</c:v>
                </c:pt>
                <c:pt idx="1085">
                  <c:v>150000000</c:v>
                </c:pt>
                <c:pt idx="1086">
                  <c:v>127000000</c:v>
                </c:pt>
                <c:pt idx="1087">
                  <c:v>112000000</c:v>
                </c:pt>
                <c:pt idx="1088">
                  <c:v>109000000</c:v>
                </c:pt>
                <c:pt idx="1089">
                  <c:v>133000000</c:v>
                </c:pt>
                <c:pt idx="1090">
                  <c:v>70000000</c:v>
                </c:pt>
                <c:pt idx="1091">
                  <c:v>37000000</c:v>
                </c:pt>
                <c:pt idx="1092">
                  <c:v>29000000</c:v>
                </c:pt>
                <c:pt idx="1093">
                  <c:v>22000000</c:v>
                </c:pt>
                <c:pt idx="1094">
                  <c:v>15000000</c:v>
                </c:pt>
                <c:pt idx="1095">
                  <c:v>80000000</c:v>
                </c:pt>
                <c:pt idx="1096">
                  <c:v>24000000</c:v>
                </c:pt>
                <c:pt idx="1097">
                  <c:v>17000000</c:v>
                </c:pt>
                <c:pt idx="1098">
                  <c:v>50000000</c:v>
                </c:pt>
                <c:pt idx="1099">
                  <c:v>45000000</c:v>
                </c:pt>
                <c:pt idx="1100">
                  <c:v>42000000</c:v>
                </c:pt>
                <c:pt idx="1101">
                  <c:v>17000000</c:v>
                </c:pt>
                <c:pt idx="1102">
                  <c:v>45000000</c:v>
                </c:pt>
                <c:pt idx="1103">
                  <c:v>90000000</c:v>
                </c:pt>
                <c:pt idx="1104">
                  <c:v>26000000</c:v>
                </c:pt>
                <c:pt idx="1105">
                  <c:v>32000000</c:v>
                </c:pt>
                <c:pt idx="1106">
                  <c:v>20000000</c:v>
                </c:pt>
                <c:pt idx="1107">
                  <c:v>60000000</c:v>
                </c:pt>
                <c:pt idx="1108">
                  <c:v>35000000</c:v>
                </c:pt>
                <c:pt idx="1109">
                  <c:v>35000000</c:v>
                </c:pt>
                <c:pt idx="1110">
                  <c:v>15000000</c:v>
                </c:pt>
                <c:pt idx="1111">
                  <c:v>49900000</c:v>
                </c:pt>
                <c:pt idx="1112">
                  <c:v>50000000</c:v>
                </c:pt>
                <c:pt idx="1113">
                  <c:v>229575</c:v>
                </c:pt>
                <c:pt idx="1114">
                  <c:v>20000000</c:v>
                </c:pt>
                <c:pt idx="1115">
                  <c:v>5000000</c:v>
                </c:pt>
                <c:pt idx="1116">
                  <c:v>1400000</c:v>
                </c:pt>
                <c:pt idx="1117">
                  <c:v>23600000</c:v>
                </c:pt>
                <c:pt idx="1118">
                  <c:v>10000000</c:v>
                </c:pt>
                <c:pt idx="1119">
                  <c:v>3700000</c:v>
                </c:pt>
                <c:pt idx="1120">
                  <c:v>84000000</c:v>
                </c:pt>
                <c:pt idx="1121">
                  <c:v>19000000</c:v>
                </c:pt>
                <c:pt idx="1122">
                  <c:v>19000000</c:v>
                </c:pt>
                <c:pt idx="1123">
                  <c:v>13000000</c:v>
                </c:pt>
                <c:pt idx="1124">
                  <c:v>100000000</c:v>
                </c:pt>
                <c:pt idx="1125">
                  <c:v>45000000</c:v>
                </c:pt>
                <c:pt idx="1126">
                  <c:v>50000000</c:v>
                </c:pt>
                <c:pt idx="1127">
                  <c:v>40000000</c:v>
                </c:pt>
                <c:pt idx="1128">
                  <c:v>40000000</c:v>
                </c:pt>
                <c:pt idx="1129">
                  <c:v>25000000</c:v>
                </c:pt>
                <c:pt idx="1130">
                  <c:v>22700000</c:v>
                </c:pt>
                <c:pt idx="1131">
                  <c:v>19000000</c:v>
                </c:pt>
                <c:pt idx="1132">
                  <c:v>3000000</c:v>
                </c:pt>
                <c:pt idx="1133">
                  <c:v>40000000</c:v>
                </c:pt>
                <c:pt idx="1134">
                  <c:v>2600000</c:v>
                </c:pt>
                <c:pt idx="1135">
                  <c:v>15000000</c:v>
                </c:pt>
                <c:pt idx="1136">
                  <c:v>17000000</c:v>
                </c:pt>
                <c:pt idx="1137">
                  <c:v>55000000</c:v>
                </c:pt>
                <c:pt idx="1138">
                  <c:v>20000000</c:v>
                </c:pt>
                <c:pt idx="1139">
                  <c:v>150000</c:v>
                </c:pt>
                <c:pt idx="1140">
                  <c:v>6000000</c:v>
                </c:pt>
                <c:pt idx="1141">
                  <c:v>38000000</c:v>
                </c:pt>
                <c:pt idx="1142">
                  <c:v>25000000</c:v>
                </c:pt>
                <c:pt idx="1143">
                  <c:v>25000000</c:v>
                </c:pt>
                <c:pt idx="1144">
                  <c:v>21000000</c:v>
                </c:pt>
                <c:pt idx="1145">
                  <c:v>14000000</c:v>
                </c:pt>
                <c:pt idx="1146">
                  <c:v>10000000</c:v>
                </c:pt>
                <c:pt idx="1147">
                  <c:v>8000000</c:v>
                </c:pt>
                <c:pt idx="1148">
                  <c:v>1800000</c:v>
                </c:pt>
                <c:pt idx="1149">
                  <c:v>59660000</c:v>
                </c:pt>
                <c:pt idx="1150">
                  <c:v>40000000</c:v>
                </c:pt>
                <c:pt idx="1151">
                  <c:v>15000000</c:v>
                </c:pt>
                <c:pt idx="1152">
                  <c:v>12000000</c:v>
                </c:pt>
                <c:pt idx="1153">
                  <c:v>100000000</c:v>
                </c:pt>
                <c:pt idx="1154">
                  <c:v>17000000</c:v>
                </c:pt>
                <c:pt idx="1155">
                  <c:v>170000000</c:v>
                </c:pt>
                <c:pt idx="1156">
                  <c:v>120000000</c:v>
                </c:pt>
                <c:pt idx="1157">
                  <c:v>70000000</c:v>
                </c:pt>
                <c:pt idx="1158">
                  <c:v>15000000</c:v>
                </c:pt>
                <c:pt idx="1159">
                  <c:v>68000000</c:v>
                </c:pt>
                <c:pt idx="1160">
                  <c:v>50000000</c:v>
                </c:pt>
                <c:pt idx="1161">
                  <c:v>62000000</c:v>
                </c:pt>
                <c:pt idx="1162">
                  <c:v>16000000</c:v>
                </c:pt>
                <c:pt idx="1163">
                  <c:v>27000000</c:v>
                </c:pt>
                <c:pt idx="1164">
                  <c:v>70000000</c:v>
                </c:pt>
                <c:pt idx="1165">
                  <c:v>79000000</c:v>
                </c:pt>
                <c:pt idx="1166">
                  <c:v>20000000</c:v>
                </c:pt>
                <c:pt idx="1167">
                  <c:v>55000000</c:v>
                </c:pt>
                <c:pt idx="1168">
                  <c:v>40000000</c:v>
                </c:pt>
                <c:pt idx="1169">
                  <c:v>3500000</c:v>
                </c:pt>
                <c:pt idx="1170">
                  <c:v>90000000</c:v>
                </c:pt>
                <c:pt idx="1171">
                  <c:v>40000000</c:v>
                </c:pt>
                <c:pt idx="1172">
                  <c:v>34000000</c:v>
                </c:pt>
                <c:pt idx="1173">
                  <c:v>11000000</c:v>
                </c:pt>
                <c:pt idx="1174">
                  <c:v>130000000</c:v>
                </c:pt>
                <c:pt idx="1175">
                  <c:v>35000000</c:v>
                </c:pt>
                <c:pt idx="1176">
                  <c:v>35000000</c:v>
                </c:pt>
                <c:pt idx="1177">
                  <c:v>9000000</c:v>
                </c:pt>
                <c:pt idx="1178">
                  <c:v>165000000</c:v>
                </c:pt>
                <c:pt idx="1179">
                  <c:v>108000000</c:v>
                </c:pt>
                <c:pt idx="1180">
                  <c:v>100000000</c:v>
                </c:pt>
                <c:pt idx="1181">
                  <c:v>13000000</c:v>
                </c:pt>
                <c:pt idx="1182">
                  <c:v>100000000</c:v>
                </c:pt>
                <c:pt idx="1183">
                  <c:v>78000000</c:v>
                </c:pt>
                <c:pt idx="1184">
                  <c:v>69500000</c:v>
                </c:pt>
                <c:pt idx="1185">
                  <c:v>18000000</c:v>
                </c:pt>
                <c:pt idx="1186">
                  <c:v>100000000</c:v>
                </c:pt>
                <c:pt idx="1187">
                  <c:v>50000000</c:v>
                </c:pt>
                <c:pt idx="1188">
                  <c:v>30000000</c:v>
                </c:pt>
                <c:pt idx="1189">
                  <c:v>8000000</c:v>
                </c:pt>
                <c:pt idx="1190">
                  <c:v>12000000</c:v>
                </c:pt>
                <c:pt idx="1191">
                  <c:v>8000000</c:v>
                </c:pt>
                <c:pt idx="1192">
                  <c:v>14000000</c:v>
                </c:pt>
                <c:pt idx="1193">
                  <c:v>135000000</c:v>
                </c:pt>
                <c:pt idx="1194">
                  <c:v>75000000</c:v>
                </c:pt>
                <c:pt idx="1195">
                  <c:v>3000000</c:v>
                </c:pt>
                <c:pt idx="1196">
                  <c:v>44000000</c:v>
                </c:pt>
                <c:pt idx="1197">
                  <c:v>38000000</c:v>
                </c:pt>
                <c:pt idx="1198">
                  <c:v>22000000</c:v>
                </c:pt>
                <c:pt idx="1199">
                  <c:v>25530000</c:v>
                </c:pt>
                <c:pt idx="1200">
                  <c:v>20000000</c:v>
                </c:pt>
                <c:pt idx="1201">
                  <c:v>15000000</c:v>
                </c:pt>
                <c:pt idx="1202">
                  <c:v>180000000</c:v>
                </c:pt>
                <c:pt idx="1203">
                  <c:v>180000000</c:v>
                </c:pt>
                <c:pt idx="1204">
                  <c:v>170000000</c:v>
                </c:pt>
                <c:pt idx="1205">
                  <c:v>155000000</c:v>
                </c:pt>
                <c:pt idx="1206">
                  <c:v>140000000</c:v>
                </c:pt>
                <c:pt idx="1207">
                  <c:v>125000000</c:v>
                </c:pt>
                <c:pt idx="1208">
                  <c:v>90000000</c:v>
                </c:pt>
                <c:pt idx="1209">
                  <c:v>95000000</c:v>
                </c:pt>
                <c:pt idx="1210">
                  <c:v>90000000</c:v>
                </c:pt>
                <c:pt idx="1211">
                  <c:v>60000000</c:v>
                </c:pt>
                <c:pt idx="1212">
                  <c:v>25000000</c:v>
                </c:pt>
                <c:pt idx="1213">
                  <c:v>24000000</c:v>
                </c:pt>
                <c:pt idx="1214">
                  <c:v>25000000</c:v>
                </c:pt>
                <c:pt idx="1215">
                  <c:v>20000000</c:v>
                </c:pt>
                <c:pt idx="1216">
                  <c:v>2800000</c:v>
                </c:pt>
                <c:pt idx="1217">
                  <c:v>250000000</c:v>
                </c:pt>
                <c:pt idx="1218">
                  <c:v>150000000</c:v>
                </c:pt>
                <c:pt idx="1219">
                  <c:v>150000000</c:v>
                </c:pt>
                <c:pt idx="1220">
                  <c:v>130000000</c:v>
                </c:pt>
                <c:pt idx="1221">
                  <c:v>100000000</c:v>
                </c:pt>
                <c:pt idx="1222">
                  <c:v>70000000</c:v>
                </c:pt>
                <c:pt idx="1223">
                  <c:v>16000000</c:v>
                </c:pt>
                <c:pt idx="1224">
                  <c:v>55000000</c:v>
                </c:pt>
                <c:pt idx="1225">
                  <c:v>500000</c:v>
                </c:pt>
                <c:pt idx="1226">
                  <c:v>13000000</c:v>
                </c:pt>
                <c:pt idx="1227">
                  <c:v>250000000</c:v>
                </c:pt>
                <c:pt idx="1228">
                  <c:v>225000000</c:v>
                </c:pt>
                <c:pt idx="1229">
                  <c:v>195000000</c:v>
                </c:pt>
                <c:pt idx="1230">
                  <c:v>180000000</c:v>
                </c:pt>
                <c:pt idx="1231">
                  <c:v>4000000</c:v>
                </c:pt>
                <c:pt idx="1232">
                  <c:v>4000000</c:v>
                </c:pt>
                <c:pt idx="1233">
                  <c:v>15000000</c:v>
                </c:pt>
                <c:pt idx="1234">
                  <c:v>40000000</c:v>
                </c:pt>
                <c:pt idx="1235">
                  <c:v>18000000</c:v>
                </c:pt>
                <c:pt idx="1236">
                  <c:v>5000000</c:v>
                </c:pt>
                <c:pt idx="1237">
                  <c:v>6000000</c:v>
                </c:pt>
                <c:pt idx="1238">
                  <c:v>50000000</c:v>
                </c:pt>
                <c:pt idx="1239">
                  <c:v>210000</c:v>
                </c:pt>
                <c:pt idx="1240">
                  <c:v>30000000</c:v>
                </c:pt>
                <c:pt idx="1241">
                  <c:v>23000000</c:v>
                </c:pt>
                <c:pt idx="1242">
                  <c:v>20000000</c:v>
                </c:pt>
                <c:pt idx="1243">
                  <c:v>17000000</c:v>
                </c:pt>
                <c:pt idx="1244">
                  <c:v>3500000</c:v>
                </c:pt>
                <c:pt idx="1245">
                  <c:v>130000000</c:v>
                </c:pt>
                <c:pt idx="1246">
                  <c:v>85000000</c:v>
                </c:pt>
                <c:pt idx="1247">
                  <c:v>35000000</c:v>
                </c:pt>
                <c:pt idx="1248">
                  <c:v>12000000</c:v>
                </c:pt>
                <c:pt idx="1249">
                  <c:v>14000000</c:v>
                </c:pt>
                <c:pt idx="1250">
                  <c:v>14000000</c:v>
                </c:pt>
                <c:pt idx="1251">
                  <c:v>160000000</c:v>
                </c:pt>
                <c:pt idx="1252">
                  <c:v>130000000</c:v>
                </c:pt>
                <c:pt idx="1253">
                  <c:v>132000000</c:v>
                </c:pt>
                <c:pt idx="1254">
                  <c:v>125000000</c:v>
                </c:pt>
                <c:pt idx="1255">
                  <c:v>110000000</c:v>
                </c:pt>
                <c:pt idx="1256">
                  <c:v>90000000</c:v>
                </c:pt>
                <c:pt idx="1257">
                  <c:v>63000000</c:v>
                </c:pt>
                <c:pt idx="1258">
                  <c:v>26000000</c:v>
                </c:pt>
                <c:pt idx="1259">
                  <c:v>3800000</c:v>
                </c:pt>
                <c:pt idx="1260">
                  <c:v>1500000</c:v>
                </c:pt>
                <c:pt idx="1261">
                  <c:v>7300000</c:v>
                </c:pt>
                <c:pt idx="1262">
                  <c:v>9600000</c:v>
                </c:pt>
                <c:pt idx="1263">
                  <c:v>9500000</c:v>
                </c:pt>
                <c:pt idx="1264">
                  <c:v>30000000</c:v>
                </c:pt>
                <c:pt idx="1265">
                  <c:v>250000</c:v>
                </c:pt>
                <c:pt idx="1266">
                  <c:v>8000000</c:v>
                </c:pt>
                <c:pt idx="1267">
                  <c:v>75000000</c:v>
                </c:pt>
                <c:pt idx="1268">
                  <c:v>69000000</c:v>
                </c:pt>
                <c:pt idx="1269">
                  <c:v>51000000</c:v>
                </c:pt>
                <c:pt idx="1270">
                  <c:v>30000000</c:v>
                </c:pt>
                <c:pt idx="1271">
                  <c:v>5000000</c:v>
                </c:pt>
                <c:pt idx="1272">
                  <c:v>150000000</c:v>
                </c:pt>
                <c:pt idx="1273">
                  <c:v>85000000</c:v>
                </c:pt>
                <c:pt idx="1274">
                  <c:v>80000000</c:v>
                </c:pt>
                <c:pt idx="1275">
                  <c:v>55000000</c:v>
                </c:pt>
                <c:pt idx="1276">
                  <c:v>35000000</c:v>
                </c:pt>
                <c:pt idx="1277">
                  <c:v>75000000</c:v>
                </c:pt>
                <c:pt idx="1278">
                  <c:v>60000000</c:v>
                </c:pt>
                <c:pt idx="1279">
                  <c:v>32000000</c:v>
                </c:pt>
                <c:pt idx="1280">
                  <c:v>10000000</c:v>
                </c:pt>
                <c:pt idx="1281">
                  <c:v>85000000</c:v>
                </c:pt>
                <c:pt idx="1282">
                  <c:v>75000000</c:v>
                </c:pt>
                <c:pt idx="1283">
                  <c:v>78000000</c:v>
                </c:pt>
                <c:pt idx="1284">
                  <c:v>39000000</c:v>
                </c:pt>
                <c:pt idx="1285">
                  <c:v>100000000</c:v>
                </c:pt>
                <c:pt idx="1286">
                  <c:v>110000000</c:v>
                </c:pt>
                <c:pt idx="1287">
                  <c:v>135000000</c:v>
                </c:pt>
                <c:pt idx="1288">
                  <c:v>30000000</c:v>
                </c:pt>
                <c:pt idx="1289">
                  <c:v>23000000</c:v>
                </c:pt>
                <c:pt idx="1290">
                  <c:v>100000000</c:v>
                </c:pt>
                <c:pt idx="1291">
                  <c:v>76000000</c:v>
                </c:pt>
                <c:pt idx="1292">
                  <c:v>100000000</c:v>
                </c:pt>
                <c:pt idx="1293">
                  <c:v>75000000</c:v>
                </c:pt>
                <c:pt idx="1294">
                  <c:v>21000000</c:v>
                </c:pt>
                <c:pt idx="1295">
                  <c:v>200000000</c:v>
                </c:pt>
                <c:pt idx="1296">
                  <c:v>40000000</c:v>
                </c:pt>
                <c:pt idx="1297">
                  <c:v>100000000</c:v>
                </c:pt>
                <c:pt idx="1298">
                  <c:v>8700000</c:v>
                </c:pt>
                <c:pt idx="1299">
                  <c:v>60000000</c:v>
                </c:pt>
                <c:pt idx="1300">
                  <c:v>80000000</c:v>
                </c:pt>
                <c:pt idx="1301">
                  <c:v>2280000</c:v>
                </c:pt>
                <c:pt idx="1302">
                  <c:v>2600000</c:v>
                </c:pt>
                <c:pt idx="1303">
                  <c:v>2000000</c:v>
                </c:pt>
                <c:pt idx="1304">
                  <c:v>105000000</c:v>
                </c:pt>
                <c:pt idx="1305">
                  <c:v>20000000</c:v>
                </c:pt>
                <c:pt idx="1306">
                  <c:v>100000000</c:v>
                </c:pt>
                <c:pt idx="1307">
                  <c:v>13000000</c:v>
                </c:pt>
                <c:pt idx="1308">
                  <c:v>15000000</c:v>
                </c:pt>
                <c:pt idx="1309">
                  <c:v>13000000</c:v>
                </c:pt>
                <c:pt idx="1310">
                  <c:v>3000000</c:v>
                </c:pt>
                <c:pt idx="1311">
                  <c:v>60000000</c:v>
                </c:pt>
                <c:pt idx="1312">
                  <c:v>52000000</c:v>
                </c:pt>
                <c:pt idx="1313">
                  <c:v>48000000</c:v>
                </c:pt>
                <c:pt idx="1314">
                  <c:v>18000000</c:v>
                </c:pt>
                <c:pt idx="1315">
                  <c:v>23000000</c:v>
                </c:pt>
                <c:pt idx="1316">
                  <c:v>75000000</c:v>
                </c:pt>
                <c:pt idx="1317">
                  <c:v>28000000</c:v>
                </c:pt>
                <c:pt idx="1318">
                  <c:v>7200000</c:v>
                </c:pt>
                <c:pt idx="1319">
                  <c:v>35000000</c:v>
                </c:pt>
                <c:pt idx="1320">
                  <c:v>10000000</c:v>
                </c:pt>
                <c:pt idx="1321">
                  <c:v>50000000</c:v>
                </c:pt>
                <c:pt idx="1322">
                  <c:v>1000000</c:v>
                </c:pt>
                <c:pt idx="1323">
                  <c:v>13000000</c:v>
                </c:pt>
                <c:pt idx="1324">
                  <c:v>20000000</c:v>
                </c:pt>
                <c:pt idx="1325">
                  <c:v>3768785</c:v>
                </c:pt>
                <c:pt idx="1326">
                  <c:v>36000000</c:v>
                </c:pt>
                <c:pt idx="1327">
                  <c:v>60000</c:v>
                </c:pt>
                <c:pt idx="1328">
                  <c:v>1000000</c:v>
                </c:pt>
                <c:pt idx="1329">
                  <c:v>1000000</c:v>
                </c:pt>
                <c:pt idx="1330">
                  <c:v>100000000</c:v>
                </c:pt>
                <c:pt idx="1331">
                  <c:v>53000000</c:v>
                </c:pt>
                <c:pt idx="1332">
                  <c:v>52000000</c:v>
                </c:pt>
                <c:pt idx="1333">
                  <c:v>52000000</c:v>
                </c:pt>
                <c:pt idx="1334">
                  <c:v>35000000</c:v>
                </c:pt>
                <c:pt idx="1335">
                  <c:v>35000000</c:v>
                </c:pt>
                <c:pt idx="1336">
                  <c:v>35000000</c:v>
                </c:pt>
                <c:pt idx="1337">
                  <c:v>30000000</c:v>
                </c:pt>
                <c:pt idx="1338">
                  <c:v>25000000</c:v>
                </c:pt>
                <c:pt idx="1339">
                  <c:v>21000000</c:v>
                </c:pt>
                <c:pt idx="1340">
                  <c:v>13000000</c:v>
                </c:pt>
                <c:pt idx="1341">
                  <c:v>10000000</c:v>
                </c:pt>
                <c:pt idx="1342">
                  <c:v>8000000</c:v>
                </c:pt>
                <c:pt idx="1343">
                  <c:v>7000000</c:v>
                </c:pt>
                <c:pt idx="1344">
                  <c:v>7000000</c:v>
                </c:pt>
                <c:pt idx="1345">
                  <c:v>20000000</c:v>
                </c:pt>
                <c:pt idx="1346">
                  <c:v>28000000</c:v>
                </c:pt>
                <c:pt idx="1347">
                  <c:v>100000000</c:v>
                </c:pt>
                <c:pt idx="1348">
                  <c:v>30000000</c:v>
                </c:pt>
                <c:pt idx="1349">
                  <c:v>30000000</c:v>
                </c:pt>
                <c:pt idx="1350">
                  <c:v>40000000</c:v>
                </c:pt>
                <c:pt idx="1351">
                  <c:v>5000000</c:v>
                </c:pt>
                <c:pt idx="1352">
                  <c:v>10000000</c:v>
                </c:pt>
                <c:pt idx="1353">
                  <c:v>2000000</c:v>
                </c:pt>
                <c:pt idx="1354">
                  <c:v>5000000</c:v>
                </c:pt>
                <c:pt idx="1355">
                  <c:v>25000000</c:v>
                </c:pt>
                <c:pt idx="1356">
                  <c:v>17000000</c:v>
                </c:pt>
                <c:pt idx="1357">
                  <c:v>4500000</c:v>
                </c:pt>
                <c:pt idx="1358">
                  <c:v>5000000</c:v>
                </c:pt>
                <c:pt idx="1359">
                  <c:v>270000</c:v>
                </c:pt>
                <c:pt idx="1360">
                  <c:v>103000000</c:v>
                </c:pt>
                <c:pt idx="1361">
                  <c:v>6000000</c:v>
                </c:pt>
                <c:pt idx="1362">
                  <c:v>218</c:v>
                </c:pt>
                <c:pt idx="1363">
                  <c:v>2000000</c:v>
                </c:pt>
                <c:pt idx="1364">
                  <c:v>500000</c:v>
                </c:pt>
                <c:pt idx="1365">
                  <c:v>110000000</c:v>
                </c:pt>
                <c:pt idx="1366">
                  <c:v>58000000</c:v>
                </c:pt>
                <c:pt idx="1367">
                  <c:v>55000000</c:v>
                </c:pt>
                <c:pt idx="1368">
                  <c:v>52000000</c:v>
                </c:pt>
                <c:pt idx="1369">
                  <c:v>40000000</c:v>
                </c:pt>
                <c:pt idx="1370">
                  <c:v>32000000</c:v>
                </c:pt>
                <c:pt idx="1371">
                  <c:v>30000000</c:v>
                </c:pt>
                <c:pt idx="1372">
                  <c:v>24000000</c:v>
                </c:pt>
                <c:pt idx="1373">
                  <c:v>19430000</c:v>
                </c:pt>
                <c:pt idx="1374">
                  <c:v>20000000</c:v>
                </c:pt>
                <c:pt idx="1375">
                  <c:v>30000000</c:v>
                </c:pt>
                <c:pt idx="1376">
                  <c:v>9800000</c:v>
                </c:pt>
                <c:pt idx="1377">
                  <c:v>15000000</c:v>
                </c:pt>
                <c:pt idx="1378">
                  <c:v>13500000</c:v>
                </c:pt>
                <c:pt idx="1379">
                  <c:v>12500000</c:v>
                </c:pt>
                <c:pt idx="1380">
                  <c:v>12000000</c:v>
                </c:pt>
                <c:pt idx="1381">
                  <c:v>12000000</c:v>
                </c:pt>
                <c:pt idx="1382">
                  <c:v>11000000</c:v>
                </c:pt>
                <c:pt idx="1383">
                  <c:v>6400000</c:v>
                </c:pt>
                <c:pt idx="1384">
                  <c:v>10000000</c:v>
                </c:pt>
                <c:pt idx="1385">
                  <c:v>5000000</c:v>
                </c:pt>
                <c:pt idx="1386">
                  <c:v>8000000</c:v>
                </c:pt>
                <c:pt idx="1387">
                  <c:v>7000000</c:v>
                </c:pt>
                <c:pt idx="1388">
                  <c:v>7000000</c:v>
                </c:pt>
                <c:pt idx="1389">
                  <c:v>6000000</c:v>
                </c:pt>
                <c:pt idx="1390">
                  <c:v>5000000</c:v>
                </c:pt>
                <c:pt idx="1391">
                  <c:v>4000000</c:v>
                </c:pt>
                <c:pt idx="1392">
                  <c:v>4000000</c:v>
                </c:pt>
                <c:pt idx="1393">
                  <c:v>3500000</c:v>
                </c:pt>
                <c:pt idx="1394">
                  <c:v>3300000</c:v>
                </c:pt>
                <c:pt idx="1395">
                  <c:v>25000000</c:v>
                </c:pt>
                <c:pt idx="1396">
                  <c:v>35000000</c:v>
                </c:pt>
                <c:pt idx="1397">
                  <c:v>8200000</c:v>
                </c:pt>
                <c:pt idx="1398">
                  <c:v>18000000</c:v>
                </c:pt>
                <c:pt idx="1399">
                  <c:v>50000000</c:v>
                </c:pt>
                <c:pt idx="1400">
                  <c:v>35000000</c:v>
                </c:pt>
                <c:pt idx="1401">
                  <c:v>29000000</c:v>
                </c:pt>
                <c:pt idx="1402">
                  <c:v>25100000</c:v>
                </c:pt>
                <c:pt idx="1403">
                  <c:v>22000000</c:v>
                </c:pt>
                <c:pt idx="1404">
                  <c:v>23000000</c:v>
                </c:pt>
                <c:pt idx="1405">
                  <c:v>25000000</c:v>
                </c:pt>
                <c:pt idx="1406">
                  <c:v>26000000</c:v>
                </c:pt>
                <c:pt idx="1407">
                  <c:v>22000000</c:v>
                </c:pt>
                <c:pt idx="1408">
                  <c:v>20000000</c:v>
                </c:pt>
                <c:pt idx="1409">
                  <c:v>20000000</c:v>
                </c:pt>
                <c:pt idx="1410">
                  <c:v>20000000</c:v>
                </c:pt>
                <c:pt idx="1411">
                  <c:v>20000000</c:v>
                </c:pt>
                <c:pt idx="1412">
                  <c:v>20000000</c:v>
                </c:pt>
                <c:pt idx="1413">
                  <c:v>13000000</c:v>
                </c:pt>
                <c:pt idx="1414">
                  <c:v>14000000</c:v>
                </c:pt>
                <c:pt idx="1415">
                  <c:v>8200000</c:v>
                </c:pt>
                <c:pt idx="1416">
                  <c:v>11000000</c:v>
                </c:pt>
                <c:pt idx="1417">
                  <c:v>17000000</c:v>
                </c:pt>
                <c:pt idx="1418">
                  <c:v>7500000</c:v>
                </c:pt>
                <c:pt idx="1419">
                  <c:v>18000000</c:v>
                </c:pt>
                <c:pt idx="1420">
                  <c:v>55000000</c:v>
                </c:pt>
                <c:pt idx="1421">
                  <c:v>31115000</c:v>
                </c:pt>
                <c:pt idx="1422">
                  <c:v>35000000</c:v>
                </c:pt>
                <c:pt idx="1423">
                  <c:v>40000000</c:v>
                </c:pt>
                <c:pt idx="1424">
                  <c:v>33000000</c:v>
                </c:pt>
                <c:pt idx="1425">
                  <c:v>35000000</c:v>
                </c:pt>
                <c:pt idx="1426">
                  <c:v>30000000</c:v>
                </c:pt>
                <c:pt idx="1427">
                  <c:v>13500000</c:v>
                </c:pt>
                <c:pt idx="1428">
                  <c:v>15000000</c:v>
                </c:pt>
                <c:pt idx="1429">
                  <c:v>14000000</c:v>
                </c:pt>
                <c:pt idx="1430">
                  <c:v>60000000</c:v>
                </c:pt>
                <c:pt idx="1431">
                  <c:v>28000000</c:v>
                </c:pt>
                <c:pt idx="1432">
                  <c:v>44500000</c:v>
                </c:pt>
                <c:pt idx="1433">
                  <c:v>6000000</c:v>
                </c:pt>
                <c:pt idx="1434">
                  <c:v>16000000</c:v>
                </c:pt>
                <c:pt idx="1435">
                  <c:v>72000000</c:v>
                </c:pt>
                <c:pt idx="1436">
                  <c:v>65000000</c:v>
                </c:pt>
                <c:pt idx="1437">
                  <c:v>55000000</c:v>
                </c:pt>
                <c:pt idx="1438">
                  <c:v>28000000</c:v>
                </c:pt>
                <c:pt idx="1439">
                  <c:v>13500000</c:v>
                </c:pt>
                <c:pt idx="1440">
                  <c:v>60000000</c:v>
                </c:pt>
                <c:pt idx="1441">
                  <c:v>40000000</c:v>
                </c:pt>
                <c:pt idx="1442">
                  <c:v>30000000</c:v>
                </c:pt>
                <c:pt idx="1443">
                  <c:v>20000000</c:v>
                </c:pt>
                <c:pt idx="1444">
                  <c:v>20000000</c:v>
                </c:pt>
                <c:pt idx="1445">
                  <c:v>12000000</c:v>
                </c:pt>
                <c:pt idx="1446">
                  <c:v>11000000</c:v>
                </c:pt>
                <c:pt idx="1447">
                  <c:v>10000000</c:v>
                </c:pt>
                <c:pt idx="1448">
                  <c:v>6500000</c:v>
                </c:pt>
                <c:pt idx="1449">
                  <c:v>4500000</c:v>
                </c:pt>
                <c:pt idx="1450">
                  <c:v>40000000</c:v>
                </c:pt>
                <c:pt idx="1451">
                  <c:v>38000000</c:v>
                </c:pt>
                <c:pt idx="1452">
                  <c:v>23000000</c:v>
                </c:pt>
                <c:pt idx="1453">
                  <c:v>20000000</c:v>
                </c:pt>
                <c:pt idx="1454">
                  <c:v>28000000</c:v>
                </c:pt>
                <c:pt idx="1455">
                  <c:v>5500000</c:v>
                </c:pt>
                <c:pt idx="1456">
                  <c:v>40000000</c:v>
                </c:pt>
                <c:pt idx="1457">
                  <c:v>40000000</c:v>
                </c:pt>
                <c:pt idx="1458">
                  <c:v>31000000</c:v>
                </c:pt>
                <c:pt idx="1459">
                  <c:v>30000000</c:v>
                </c:pt>
                <c:pt idx="1460">
                  <c:v>22000000</c:v>
                </c:pt>
                <c:pt idx="1461">
                  <c:v>13000000</c:v>
                </c:pt>
                <c:pt idx="1462">
                  <c:v>16800000</c:v>
                </c:pt>
                <c:pt idx="1463">
                  <c:v>16500000</c:v>
                </c:pt>
                <c:pt idx="1464">
                  <c:v>15000000</c:v>
                </c:pt>
                <c:pt idx="1465">
                  <c:v>10000000</c:v>
                </c:pt>
                <c:pt idx="1466">
                  <c:v>12000000</c:v>
                </c:pt>
                <c:pt idx="1467">
                  <c:v>8500000</c:v>
                </c:pt>
                <c:pt idx="1468">
                  <c:v>7000000</c:v>
                </c:pt>
                <c:pt idx="1469">
                  <c:v>5500000</c:v>
                </c:pt>
                <c:pt idx="1470">
                  <c:v>900000</c:v>
                </c:pt>
                <c:pt idx="1471">
                  <c:v>39000000</c:v>
                </c:pt>
                <c:pt idx="1472">
                  <c:v>8000000</c:v>
                </c:pt>
                <c:pt idx="1473">
                  <c:v>18000000</c:v>
                </c:pt>
                <c:pt idx="1474">
                  <c:v>15000000</c:v>
                </c:pt>
                <c:pt idx="1475">
                  <c:v>107000000</c:v>
                </c:pt>
                <c:pt idx="1476">
                  <c:v>88000000</c:v>
                </c:pt>
                <c:pt idx="1477">
                  <c:v>50000000</c:v>
                </c:pt>
                <c:pt idx="1478">
                  <c:v>40000000</c:v>
                </c:pt>
                <c:pt idx="1479">
                  <c:v>38000000</c:v>
                </c:pt>
                <c:pt idx="1480">
                  <c:v>40000000</c:v>
                </c:pt>
                <c:pt idx="1481">
                  <c:v>29000000</c:v>
                </c:pt>
                <c:pt idx="1482">
                  <c:v>35000000</c:v>
                </c:pt>
                <c:pt idx="1483">
                  <c:v>35000000</c:v>
                </c:pt>
                <c:pt idx="1484">
                  <c:v>30000000</c:v>
                </c:pt>
                <c:pt idx="1485">
                  <c:v>25000000</c:v>
                </c:pt>
                <c:pt idx="1486">
                  <c:v>25000000</c:v>
                </c:pt>
                <c:pt idx="1487">
                  <c:v>25000000</c:v>
                </c:pt>
                <c:pt idx="1488">
                  <c:v>25000000</c:v>
                </c:pt>
                <c:pt idx="1489">
                  <c:v>20000000</c:v>
                </c:pt>
                <c:pt idx="1490">
                  <c:v>20000000</c:v>
                </c:pt>
                <c:pt idx="1491">
                  <c:v>18000000</c:v>
                </c:pt>
                <c:pt idx="1492">
                  <c:v>17000000</c:v>
                </c:pt>
                <c:pt idx="1493">
                  <c:v>25000000</c:v>
                </c:pt>
                <c:pt idx="1494">
                  <c:v>9000000</c:v>
                </c:pt>
                <c:pt idx="1495">
                  <c:v>10000000</c:v>
                </c:pt>
                <c:pt idx="1496">
                  <c:v>6000000</c:v>
                </c:pt>
                <c:pt idx="1497">
                  <c:v>5500000</c:v>
                </c:pt>
                <c:pt idx="1498">
                  <c:v>68000000</c:v>
                </c:pt>
                <c:pt idx="1499">
                  <c:v>55000000</c:v>
                </c:pt>
                <c:pt idx="1500">
                  <c:v>22000000</c:v>
                </c:pt>
                <c:pt idx="1501">
                  <c:v>28000000</c:v>
                </c:pt>
                <c:pt idx="1502">
                  <c:v>15000000</c:v>
                </c:pt>
                <c:pt idx="1503">
                  <c:v>15000000</c:v>
                </c:pt>
                <c:pt idx="1504">
                  <c:v>3500000</c:v>
                </c:pt>
                <c:pt idx="1505">
                  <c:v>28000000</c:v>
                </c:pt>
                <c:pt idx="1506">
                  <c:v>14000000</c:v>
                </c:pt>
                <c:pt idx="1507">
                  <c:v>36000000</c:v>
                </c:pt>
                <c:pt idx="1508">
                  <c:v>35000000</c:v>
                </c:pt>
                <c:pt idx="1509">
                  <c:v>14000000</c:v>
                </c:pt>
                <c:pt idx="1510">
                  <c:v>95000000</c:v>
                </c:pt>
                <c:pt idx="1511">
                  <c:v>80000000</c:v>
                </c:pt>
                <c:pt idx="1512">
                  <c:v>80000000</c:v>
                </c:pt>
                <c:pt idx="1513">
                  <c:v>79000000</c:v>
                </c:pt>
                <c:pt idx="1514">
                  <c:v>80000000</c:v>
                </c:pt>
                <c:pt idx="1515">
                  <c:v>68000000</c:v>
                </c:pt>
                <c:pt idx="1516">
                  <c:v>65000000</c:v>
                </c:pt>
                <c:pt idx="1517">
                  <c:v>60000000</c:v>
                </c:pt>
                <c:pt idx="1518">
                  <c:v>58000000</c:v>
                </c:pt>
                <c:pt idx="1519">
                  <c:v>70000000</c:v>
                </c:pt>
                <c:pt idx="1520">
                  <c:v>55000000</c:v>
                </c:pt>
                <c:pt idx="1521">
                  <c:v>55000000</c:v>
                </c:pt>
                <c:pt idx="1522">
                  <c:v>55000000</c:v>
                </c:pt>
                <c:pt idx="1523">
                  <c:v>51000000</c:v>
                </c:pt>
                <c:pt idx="1524">
                  <c:v>50000000</c:v>
                </c:pt>
                <c:pt idx="1525">
                  <c:v>50000000</c:v>
                </c:pt>
                <c:pt idx="1526">
                  <c:v>50000000</c:v>
                </c:pt>
                <c:pt idx="1527">
                  <c:v>48000000</c:v>
                </c:pt>
                <c:pt idx="1528">
                  <c:v>45000000</c:v>
                </c:pt>
                <c:pt idx="1529">
                  <c:v>42000000</c:v>
                </c:pt>
                <c:pt idx="1530">
                  <c:v>44000000</c:v>
                </c:pt>
                <c:pt idx="1531">
                  <c:v>41000000</c:v>
                </c:pt>
                <c:pt idx="1532">
                  <c:v>45000000</c:v>
                </c:pt>
                <c:pt idx="1533">
                  <c:v>35000000</c:v>
                </c:pt>
                <c:pt idx="1534">
                  <c:v>40000000</c:v>
                </c:pt>
                <c:pt idx="1535">
                  <c:v>40000000</c:v>
                </c:pt>
                <c:pt idx="1536">
                  <c:v>40000000</c:v>
                </c:pt>
                <c:pt idx="1537">
                  <c:v>39000000</c:v>
                </c:pt>
                <c:pt idx="1538">
                  <c:v>35200000</c:v>
                </c:pt>
                <c:pt idx="1539">
                  <c:v>35000000</c:v>
                </c:pt>
                <c:pt idx="1540">
                  <c:v>35000000</c:v>
                </c:pt>
                <c:pt idx="1541">
                  <c:v>35000000</c:v>
                </c:pt>
                <c:pt idx="1542">
                  <c:v>35000000</c:v>
                </c:pt>
                <c:pt idx="1543">
                  <c:v>35000000</c:v>
                </c:pt>
                <c:pt idx="1544">
                  <c:v>35000000</c:v>
                </c:pt>
                <c:pt idx="1545">
                  <c:v>30000000</c:v>
                </c:pt>
                <c:pt idx="1546">
                  <c:v>30000000</c:v>
                </c:pt>
                <c:pt idx="1547">
                  <c:v>26000000</c:v>
                </c:pt>
                <c:pt idx="1548">
                  <c:v>30000000</c:v>
                </c:pt>
                <c:pt idx="1549">
                  <c:v>19000000</c:v>
                </c:pt>
                <c:pt idx="1550">
                  <c:v>29000000</c:v>
                </c:pt>
                <c:pt idx="1551">
                  <c:v>28000000</c:v>
                </c:pt>
                <c:pt idx="1552">
                  <c:v>28000000</c:v>
                </c:pt>
                <c:pt idx="1553">
                  <c:v>45000000</c:v>
                </c:pt>
                <c:pt idx="1554">
                  <c:v>26000000</c:v>
                </c:pt>
                <c:pt idx="1555">
                  <c:v>25000000</c:v>
                </c:pt>
                <c:pt idx="1556">
                  <c:v>24000000</c:v>
                </c:pt>
                <c:pt idx="1557">
                  <c:v>22000000</c:v>
                </c:pt>
                <c:pt idx="1558">
                  <c:v>22000000</c:v>
                </c:pt>
                <c:pt idx="1559">
                  <c:v>22000000</c:v>
                </c:pt>
                <c:pt idx="1560">
                  <c:v>33000000</c:v>
                </c:pt>
                <c:pt idx="1561">
                  <c:v>20000000</c:v>
                </c:pt>
                <c:pt idx="1562">
                  <c:v>20000000</c:v>
                </c:pt>
                <c:pt idx="1563">
                  <c:v>20000000</c:v>
                </c:pt>
                <c:pt idx="1564">
                  <c:v>20000000</c:v>
                </c:pt>
                <c:pt idx="1565">
                  <c:v>20000000</c:v>
                </c:pt>
                <c:pt idx="1566">
                  <c:v>25000000</c:v>
                </c:pt>
                <c:pt idx="1567">
                  <c:v>40000000</c:v>
                </c:pt>
                <c:pt idx="1568">
                  <c:v>20000000</c:v>
                </c:pt>
                <c:pt idx="1569">
                  <c:v>20000000</c:v>
                </c:pt>
                <c:pt idx="1570">
                  <c:v>20000000</c:v>
                </c:pt>
                <c:pt idx="1571">
                  <c:v>18000000</c:v>
                </c:pt>
                <c:pt idx="1572">
                  <c:v>18000000</c:v>
                </c:pt>
                <c:pt idx="1573">
                  <c:v>17000000</c:v>
                </c:pt>
                <c:pt idx="1574">
                  <c:v>17000000</c:v>
                </c:pt>
                <c:pt idx="1575">
                  <c:v>20000000</c:v>
                </c:pt>
                <c:pt idx="1576">
                  <c:v>17000000</c:v>
                </c:pt>
                <c:pt idx="1577">
                  <c:v>17500000</c:v>
                </c:pt>
                <c:pt idx="1578">
                  <c:v>17000000</c:v>
                </c:pt>
                <c:pt idx="1579">
                  <c:v>16000000</c:v>
                </c:pt>
                <c:pt idx="1580">
                  <c:v>15600000</c:v>
                </c:pt>
                <c:pt idx="1581">
                  <c:v>16000000</c:v>
                </c:pt>
                <c:pt idx="1582">
                  <c:v>16000000</c:v>
                </c:pt>
                <c:pt idx="1583">
                  <c:v>15000000</c:v>
                </c:pt>
                <c:pt idx="1584">
                  <c:v>16000000</c:v>
                </c:pt>
                <c:pt idx="1585">
                  <c:v>15000000</c:v>
                </c:pt>
                <c:pt idx="1586">
                  <c:v>15000000</c:v>
                </c:pt>
                <c:pt idx="1587">
                  <c:v>20000000</c:v>
                </c:pt>
                <c:pt idx="1588">
                  <c:v>14000000</c:v>
                </c:pt>
                <c:pt idx="1589">
                  <c:v>13400000</c:v>
                </c:pt>
                <c:pt idx="1590">
                  <c:v>13000000</c:v>
                </c:pt>
                <c:pt idx="1591">
                  <c:v>13000000</c:v>
                </c:pt>
                <c:pt idx="1592">
                  <c:v>13000000</c:v>
                </c:pt>
                <c:pt idx="1593">
                  <c:v>13000000</c:v>
                </c:pt>
                <c:pt idx="1594">
                  <c:v>11000000</c:v>
                </c:pt>
                <c:pt idx="1595">
                  <c:v>12000000</c:v>
                </c:pt>
                <c:pt idx="1596">
                  <c:v>12000000</c:v>
                </c:pt>
                <c:pt idx="1597">
                  <c:v>12000000</c:v>
                </c:pt>
                <c:pt idx="1598">
                  <c:v>12000000</c:v>
                </c:pt>
                <c:pt idx="1599">
                  <c:v>12000000</c:v>
                </c:pt>
                <c:pt idx="1600">
                  <c:v>11500000</c:v>
                </c:pt>
                <c:pt idx="1601">
                  <c:v>11000000</c:v>
                </c:pt>
                <c:pt idx="1602">
                  <c:v>11000000</c:v>
                </c:pt>
                <c:pt idx="1603">
                  <c:v>10000000</c:v>
                </c:pt>
                <c:pt idx="1604">
                  <c:v>6000000</c:v>
                </c:pt>
                <c:pt idx="1605">
                  <c:v>10000000</c:v>
                </c:pt>
                <c:pt idx="1606">
                  <c:v>10000000</c:v>
                </c:pt>
                <c:pt idx="1607">
                  <c:v>10000000</c:v>
                </c:pt>
                <c:pt idx="1608">
                  <c:v>9500000</c:v>
                </c:pt>
                <c:pt idx="1609">
                  <c:v>8000000</c:v>
                </c:pt>
                <c:pt idx="1610">
                  <c:v>8500000</c:v>
                </c:pt>
                <c:pt idx="1611">
                  <c:v>8500000</c:v>
                </c:pt>
                <c:pt idx="1612">
                  <c:v>8000000</c:v>
                </c:pt>
                <c:pt idx="1613">
                  <c:v>7000000</c:v>
                </c:pt>
                <c:pt idx="1614">
                  <c:v>10000000</c:v>
                </c:pt>
                <c:pt idx="1615">
                  <c:v>7000000</c:v>
                </c:pt>
                <c:pt idx="1616">
                  <c:v>6900000</c:v>
                </c:pt>
                <c:pt idx="1617">
                  <c:v>6000000</c:v>
                </c:pt>
                <c:pt idx="1618">
                  <c:v>6500000</c:v>
                </c:pt>
                <c:pt idx="1619">
                  <c:v>6000000</c:v>
                </c:pt>
                <c:pt idx="1620">
                  <c:v>5000000</c:v>
                </c:pt>
                <c:pt idx="1621">
                  <c:v>5000000</c:v>
                </c:pt>
                <c:pt idx="1622">
                  <c:v>4500000</c:v>
                </c:pt>
                <c:pt idx="1623">
                  <c:v>5000000</c:v>
                </c:pt>
                <c:pt idx="1624">
                  <c:v>4000000</c:v>
                </c:pt>
                <c:pt idx="1625">
                  <c:v>4000000</c:v>
                </c:pt>
                <c:pt idx="1626">
                  <c:v>6000000</c:v>
                </c:pt>
                <c:pt idx="1627">
                  <c:v>4000000</c:v>
                </c:pt>
                <c:pt idx="1628">
                  <c:v>4000000</c:v>
                </c:pt>
                <c:pt idx="1629">
                  <c:v>4000000</c:v>
                </c:pt>
                <c:pt idx="1630">
                  <c:v>14000000</c:v>
                </c:pt>
                <c:pt idx="1631">
                  <c:v>3500000</c:v>
                </c:pt>
                <c:pt idx="1632">
                  <c:v>3500000</c:v>
                </c:pt>
                <c:pt idx="1633">
                  <c:v>3000000</c:v>
                </c:pt>
                <c:pt idx="1634">
                  <c:v>3000000</c:v>
                </c:pt>
                <c:pt idx="1635">
                  <c:v>3000000</c:v>
                </c:pt>
                <c:pt idx="1636">
                  <c:v>3000000</c:v>
                </c:pt>
                <c:pt idx="1637">
                  <c:v>2800000</c:v>
                </c:pt>
                <c:pt idx="1638">
                  <c:v>3400000</c:v>
                </c:pt>
                <c:pt idx="1639">
                  <c:v>1500000</c:v>
                </c:pt>
                <c:pt idx="1640">
                  <c:v>1000000</c:v>
                </c:pt>
                <c:pt idx="1641">
                  <c:v>3000000</c:v>
                </c:pt>
                <c:pt idx="1642">
                  <c:v>930000</c:v>
                </c:pt>
                <c:pt idx="1643">
                  <c:v>850000</c:v>
                </c:pt>
                <c:pt idx="1644">
                  <c:v>600000</c:v>
                </c:pt>
                <c:pt idx="1645">
                  <c:v>650000</c:v>
                </c:pt>
                <c:pt idx="1646">
                  <c:v>500000</c:v>
                </c:pt>
                <c:pt idx="1647">
                  <c:v>500000</c:v>
                </c:pt>
                <c:pt idx="1648">
                  <c:v>400000</c:v>
                </c:pt>
                <c:pt idx="1649">
                  <c:v>1200000</c:v>
                </c:pt>
                <c:pt idx="1650">
                  <c:v>100000</c:v>
                </c:pt>
                <c:pt idx="1651">
                  <c:v>60000</c:v>
                </c:pt>
                <c:pt idx="1652">
                  <c:v>230000</c:v>
                </c:pt>
                <c:pt idx="1653">
                  <c:v>100000000</c:v>
                </c:pt>
                <c:pt idx="1654">
                  <c:v>65000000</c:v>
                </c:pt>
                <c:pt idx="1655">
                  <c:v>64000000</c:v>
                </c:pt>
                <c:pt idx="1656">
                  <c:v>60000000</c:v>
                </c:pt>
                <c:pt idx="1657">
                  <c:v>60000000</c:v>
                </c:pt>
                <c:pt idx="1658">
                  <c:v>50000000</c:v>
                </c:pt>
                <c:pt idx="1659">
                  <c:v>40000000</c:v>
                </c:pt>
                <c:pt idx="1660">
                  <c:v>40000000</c:v>
                </c:pt>
                <c:pt idx="1661">
                  <c:v>42000000</c:v>
                </c:pt>
                <c:pt idx="1662">
                  <c:v>37000000</c:v>
                </c:pt>
                <c:pt idx="1663">
                  <c:v>35000000</c:v>
                </c:pt>
                <c:pt idx="1664">
                  <c:v>35000000</c:v>
                </c:pt>
                <c:pt idx="1665">
                  <c:v>30000000</c:v>
                </c:pt>
                <c:pt idx="1666">
                  <c:v>30000000</c:v>
                </c:pt>
                <c:pt idx="1667">
                  <c:v>45000000</c:v>
                </c:pt>
                <c:pt idx="1668">
                  <c:v>15000000</c:v>
                </c:pt>
                <c:pt idx="1669">
                  <c:v>24000000</c:v>
                </c:pt>
                <c:pt idx="1670">
                  <c:v>23000000</c:v>
                </c:pt>
                <c:pt idx="1671">
                  <c:v>23000000</c:v>
                </c:pt>
                <c:pt idx="1672">
                  <c:v>37000000</c:v>
                </c:pt>
                <c:pt idx="1673">
                  <c:v>20000000</c:v>
                </c:pt>
                <c:pt idx="1674">
                  <c:v>20000000</c:v>
                </c:pt>
                <c:pt idx="1675">
                  <c:v>17000000</c:v>
                </c:pt>
                <c:pt idx="1676">
                  <c:v>18000000</c:v>
                </c:pt>
                <c:pt idx="1677">
                  <c:v>18000000</c:v>
                </c:pt>
                <c:pt idx="1678">
                  <c:v>15000000</c:v>
                </c:pt>
                <c:pt idx="1679">
                  <c:v>16000000</c:v>
                </c:pt>
                <c:pt idx="1680">
                  <c:v>15000000</c:v>
                </c:pt>
                <c:pt idx="1681">
                  <c:v>15000000</c:v>
                </c:pt>
                <c:pt idx="1682">
                  <c:v>12000000</c:v>
                </c:pt>
                <c:pt idx="1683">
                  <c:v>10000000</c:v>
                </c:pt>
                <c:pt idx="1684">
                  <c:v>12000000</c:v>
                </c:pt>
                <c:pt idx="1685">
                  <c:v>11000000</c:v>
                </c:pt>
                <c:pt idx="1686">
                  <c:v>11000000</c:v>
                </c:pt>
                <c:pt idx="1687">
                  <c:v>10000000</c:v>
                </c:pt>
                <c:pt idx="1688">
                  <c:v>6200000</c:v>
                </c:pt>
                <c:pt idx="1689">
                  <c:v>8000000</c:v>
                </c:pt>
                <c:pt idx="1690">
                  <c:v>8000000</c:v>
                </c:pt>
                <c:pt idx="1691">
                  <c:v>7500000</c:v>
                </c:pt>
                <c:pt idx="1692">
                  <c:v>6500000</c:v>
                </c:pt>
                <c:pt idx="1693">
                  <c:v>3000000</c:v>
                </c:pt>
                <c:pt idx="1694">
                  <c:v>960000</c:v>
                </c:pt>
                <c:pt idx="1695">
                  <c:v>1000000</c:v>
                </c:pt>
                <c:pt idx="1696">
                  <c:v>15000000</c:v>
                </c:pt>
                <c:pt idx="1697">
                  <c:v>26000000</c:v>
                </c:pt>
                <c:pt idx="1698">
                  <c:v>24000000</c:v>
                </c:pt>
                <c:pt idx="1699">
                  <c:v>20000000</c:v>
                </c:pt>
                <c:pt idx="1700">
                  <c:v>20000000</c:v>
                </c:pt>
                <c:pt idx="1701">
                  <c:v>18000000</c:v>
                </c:pt>
                <c:pt idx="1702">
                  <c:v>18000000</c:v>
                </c:pt>
                <c:pt idx="1703">
                  <c:v>15000000</c:v>
                </c:pt>
                <c:pt idx="1704">
                  <c:v>15000000</c:v>
                </c:pt>
                <c:pt idx="1705">
                  <c:v>13000000</c:v>
                </c:pt>
                <c:pt idx="1706">
                  <c:v>7000000</c:v>
                </c:pt>
                <c:pt idx="1707">
                  <c:v>5000000</c:v>
                </c:pt>
                <c:pt idx="1708">
                  <c:v>5500000</c:v>
                </c:pt>
                <c:pt idx="1709">
                  <c:v>7000000</c:v>
                </c:pt>
                <c:pt idx="1710">
                  <c:v>2000000</c:v>
                </c:pt>
                <c:pt idx="1711">
                  <c:v>3500000</c:v>
                </c:pt>
                <c:pt idx="1712">
                  <c:v>2500000</c:v>
                </c:pt>
                <c:pt idx="1713">
                  <c:v>200000</c:v>
                </c:pt>
                <c:pt idx="1714">
                  <c:v>20000000</c:v>
                </c:pt>
                <c:pt idx="1715">
                  <c:v>6000000</c:v>
                </c:pt>
                <c:pt idx="1716">
                  <c:v>5000000</c:v>
                </c:pt>
                <c:pt idx="1717">
                  <c:v>80000000</c:v>
                </c:pt>
                <c:pt idx="1718">
                  <c:v>50100000</c:v>
                </c:pt>
                <c:pt idx="1719">
                  <c:v>50000000</c:v>
                </c:pt>
                <c:pt idx="1720">
                  <c:v>1500000</c:v>
                </c:pt>
                <c:pt idx="1721">
                  <c:v>8000000</c:v>
                </c:pt>
                <c:pt idx="1722">
                  <c:v>50000000</c:v>
                </c:pt>
                <c:pt idx="1723">
                  <c:v>5500000</c:v>
                </c:pt>
                <c:pt idx="1724">
                  <c:v>2500000</c:v>
                </c:pt>
                <c:pt idx="1725">
                  <c:v>40000000</c:v>
                </c:pt>
                <c:pt idx="1726">
                  <c:v>55000000</c:v>
                </c:pt>
                <c:pt idx="1727">
                  <c:v>20000000</c:v>
                </c:pt>
                <c:pt idx="1728">
                  <c:v>21000000</c:v>
                </c:pt>
                <c:pt idx="1729">
                  <c:v>10000000</c:v>
                </c:pt>
                <c:pt idx="1730">
                  <c:v>6000000</c:v>
                </c:pt>
                <c:pt idx="1731">
                  <c:v>5000000</c:v>
                </c:pt>
                <c:pt idx="1732">
                  <c:v>15000000</c:v>
                </c:pt>
                <c:pt idx="1733">
                  <c:v>12000000</c:v>
                </c:pt>
                <c:pt idx="1734">
                  <c:v>500000</c:v>
                </c:pt>
                <c:pt idx="1735">
                  <c:v>20000000</c:v>
                </c:pt>
                <c:pt idx="1736">
                  <c:v>30000000</c:v>
                </c:pt>
                <c:pt idx="1737">
                  <c:v>18000000</c:v>
                </c:pt>
                <c:pt idx="1738">
                  <c:v>10000</c:v>
                </c:pt>
                <c:pt idx="1739">
                  <c:v>53000000</c:v>
                </c:pt>
                <c:pt idx="1740">
                  <c:v>20000000</c:v>
                </c:pt>
                <c:pt idx="1741">
                  <c:v>45000000</c:v>
                </c:pt>
                <c:pt idx="1742">
                  <c:v>8000000</c:v>
                </c:pt>
                <c:pt idx="1743">
                  <c:v>8000000</c:v>
                </c:pt>
                <c:pt idx="1744">
                  <c:v>16000000</c:v>
                </c:pt>
                <c:pt idx="1745">
                  <c:v>15000000</c:v>
                </c:pt>
                <c:pt idx="1746">
                  <c:v>4000000</c:v>
                </c:pt>
                <c:pt idx="1747">
                  <c:v>1200000</c:v>
                </c:pt>
                <c:pt idx="1748">
                  <c:v>26000000</c:v>
                </c:pt>
                <c:pt idx="1749">
                  <c:v>60000000</c:v>
                </c:pt>
                <c:pt idx="1750">
                  <c:v>54000000</c:v>
                </c:pt>
                <c:pt idx="1751">
                  <c:v>40000000</c:v>
                </c:pt>
                <c:pt idx="1752">
                  <c:v>40000000</c:v>
                </c:pt>
                <c:pt idx="1753">
                  <c:v>35000000</c:v>
                </c:pt>
                <c:pt idx="1754">
                  <c:v>22000000</c:v>
                </c:pt>
                <c:pt idx="1755">
                  <c:v>10000000</c:v>
                </c:pt>
                <c:pt idx="1756">
                  <c:v>8000000</c:v>
                </c:pt>
                <c:pt idx="1757">
                  <c:v>6000000</c:v>
                </c:pt>
                <c:pt idx="1758">
                  <c:v>3000000</c:v>
                </c:pt>
                <c:pt idx="1759">
                  <c:v>1700000</c:v>
                </c:pt>
                <c:pt idx="1760">
                  <c:v>60000000</c:v>
                </c:pt>
                <c:pt idx="1761">
                  <c:v>55000000</c:v>
                </c:pt>
                <c:pt idx="1762">
                  <c:v>4000000</c:v>
                </c:pt>
                <c:pt idx="1763">
                  <c:v>82000000</c:v>
                </c:pt>
                <c:pt idx="1764">
                  <c:v>40000000</c:v>
                </c:pt>
                <c:pt idx="1765">
                  <c:v>35000000</c:v>
                </c:pt>
                <c:pt idx="1766">
                  <c:v>30250000</c:v>
                </c:pt>
                <c:pt idx="1767">
                  <c:v>40000000</c:v>
                </c:pt>
                <c:pt idx="1768">
                  <c:v>22000000</c:v>
                </c:pt>
                <c:pt idx="1769">
                  <c:v>13000000</c:v>
                </c:pt>
                <c:pt idx="1770">
                  <c:v>13000000</c:v>
                </c:pt>
                <c:pt idx="1771">
                  <c:v>10000000</c:v>
                </c:pt>
                <c:pt idx="1772">
                  <c:v>10000000</c:v>
                </c:pt>
                <c:pt idx="1773">
                  <c:v>60000000</c:v>
                </c:pt>
                <c:pt idx="1774">
                  <c:v>7000000</c:v>
                </c:pt>
                <c:pt idx="1775">
                  <c:v>6000000</c:v>
                </c:pt>
                <c:pt idx="1776">
                  <c:v>3500000</c:v>
                </c:pt>
                <c:pt idx="1777">
                  <c:v>500000</c:v>
                </c:pt>
                <c:pt idx="1778">
                  <c:v>5000000</c:v>
                </c:pt>
                <c:pt idx="1779">
                  <c:v>3000000</c:v>
                </c:pt>
                <c:pt idx="1780">
                  <c:v>3000000</c:v>
                </c:pt>
                <c:pt idx="1781">
                  <c:v>2500000</c:v>
                </c:pt>
                <c:pt idx="1782">
                  <c:v>1500000</c:v>
                </c:pt>
                <c:pt idx="1783">
                  <c:v>1200000</c:v>
                </c:pt>
                <c:pt idx="1784">
                  <c:v>65000</c:v>
                </c:pt>
                <c:pt idx="1785">
                  <c:v>3000000</c:v>
                </c:pt>
                <c:pt idx="1786">
                  <c:v>2500000</c:v>
                </c:pt>
                <c:pt idx="1787">
                  <c:v>81000000</c:v>
                </c:pt>
                <c:pt idx="1788">
                  <c:v>60000000</c:v>
                </c:pt>
                <c:pt idx="1789">
                  <c:v>75000000</c:v>
                </c:pt>
                <c:pt idx="1790">
                  <c:v>70000000</c:v>
                </c:pt>
                <c:pt idx="1791">
                  <c:v>65000000</c:v>
                </c:pt>
                <c:pt idx="1792">
                  <c:v>65000000</c:v>
                </c:pt>
                <c:pt idx="1793">
                  <c:v>55000000</c:v>
                </c:pt>
                <c:pt idx="1794">
                  <c:v>60000000</c:v>
                </c:pt>
                <c:pt idx="1795">
                  <c:v>55000000</c:v>
                </c:pt>
                <c:pt idx="1796">
                  <c:v>50000000</c:v>
                </c:pt>
                <c:pt idx="1797">
                  <c:v>43000000</c:v>
                </c:pt>
                <c:pt idx="1798">
                  <c:v>35000000</c:v>
                </c:pt>
                <c:pt idx="1799">
                  <c:v>40000000</c:v>
                </c:pt>
                <c:pt idx="1800">
                  <c:v>60000000</c:v>
                </c:pt>
                <c:pt idx="1801">
                  <c:v>40000000</c:v>
                </c:pt>
                <c:pt idx="1802">
                  <c:v>40000000</c:v>
                </c:pt>
                <c:pt idx="1803">
                  <c:v>40000000</c:v>
                </c:pt>
                <c:pt idx="1804">
                  <c:v>38000000</c:v>
                </c:pt>
                <c:pt idx="1805">
                  <c:v>37000000</c:v>
                </c:pt>
                <c:pt idx="1806">
                  <c:v>55000000</c:v>
                </c:pt>
                <c:pt idx="1807">
                  <c:v>34200000</c:v>
                </c:pt>
                <c:pt idx="1808">
                  <c:v>30000000</c:v>
                </c:pt>
                <c:pt idx="1809">
                  <c:v>28000000</c:v>
                </c:pt>
                <c:pt idx="1810">
                  <c:v>21000000</c:v>
                </c:pt>
                <c:pt idx="1811">
                  <c:v>28000000</c:v>
                </c:pt>
                <c:pt idx="1812">
                  <c:v>25000000</c:v>
                </c:pt>
                <c:pt idx="1813">
                  <c:v>25000000</c:v>
                </c:pt>
                <c:pt idx="1814">
                  <c:v>25000000</c:v>
                </c:pt>
                <c:pt idx="1815">
                  <c:v>25000000</c:v>
                </c:pt>
                <c:pt idx="1816">
                  <c:v>23000000</c:v>
                </c:pt>
                <c:pt idx="1817">
                  <c:v>22000000</c:v>
                </c:pt>
                <c:pt idx="1818">
                  <c:v>26000000</c:v>
                </c:pt>
                <c:pt idx="1819">
                  <c:v>21000000</c:v>
                </c:pt>
                <c:pt idx="1820">
                  <c:v>20000000</c:v>
                </c:pt>
                <c:pt idx="1821">
                  <c:v>19800000</c:v>
                </c:pt>
                <c:pt idx="1822">
                  <c:v>20000000</c:v>
                </c:pt>
                <c:pt idx="1823">
                  <c:v>22000000</c:v>
                </c:pt>
                <c:pt idx="1824">
                  <c:v>20000000</c:v>
                </c:pt>
                <c:pt idx="1825">
                  <c:v>13000000</c:v>
                </c:pt>
                <c:pt idx="1826">
                  <c:v>19000000</c:v>
                </c:pt>
                <c:pt idx="1827">
                  <c:v>18000000</c:v>
                </c:pt>
                <c:pt idx="1828">
                  <c:v>17000000</c:v>
                </c:pt>
                <c:pt idx="1829">
                  <c:v>16400000</c:v>
                </c:pt>
                <c:pt idx="1830">
                  <c:v>16500000</c:v>
                </c:pt>
                <c:pt idx="1831">
                  <c:v>15000000</c:v>
                </c:pt>
                <c:pt idx="1832">
                  <c:v>15000000</c:v>
                </c:pt>
                <c:pt idx="1833">
                  <c:v>14000000</c:v>
                </c:pt>
                <c:pt idx="1834">
                  <c:v>13000000</c:v>
                </c:pt>
                <c:pt idx="1835">
                  <c:v>12000000</c:v>
                </c:pt>
                <c:pt idx="1836">
                  <c:v>9000000</c:v>
                </c:pt>
                <c:pt idx="1837">
                  <c:v>12000000</c:v>
                </c:pt>
                <c:pt idx="1838">
                  <c:v>12000000</c:v>
                </c:pt>
                <c:pt idx="1839">
                  <c:v>12000000</c:v>
                </c:pt>
                <c:pt idx="1840">
                  <c:v>12000000</c:v>
                </c:pt>
                <c:pt idx="1841">
                  <c:v>12000000</c:v>
                </c:pt>
                <c:pt idx="1842">
                  <c:v>12000000</c:v>
                </c:pt>
                <c:pt idx="1843">
                  <c:v>11000000</c:v>
                </c:pt>
                <c:pt idx="1844">
                  <c:v>10500000</c:v>
                </c:pt>
                <c:pt idx="1845">
                  <c:v>10000000</c:v>
                </c:pt>
                <c:pt idx="1846">
                  <c:v>20000000</c:v>
                </c:pt>
                <c:pt idx="1847">
                  <c:v>10000000</c:v>
                </c:pt>
                <c:pt idx="1848">
                  <c:v>9000000</c:v>
                </c:pt>
                <c:pt idx="1849">
                  <c:v>10000000</c:v>
                </c:pt>
                <c:pt idx="1850">
                  <c:v>10000000</c:v>
                </c:pt>
                <c:pt idx="1851">
                  <c:v>10000000</c:v>
                </c:pt>
                <c:pt idx="1852">
                  <c:v>10000000</c:v>
                </c:pt>
                <c:pt idx="1853">
                  <c:v>5000000</c:v>
                </c:pt>
                <c:pt idx="1854">
                  <c:v>4000000</c:v>
                </c:pt>
                <c:pt idx="1855">
                  <c:v>10000000</c:v>
                </c:pt>
                <c:pt idx="1856">
                  <c:v>5000000</c:v>
                </c:pt>
                <c:pt idx="1857">
                  <c:v>6500000</c:v>
                </c:pt>
                <c:pt idx="1858">
                  <c:v>9000000</c:v>
                </c:pt>
                <c:pt idx="1859">
                  <c:v>9000000</c:v>
                </c:pt>
                <c:pt idx="1860">
                  <c:v>8000000</c:v>
                </c:pt>
                <c:pt idx="1861">
                  <c:v>8000000</c:v>
                </c:pt>
                <c:pt idx="1862">
                  <c:v>8000000</c:v>
                </c:pt>
                <c:pt idx="1863">
                  <c:v>10000000</c:v>
                </c:pt>
                <c:pt idx="1864">
                  <c:v>7500000</c:v>
                </c:pt>
                <c:pt idx="1865">
                  <c:v>6500000</c:v>
                </c:pt>
                <c:pt idx="1866">
                  <c:v>7000000</c:v>
                </c:pt>
                <c:pt idx="1867">
                  <c:v>6600000</c:v>
                </c:pt>
                <c:pt idx="1868">
                  <c:v>7000000</c:v>
                </c:pt>
                <c:pt idx="1869">
                  <c:v>7000000</c:v>
                </c:pt>
                <c:pt idx="1870">
                  <c:v>6800000</c:v>
                </c:pt>
                <c:pt idx="1871">
                  <c:v>6000000</c:v>
                </c:pt>
                <c:pt idx="1872">
                  <c:v>6000000</c:v>
                </c:pt>
                <c:pt idx="1873">
                  <c:v>6000000</c:v>
                </c:pt>
                <c:pt idx="1874">
                  <c:v>5300000</c:v>
                </c:pt>
                <c:pt idx="1875">
                  <c:v>7000000</c:v>
                </c:pt>
                <c:pt idx="1876">
                  <c:v>5000000</c:v>
                </c:pt>
                <c:pt idx="1877">
                  <c:v>3850000</c:v>
                </c:pt>
                <c:pt idx="1878">
                  <c:v>5500000</c:v>
                </c:pt>
                <c:pt idx="1879">
                  <c:v>5000000</c:v>
                </c:pt>
                <c:pt idx="1880">
                  <c:v>5000000</c:v>
                </c:pt>
                <c:pt idx="1881">
                  <c:v>5000000</c:v>
                </c:pt>
                <c:pt idx="1882">
                  <c:v>4500000</c:v>
                </c:pt>
                <c:pt idx="1883">
                  <c:v>5000000</c:v>
                </c:pt>
                <c:pt idx="1884">
                  <c:v>8000000</c:v>
                </c:pt>
                <c:pt idx="1885">
                  <c:v>5000000</c:v>
                </c:pt>
                <c:pt idx="1886">
                  <c:v>5000000</c:v>
                </c:pt>
                <c:pt idx="1887">
                  <c:v>5000000</c:v>
                </c:pt>
                <c:pt idx="1888">
                  <c:v>5000000</c:v>
                </c:pt>
                <c:pt idx="1889">
                  <c:v>5000000</c:v>
                </c:pt>
                <c:pt idx="1890">
                  <c:v>4000000</c:v>
                </c:pt>
                <c:pt idx="1891">
                  <c:v>2800000</c:v>
                </c:pt>
                <c:pt idx="1892">
                  <c:v>150000000</c:v>
                </c:pt>
                <c:pt idx="1893">
                  <c:v>3500000</c:v>
                </c:pt>
                <c:pt idx="1894">
                  <c:v>4000000</c:v>
                </c:pt>
                <c:pt idx="1895">
                  <c:v>4000000</c:v>
                </c:pt>
                <c:pt idx="1896">
                  <c:v>2000000</c:v>
                </c:pt>
                <c:pt idx="1897">
                  <c:v>3500000</c:v>
                </c:pt>
                <c:pt idx="1898">
                  <c:v>3500000</c:v>
                </c:pt>
                <c:pt idx="1899">
                  <c:v>3000000</c:v>
                </c:pt>
                <c:pt idx="1900">
                  <c:v>3000000</c:v>
                </c:pt>
                <c:pt idx="1901">
                  <c:v>1900000</c:v>
                </c:pt>
                <c:pt idx="1902">
                  <c:v>3000000</c:v>
                </c:pt>
                <c:pt idx="1903">
                  <c:v>3000000</c:v>
                </c:pt>
                <c:pt idx="1904">
                  <c:v>15500000</c:v>
                </c:pt>
                <c:pt idx="1905">
                  <c:v>2000000</c:v>
                </c:pt>
                <c:pt idx="1906">
                  <c:v>2000000</c:v>
                </c:pt>
                <c:pt idx="1907">
                  <c:v>6000000</c:v>
                </c:pt>
                <c:pt idx="1908">
                  <c:v>3800000</c:v>
                </c:pt>
                <c:pt idx="1909">
                  <c:v>2000000</c:v>
                </c:pt>
                <c:pt idx="1910">
                  <c:v>1500000</c:v>
                </c:pt>
                <c:pt idx="1911">
                  <c:v>1500000</c:v>
                </c:pt>
                <c:pt idx="1912">
                  <c:v>1300000</c:v>
                </c:pt>
                <c:pt idx="1913">
                  <c:v>1300000</c:v>
                </c:pt>
                <c:pt idx="1914">
                  <c:v>1200000</c:v>
                </c:pt>
                <c:pt idx="1915">
                  <c:v>4000000</c:v>
                </c:pt>
                <c:pt idx="1916">
                  <c:v>1200000</c:v>
                </c:pt>
                <c:pt idx="1917">
                  <c:v>1200000</c:v>
                </c:pt>
                <c:pt idx="1918">
                  <c:v>1000000</c:v>
                </c:pt>
                <c:pt idx="1919">
                  <c:v>1000000</c:v>
                </c:pt>
                <c:pt idx="1920">
                  <c:v>1500000</c:v>
                </c:pt>
                <c:pt idx="1921">
                  <c:v>800000</c:v>
                </c:pt>
                <c:pt idx="1922">
                  <c:v>500000</c:v>
                </c:pt>
                <c:pt idx="1923">
                  <c:v>500000</c:v>
                </c:pt>
                <c:pt idx="1924">
                  <c:v>312000</c:v>
                </c:pt>
                <c:pt idx="1925">
                  <c:v>300000</c:v>
                </c:pt>
                <c:pt idx="1926">
                  <c:v>250000</c:v>
                </c:pt>
                <c:pt idx="1927">
                  <c:v>200000</c:v>
                </c:pt>
                <c:pt idx="1928">
                  <c:v>125000</c:v>
                </c:pt>
                <c:pt idx="1929">
                  <c:v>70000</c:v>
                </c:pt>
                <c:pt idx="1930">
                  <c:v>25000</c:v>
                </c:pt>
                <c:pt idx="1931">
                  <c:v>23000</c:v>
                </c:pt>
                <c:pt idx="1932">
                  <c:v>9000</c:v>
                </c:pt>
                <c:pt idx="1933">
                  <c:v>60000000</c:v>
                </c:pt>
                <c:pt idx="1934">
                  <c:v>30000000</c:v>
                </c:pt>
                <c:pt idx="1935">
                  <c:v>30000000</c:v>
                </c:pt>
                <c:pt idx="1936">
                  <c:v>27000000</c:v>
                </c:pt>
                <c:pt idx="1937">
                  <c:v>30000000</c:v>
                </c:pt>
                <c:pt idx="1938">
                  <c:v>11000000</c:v>
                </c:pt>
                <c:pt idx="1939">
                  <c:v>14000000</c:v>
                </c:pt>
                <c:pt idx="1940">
                  <c:v>13000000</c:v>
                </c:pt>
                <c:pt idx="1941">
                  <c:v>7500000</c:v>
                </c:pt>
                <c:pt idx="1942">
                  <c:v>2500000</c:v>
                </c:pt>
                <c:pt idx="1943">
                  <c:v>1500000</c:v>
                </c:pt>
                <c:pt idx="1944">
                  <c:v>55000000</c:v>
                </c:pt>
                <c:pt idx="1945">
                  <c:v>25000000</c:v>
                </c:pt>
                <c:pt idx="1946">
                  <c:v>22000000</c:v>
                </c:pt>
                <c:pt idx="1947">
                  <c:v>12000000</c:v>
                </c:pt>
                <c:pt idx="1948">
                  <c:v>20000000</c:v>
                </c:pt>
                <c:pt idx="1949">
                  <c:v>18000000</c:v>
                </c:pt>
                <c:pt idx="1950">
                  <c:v>17000000</c:v>
                </c:pt>
                <c:pt idx="1951">
                  <c:v>75000000</c:v>
                </c:pt>
                <c:pt idx="1952">
                  <c:v>11000000</c:v>
                </c:pt>
                <c:pt idx="1953">
                  <c:v>30000000</c:v>
                </c:pt>
                <c:pt idx="1954">
                  <c:v>20000000</c:v>
                </c:pt>
                <c:pt idx="1955">
                  <c:v>65000000</c:v>
                </c:pt>
                <c:pt idx="1956">
                  <c:v>25000000</c:v>
                </c:pt>
                <c:pt idx="1957">
                  <c:v>25000000</c:v>
                </c:pt>
                <c:pt idx="1958">
                  <c:v>20000000</c:v>
                </c:pt>
                <c:pt idx="1959">
                  <c:v>16500000</c:v>
                </c:pt>
                <c:pt idx="1960">
                  <c:v>12500000</c:v>
                </c:pt>
                <c:pt idx="1961">
                  <c:v>10000000</c:v>
                </c:pt>
                <c:pt idx="1962">
                  <c:v>3000000</c:v>
                </c:pt>
                <c:pt idx="1963">
                  <c:v>32000000</c:v>
                </c:pt>
                <c:pt idx="1964">
                  <c:v>24000000</c:v>
                </c:pt>
                <c:pt idx="1965">
                  <c:v>13000000</c:v>
                </c:pt>
                <c:pt idx="1966">
                  <c:v>19900000</c:v>
                </c:pt>
                <c:pt idx="1967">
                  <c:v>15000000</c:v>
                </c:pt>
                <c:pt idx="1968">
                  <c:v>70000000</c:v>
                </c:pt>
                <c:pt idx="1969">
                  <c:v>60000000</c:v>
                </c:pt>
                <c:pt idx="1970">
                  <c:v>48000000</c:v>
                </c:pt>
                <c:pt idx="1971">
                  <c:v>40000000</c:v>
                </c:pt>
                <c:pt idx="1972">
                  <c:v>38000000</c:v>
                </c:pt>
                <c:pt idx="1973">
                  <c:v>20000000</c:v>
                </c:pt>
                <c:pt idx="1974">
                  <c:v>20000000</c:v>
                </c:pt>
                <c:pt idx="1975">
                  <c:v>18000000</c:v>
                </c:pt>
                <c:pt idx="1976">
                  <c:v>9000000</c:v>
                </c:pt>
                <c:pt idx="1977">
                  <c:v>6000000</c:v>
                </c:pt>
                <c:pt idx="1978">
                  <c:v>1000000</c:v>
                </c:pt>
                <c:pt idx="1979">
                  <c:v>3000000</c:v>
                </c:pt>
                <c:pt idx="1980">
                  <c:v>8000000</c:v>
                </c:pt>
                <c:pt idx="1981">
                  <c:v>30000000</c:v>
                </c:pt>
                <c:pt idx="1982">
                  <c:v>15000000</c:v>
                </c:pt>
                <c:pt idx="1983">
                  <c:v>14800000</c:v>
                </c:pt>
                <c:pt idx="1984">
                  <c:v>10000000</c:v>
                </c:pt>
                <c:pt idx="1985">
                  <c:v>10000000</c:v>
                </c:pt>
                <c:pt idx="1986">
                  <c:v>10000000</c:v>
                </c:pt>
                <c:pt idx="1987">
                  <c:v>5000000</c:v>
                </c:pt>
                <c:pt idx="1988">
                  <c:v>26000000</c:v>
                </c:pt>
                <c:pt idx="1989">
                  <c:v>900000</c:v>
                </c:pt>
                <c:pt idx="1990">
                  <c:v>777000</c:v>
                </c:pt>
                <c:pt idx="1991">
                  <c:v>6000000</c:v>
                </c:pt>
                <c:pt idx="1992">
                  <c:v>45000000</c:v>
                </c:pt>
                <c:pt idx="1993">
                  <c:v>20000000</c:v>
                </c:pt>
                <c:pt idx="1994">
                  <c:v>20000000</c:v>
                </c:pt>
                <c:pt idx="1995">
                  <c:v>9000000</c:v>
                </c:pt>
                <c:pt idx="1996">
                  <c:v>8000000</c:v>
                </c:pt>
                <c:pt idx="1997">
                  <c:v>5000000</c:v>
                </c:pt>
                <c:pt idx="1998">
                  <c:v>25000000</c:v>
                </c:pt>
                <c:pt idx="1999">
                  <c:v>20000000</c:v>
                </c:pt>
                <c:pt idx="2000">
                  <c:v>6500000</c:v>
                </c:pt>
                <c:pt idx="2001">
                  <c:v>6500000</c:v>
                </c:pt>
                <c:pt idx="2002">
                  <c:v>75000000</c:v>
                </c:pt>
                <c:pt idx="2003">
                  <c:v>18000000</c:v>
                </c:pt>
                <c:pt idx="2004">
                  <c:v>7000000</c:v>
                </c:pt>
                <c:pt idx="2005">
                  <c:v>25000000</c:v>
                </c:pt>
                <c:pt idx="2006">
                  <c:v>20000000</c:v>
                </c:pt>
                <c:pt idx="2007">
                  <c:v>120000000</c:v>
                </c:pt>
                <c:pt idx="2008">
                  <c:v>100000000</c:v>
                </c:pt>
                <c:pt idx="2009">
                  <c:v>85000000</c:v>
                </c:pt>
                <c:pt idx="2010">
                  <c:v>80000000</c:v>
                </c:pt>
                <c:pt idx="2011">
                  <c:v>80000000</c:v>
                </c:pt>
                <c:pt idx="2012">
                  <c:v>80000000</c:v>
                </c:pt>
                <c:pt idx="2013">
                  <c:v>65000000</c:v>
                </c:pt>
                <c:pt idx="2014">
                  <c:v>62000000</c:v>
                </c:pt>
                <c:pt idx="2015">
                  <c:v>58000000</c:v>
                </c:pt>
                <c:pt idx="2016">
                  <c:v>55000000</c:v>
                </c:pt>
                <c:pt idx="2017">
                  <c:v>57000000</c:v>
                </c:pt>
                <c:pt idx="2018">
                  <c:v>52000000</c:v>
                </c:pt>
                <c:pt idx="2019">
                  <c:v>50000000</c:v>
                </c:pt>
                <c:pt idx="2020">
                  <c:v>50000000</c:v>
                </c:pt>
                <c:pt idx="2021">
                  <c:v>40000000</c:v>
                </c:pt>
                <c:pt idx="2022">
                  <c:v>50000000</c:v>
                </c:pt>
                <c:pt idx="2023">
                  <c:v>50000000</c:v>
                </c:pt>
                <c:pt idx="2024">
                  <c:v>45000000</c:v>
                </c:pt>
                <c:pt idx="2025">
                  <c:v>42000000</c:v>
                </c:pt>
                <c:pt idx="2026">
                  <c:v>40000000</c:v>
                </c:pt>
                <c:pt idx="2027">
                  <c:v>42000000</c:v>
                </c:pt>
                <c:pt idx="2028">
                  <c:v>40000000</c:v>
                </c:pt>
                <c:pt idx="2029">
                  <c:v>40000000</c:v>
                </c:pt>
                <c:pt idx="2030">
                  <c:v>50000000</c:v>
                </c:pt>
                <c:pt idx="2031">
                  <c:v>40000000</c:v>
                </c:pt>
                <c:pt idx="2032">
                  <c:v>60000000</c:v>
                </c:pt>
                <c:pt idx="2033">
                  <c:v>40000000</c:v>
                </c:pt>
                <c:pt idx="2034">
                  <c:v>35000000</c:v>
                </c:pt>
                <c:pt idx="2035">
                  <c:v>35000000</c:v>
                </c:pt>
                <c:pt idx="2036">
                  <c:v>35000000</c:v>
                </c:pt>
                <c:pt idx="2037">
                  <c:v>35000000</c:v>
                </c:pt>
                <c:pt idx="2038">
                  <c:v>38000000</c:v>
                </c:pt>
                <c:pt idx="2039">
                  <c:v>30000000</c:v>
                </c:pt>
                <c:pt idx="2040">
                  <c:v>30000000</c:v>
                </c:pt>
                <c:pt idx="2041">
                  <c:v>30000000</c:v>
                </c:pt>
                <c:pt idx="2042">
                  <c:v>30000000</c:v>
                </c:pt>
                <c:pt idx="2043">
                  <c:v>30000000</c:v>
                </c:pt>
                <c:pt idx="2044">
                  <c:v>35000000</c:v>
                </c:pt>
                <c:pt idx="2045">
                  <c:v>30000000</c:v>
                </c:pt>
                <c:pt idx="2046">
                  <c:v>30000000</c:v>
                </c:pt>
                <c:pt idx="2047">
                  <c:v>28000000</c:v>
                </c:pt>
                <c:pt idx="2048">
                  <c:v>27000000</c:v>
                </c:pt>
                <c:pt idx="2049">
                  <c:v>35000000</c:v>
                </c:pt>
                <c:pt idx="2050">
                  <c:v>30000000</c:v>
                </c:pt>
                <c:pt idx="2051">
                  <c:v>25000000</c:v>
                </c:pt>
                <c:pt idx="2052">
                  <c:v>26000000</c:v>
                </c:pt>
                <c:pt idx="2053">
                  <c:v>26000000</c:v>
                </c:pt>
                <c:pt idx="2054">
                  <c:v>26000000</c:v>
                </c:pt>
                <c:pt idx="2055">
                  <c:v>30000000</c:v>
                </c:pt>
                <c:pt idx="2056">
                  <c:v>25000000</c:v>
                </c:pt>
                <c:pt idx="2057">
                  <c:v>25000000</c:v>
                </c:pt>
                <c:pt idx="2058">
                  <c:v>25000000</c:v>
                </c:pt>
                <c:pt idx="2059">
                  <c:v>25000000</c:v>
                </c:pt>
                <c:pt idx="2060">
                  <c:v>24000000</c:v>
                </c:pt>
                <c:pt idx="2061">
                  <c:v>23000000</c:v>
                </c:pt>
                <c:pt idx="2062">
                  <c:v>21000000</c:v>
                </c:pt>
                <c:pt idx="2063">
                  <c:v>17000000</c:v>
                </c:pt>
                <c:pt idx="2064">
                  <c:v>21000000</c:v>
                </c:pt>
                <c:pt idx="2065">
                  <c:v>20000000</c:v>
                </c:pt>
                <c:pt idx="2066">
                  <c:v>20000000</c:v>
                </c:pt>
                <c:pt idx="2067">
                  <c:v>20000000</c:v>
                </c:pt>
                <c:pt idx="2068">
                  <c:v>21000000</c:v>
                </c:pt>
                <c:pt idx="2069">
                  <c:v>19000000</c:v>
                </c:pt>
                <c:pt idx="2070">
                  <c:v>23000000</c:v>
                </c:pt>
                <c:pt idx="2071">
                  <c:v>17000000</c:v>
                </c:pt>
                <c:pt idx="2072">
                  <c:v>18000000</c:v>
                </c:pt>
                <c:pt idx="2073">
                  <c:v>18000000</c:v>
                </c:pt>
                <c:pt idx="2074">
                  <c:v>18000000</c:v>
                </c:pt>
                <c:pt idx="2075">
                  <c:v>18000000</c:v>
                </c:pt>
                <c:pt idx="2076">
                  <c:v>18000000</c:v>
                </c:pt>
                <c:pt idx="2077">
                  <c:v>16000000</c:v>
                </c:pt>
                <c:pt idx="2078">
                  <c:v>15000000</c:v>
                </c:pt>
                <c:pt idx="2079">
                  <c:v>16000000</c:v>
                </c:pt>
                <c:pt idx="2080">
                  <c:v>16000000</c:v>
                </c:pt>
                <c:pt idx="2081">
                  <c:v>22000000</c:v>
                </c:pt>
                <c:pt idx="2082">
                  <c:v>15000000</c:v>
                </c:pt>
                <c:pt idx="2083">
                  <c:v>15000000</c:v>
                </c:pt>
                <c:pt idx="2084">
                  <c:v>15000000</c:v>
                </c:pt>
                <c:pt idx="2085">
                  <c:v>15000000</c:v>
                </c:pt>
                <c:pt idx="2086">
                  <c:v>15000000</c:v>
                </c:pt>
                <c:pt idx="2087">
                  <c:v>15000000</c:v>
                </c:pt>
                <c:pt idx="2088">
                  <c:v>22000000</c:v>
                </c:pt>
                <c:pt idx="2089">
                  <c:v>14000000</c:v>
                </c:pt>
                <c:pt idx="2090">
                  <c:v>16000000</c:v>
                </c:pt>
                <c:pt idx="2091">
                  <c:v>13000000</c:v>
                </c:pt>
                <c:pt idx="2092">
                  <c:v>13000000</c:v>
                </c:pt>
                <c:pt idx="2093">
                  <c:v>13000000</c:v>
                </c:pt>
                <c:pt idx="2094">
                  <c:v>12000000</c:v>
                </c:pt>
                <c:pt idx="2095">
                  <c:v>15000000</c:v>
                </c:pt>
                <c:pt idx="2096">
                  <c:v>12000000</c:v>
                </c:pt>
                <c:pt idx="2097">
                  <c:v>12000000</c:v>
                </c:pt>
                <c:pt idx="2098">
                  <c:v>11000000</c:v>
                </c:pt>
                <c:pt idx="2099">
                  <c:v>10000000</c:v>
                </c:pt>
                <c:pt idx="2100">
                  <c:v>6000000</c:v>
                </c:pt>
                <c:pt idx="2101">
                  <c:v>10000000</c:v>
                </c:pt>
                <c:pt idx="2102">
                  <c:v>9000000</c:v>
                </c:pt>
                <c:pt idx="2103">
                  <c:v>9000000</c:v>
                </c:pt>
                <c:pt idx="2104">
                  <c:v>8000000</c:v>
                </c:pt>
                <c:pt idx="2105">
                  <c:v>8000000</c:v>
                </c:pt>
                <c:pt idx="2106">
                  <c:v>8000000</c:v>
                </c:pt>
                <c:pt idx="2107">
                  <c:v>8000000</c:v>
                </c:pt>
                <c:pt idx="2108">
                  <c:v>8000000</c:v>
                </c:pt>
                <c:pt idx="2109">
                  <c:v>8000000</c:v>
                </c:pt>
                <c:pt idx="2110">
                  <c:v>7900000</c:v>
                </c:pt>
                <c:pt idx="2111">
                  <c:v>7500000</c:v>
                </c:pt>
                <c:pt idx="2112">
                  <c:v>7500000</c:v>
                </c:pt>
                <c:pt idx="2113">
                  <c:v>7000000</c:v>
                </c:pt>
                <c:pt idx="2114">
                  <c:v>7000000</c:v>
                </c:pt>
                <c:pt idx="2115">
                  <c:v>5000000</c:v>
                </c:pt>
                <c:pt idx="2116">
                  <c:v>6500000</c:v>
                </c:pt>
                <c:pt idx="2117">
                  <c:v>6000000</c:v>
                </c:pt>
                <c:pt idx="2118">
                  <c:v>6000000</c:v>
                </c:pt>
                <c:pt idx="2119">
                  <c:v>6000000</c:v>
                </c:pt>
                <c:pt idx="2120">
                  <c:v>6000000</c:v>
                </c:pt>
                <c:pt idx="2121">
                  <c:v>5500000</c:v>
                </c:pt>
                <c:pt idx="2122">
                  <c:v>3000000</c:v>
                </c:pt>
                <c:pt idx="2123">
                  <c:v>4600000</c:v>
                </c:pt>
                <c:pt idx="2124">
                  <c:v>4500000</c:v>
                </c:pt>
                <c:pt idx="2125">
                  <c:v>4000000</c:v>
                </c:pt>
                <c:pt idx="2126">
                  <c:v>4000000</c:v>
                </c:pt>
                <c:pt idx="2127">
                  <c:v>3500000</c:v>
                </c:pt>
                <c:pt idx="2128">
                  <c:v>3200000</c:v>
                </c:pt>
                <c:pt idx="2129">
                  <c:v>2500000</c:v>
                </c:pt>
                <c:pt idx="2130">
                  <c:v>2500000</c:v>
                </c:pt>
                <c:pt idx="2131">
                  <c:v>14000000</c:v>
                </c:pt>
                <c:pt idx="2132">
                  <c:v>2000000</c:v>
                </c:pt>
                <c:pt idx="2133">
                  <c:v>1300000</c:v>
                </c:pt>
                <c:pt idx="2134">
                  <c:v>1500000</c:v>
                </c:pt>
                <c:pt idx="2135">
                  <c:v>2000000</c:v>
                </c:pt>
                <c:pt idx="2136">
                  <c:v>1000000</c:v>
                </c:pt>
                <c:pt idx="2137">
                  <c:v>7000000</c:v>
                </c:pt>
                <c:pt idx="2138">
                  <c:v>1000000</c:v>
                </c:pt>
                <c:pt idx="2139">
                  <c:v>1000000</c:v>
                </c:pt>
                <c:pt idx="2140">
                  <c:v>1000000</c:v>
                </c:pt>
                <c:pt idx="2141">
                  <c:v>850000</c:v>
                </c:pt>
                <c:pt idx="2142">
                  <c:v>750000</c:v>
                </c:pt>
                <c:pt idx="2143">
                  <c:v>500000</c:v>
                </c:pt>
                <c:pt idx="2144">
                  <c:v>450000</c:v>
                </c:pt>
                <c:pt idx="2145">
                  <c:v>225000</c:v>
                </c:pt>
                <c:pt idx="2146">
                  <c:v>250000</c:v>
                </c:pt>
                <c:pt idx="2147">
                  <c:v>250000</c:v>
                </c:pt>
                <c:pt idx="2148">
                  <c:v>250000</c:v>
                </c:pt>
                <c:pt idx="2149">
                  <c:v>250000</c:v>
                </c:pt>
                <c:pt idx="2150">
                  <c:v>150000</c:v>
                </c:pt>
                <c:pt idx="2151">
                  <c:v>25000</c:v>
                </c:pt>
                <c:pt idx="2152">
                  <c:v>65000</c:v>
                </c:pt>
                <c:pt idx="2153">
                  <c:v>15000</c:v>
                </c:pt>
                <c:pt idx="2154">
                  <c:v>35000000</c:v>
                </c:pt>
                <c:pt idx="2155">
                  <c:v>58000000</c:v>
                </c:pt>
                <c:pt idx="2156">
                  <c:v>50000000</c:v>
                </c:pt>
                <c:pt idx="2157">
                  <c:v>45000000</c:v>
                </c:pt>
                <c:pt idx="2158">
                  <c:v>30000000</c:v>
                </c:pt>
                <c:pt idx="2159">
                  <c:v>30000000</c:v>
                </c:pt>
                <c:pt idx="2160">
                  <c:v>25000000</c:v>
                </c:pt>
                <c:pt idx="2161">
                  <c:v>34000000</c:v>
                </c:pt>
                <c:pt idx="2162">
                  <c:v>16000000</c:v>
                </c:pt>
                <c:pt idx="2163">
                  <c:v>15600000</c:v>
                </c:pt>
                <c:pt idx="2164">
                  <c:v>7500000</c:v>
                </c:pt>
                <c:pt idx="2165">
                  <c:v>3500159</c:v>
                </c:pt>
                <c:pt idx="2166">
                  <c:v>2700000</c:v>
                </c:pt>
                <c:pt idx="2167">
                  <c:v>1000000</c:v>
                </c:pt>
                <c:pt idx="2168">
                  <c:v>25000000</c:v>
                </c:pt>
                <c:pt idx="2169">
                  <c:v>20000000</c:v>
                </c:pt>
                <c:pt idx="2170">
                  <c:v>84450000</c:v>
                </c:pt>
                <c:pt idx="2171">
                  <c:v>100000000</c:v>
                </c:pt>
                <c:pt idx="2172">
                  <c:v>60000000</c:v>
                </c:pt>
                <c:pt idx="2173">
                  <c:v>1000000</c:v>
                </c:pt>
                <c:pt idx="2174">
                  <c:v>40000000</c:v>
                </c:pt>
                <c:pt idx="2175">
                  <c:v>28000000</c:v>
                </c:pt>
                <c:pt idx="2176">
                  <c:v>24000000</c:v>
                </c:pt>
                <c:pt idx="2177">
                  <c:v>6000000</c:v>
                </c:pt>
                <c:pt idx="2178">
                  <c:v>2500000</c:v>
                </c:pt>
                <c:pt idx="2179">
                  <c:v>47000000</c:v>
                </c:pt>
                <c:pt idx="2180">
                  <c:v>12000000</c:v>
                </c:pt>
                <c:pt idx="2181">
                  <c:v>15000000</c:v>
                </c:pt>
                <c:pt idx="2182">
                  <c:v>35000000</c:v>
                </c:pt>
                <c:pt idx="2183">
                  <c:v>60000000</c:v>
                </c:pt>
                <c:pt idx="2184">
                  <c:v>60000000</c:v>
                </c:pt>
                <c:pt idx="2185">
                  <c:v>50000000</c:v>
                </c:pt>
                <c:pt idx="2186">
                  <c:v>60000000</c:v>
                </c:pt>
                <c:pt idx="2187">
                  <c:v>50000000</c:v>
                </c:pt>
                <c:pt idx="2188">
                  <c:v>40000000</c:v>
                </c:pt>
                <c:pt idx="2189">
                  <c:v>40000000</c:v>
                </c:pt>
                <c:pt idx="2190">
                  <c:v>35000000</c:v>
                </c:pt>
                <c:pt idx="2191">
                  <c:v>35000000</c:v>
                </c:pt>
                <c:pt idx="2192">
                  <c:v>28000000</c:v>
                </c:pt>
                <c:pt idx="2193">
                  <c:v>25000000</c:v>
                </c:pt>
                <c:pt idx="2194">
                  <c:v>25000000</c:v>
                </c:pt>
                <c:pt idx="2195">
                  <c:v>24000000</c:v>
                </c:pt>
                <c:pt idx="2196">
                  <c:v>22000000</c:v>
                </c:pt>
                <c:pt idx="2197">
                  <c:v>21000000</c:v>
                </c:pt>
                <c:pt idx="2198">
                  <c:v>16000000</c:v>
                </c:pt>
                <c:pt idx="2199">
                  <c:v>18000000</c:v>
                </c:pt>
                <c:pt idx="2200">
                  <c:v>15000000</c:v>
                </c:pt>
                <c:pt idx="2201">
                  <c:v>6000000</c:v>
                </c:pt>
                <c:pt idx="2202">
                  <c:v>175000000</c:v>
                </c:pt>
                <c:pt idx="2203">
                  <c:v>123000000</c:v>
                </c:pt>
                <c:pt idx="2204">
                  <c:v>84000000</c:v>
                </c:pt>
                <c:pt idx="2205">
                  <c:v>72000000</c:v>
                </c:pt>
                <c:pt idx="2206">
                  <c:v>71500000</c:v>
                </c:pt>
                <c:pt idx="2207">
                  <c:v>60000000</c:v>
                </c:pt>
                <c:pt idx="2208">
                  <c:v>60000000</c:v>
                </c:pt>
                <c:pt idx="2209">
                  <c:v>50000000</c:v>
                </c:pt>
                <c:pt idx="2210">
                  <c:v>50000000</c:v>
                </c:pt>
                <c:pt idx="2211">
                  <c:v>55000000</c:v>
                </c:pt>
                <c:pt idx="2212">
                  <c:v>45000000</c:v>
                </c:pt>
                <c:pt idx="2213">
                  <c:v>35000000</c:v>
                </c:pt>
                <c:pt idx="2214">
                  <c:v>30000000</c:v>
                </c:pt>
                <c:pt idx="2215">
                  <c:v>28000000</c:v>
                </c:pt>
                <c:pt idx="2216">
                  <c:v>28000000</c:v>
                </c:pt>
                <c:pt idx="2217">
                  <c:v>25000000</c:v>
                </c:pt>
                <c:pt idx="2218">
                  <c:v>40000000</c:v>
                </c:pt>
                <c:pt idx="2219">
                  <c:v>90000000</c:v>
                </c:pt>
                <c:pt idx="2220">
                  <c:v>26000000</c:v>
                </c:pt>
                <c:pt idx="2221">
                  <c:v>6000000</c:v>
                </c:pt>
                <c:pt idx="2222">
                  <c:v>80000000</c:v>
                </c:pt>
                <c:pt idx="2223">
                  <c:v>26000000</c:v>
                </c:pt>
                <c:pt idx="2224">
                  <c:v>35000000</c:v>
                </c:pt>
                <c:pt idx="2225">
                  <c:v>33000000</c:v>
                </c:pt>
                <c:pt idx="2226">
                  <c:v>12000000</c:v>
                </c:pt>
                <c:pt idx="2227">
                  <c:v>140000000</c:v>
                </c:pt>
                <c:pt idx="2228">
                  <c:v>30000000</c:v>
                </c:pt>
                <c:pt idx="2229">
                  <c:v>25000000</c:v>
                </c:pt>
                <c:pt idx="2230">
                  <c:v>35000000</c:v>
                </c:pt>
                <c:pt idx="2231">
                  <c:v>15000000</c:v>
                </c:pt>
                <c:pt idx="2232">
                  <c:v>52000000</c:v>
                </c:pt>
                <c:pt idx="2233">
                  <c:v>34000</c:v>
                </c:pt>
                <c:pt idx="2234">
                  <c:v>80000000</c:v>
                </c:pt>
                <c:pt idx="2235">
                  <c:v>40000000</c:v>
                </c:pt>
                <c:pt idx="2236">
                  <c:v>37000000</c:v>
                </c:pt>
                <c:pt idx="2237">
                  <c:v>22000000</c:v>
                </c:pt>
                <c:pt idx="2238">
                  <c:v>20000000</c:v>
                </c:pt>
                <c:pt idx="2239">
                  <c:v>20000000</c:v>
                </c:pt>
                <c:pt idx="2240">
                  <c:v>18000000</c:v>
                </c:pt>
                <c:pt idx="2241">
                  <c:v>25000000</c:v>
                </c:pt>
                <c:pt idx="2242">
                  <c:v>16000000</c:v>
                </c:pt>
                <c:pt idx="2243">
                  <c:v>6000000</c:v>
                </c:pt>
                <c:pt idx="2244">
                  <c:v>5000000</c:v>
                </c:pt>
                <c:pt idx="2245">
                  <c:v>60000000</c:v>
                </c:pt>
                <c:pt idx="2246">
                  <c:v>45000000</c:v>
                </c:pt>
                <c:pt idx="2247">
                  <c:v>80000000</c:v>
                </c:pt>
                <c:pt idx="2248">
                  <c:v>65000000</c:v>
                </c:pt>
                <c:pt idx="2249">
                  <c:v>20000000</c:v>
                </c:pt>
                <c:pt idx="2250">
                  <c:v>32000000</c:v>
                </c:pt>
                <c:pt idx="2251">
                  <c:v>22000000</c:v>
                </c:pt>
                <c:pt idx="2252">
                  <c:v>80000000</c:v>
                </c:pt>
                <c:pt idx="2253">
                  <c:v>52000000</c:v>
                </c:pt>
                <c:pt idx="2254">
                  <c:v>50000000</c:v>
                </c:pt>
                <c:pt idx="2255">
                  <c:v>30000000</c:v>
                </c:pt>
                <c:pt idx="2256">
                  <c:v>32000000</c:v>
                </c:pt>
                <c:pt idx="2257">
                  <c:v>38000000</c:v>
                </c:pt>
                <c:pt idx="2258">
                  <c:v>30000000</c:v>
                </c:pt>
                <c:pt idx="2259">
                  <c:v>12000000</c:v>
                </c:pt>
                <c:pt idx="2260">
                  <c:v>15000000</c:v>
                </c:pt>
                <c:pt idx="2261">
                  <c:v>12000000</c:v>
                </c:pt>
                <c:pt idx="2262">
                  <c:v>4000000</c:v>
                </c:pt>
                <c:pt idx="2263">
                  <c:v>4000000</c:v>
                </c:pt>
                <c:pt idx="2264">
                  <c:v>3000000</c:v>
                </c:pt>
                <c:pt idx="2265">
                  <c:v>2500000</c:v>
                </c:pt>
                <c:pt idx="2266">
                  <c:v>1500000</c:v>
                </c:pt>
                <c:pt idx="2267">
                  <c:v>100000000</c:v>
                </c:pt>
                <c:pt idx="2268">
                  <c:v>55000000</c:v>
                </c:pt>
                <c:pt idx="2269">
                  <c:v>50000000</c:v>
                </c:pt>
                <c:pt idx="2270">
                  <c:v>16000000</c:v>
                </c:pt>
                <c:pt idx="2271">
                  <c:v>15000000</c:v>
                </c:pt>
                <c:pt idx="2272">
                  <c:v>11000000</c:v>
                </c:pt>
                <c:pt idx="2273">
                  <c:v>13000000</c:v>
                </c:pt>
                <c:pt idx="2274">
                  <c:v>500000</c:v>
                </c:pt>
                <c:pt idx="2275">
                  <c:v>100000</c:v>
                </c:pt>
                <c:pt idx="2276">
                  <c:v>25000000</c:v>
                </c:pt>
                <c:pt idx="2277">
                  <c:v>20000000</c:v>
                </c:pt>
                <c:pt idx="2278">
                  <c:v>31000000</c:v>
                </c:pt>
                <c:pt idx="2279">
                  <c:v>12000000</c:v>
                </c:pt>
                <c:pt idx="2280">
                  <c:v>20000000</c:v>
                </c:pt>
                <c:pt idx="2281">
                  <c:v>8500000</c:v>
                </c:pt>
                <c:pt idx="2282">
                  <c:v>3500000</c:v>
                </c:pt>
                <c:pt idx="2283">
                  <c:v>3600000</c:v>
                </c:pt>
                <c:pt idx="2284">
                  <c:v>2000000</c:v>
                </c:pt>
                <c:pt idx="2285">
                  <c:v>70000000</c:v>
                </c:pt>
                <c:pt idx="2286">
                  <c:v>58000000</c:v>
                </c:pt>
                <c:pt idx="2287">
                  <c:v>48000000</c:v>
                </c:pt>
                <c:pt idx="2288">
                  <c:v>48000000</c:v>
                </c:pt>
                <c:pt idx="2289">
                  <c:v>45000000</c:v>
                </c:pt>
                <c:pt idx="2290">
                  <c:v>37000000</c:v>
                </c:pt>
                <c:pt idx="2291">
                  <c:v>17000000</c:v>
                </c:pt>
                <c:pt idx="2292">
                  <c:v>28000000</c:v>
                </c:pt>
                <c:pt idx="2293">
                  <c:v>18500000</c:v>
                </c:pt>
                <c:pt idx="2294">
                  <c:v>14600000</c:v>
                </c:pt>
                <c:pt idx="2295">
                  <c:v>10000000</c:v>
                </c:pt>
                <c:pt idx="2296">
                  <c:v>8000000</c:v>
                </c:pt>
                <c:pt idx="2297">
                  <c:v>8000000</c:v>
                </c:pt>
                <c:pt idx="2298">
                  <c:v>40000000</c:v>
                </c:pt>
                <c:pt idx="2299">
                  <c:v>50000000</c:v>
                </c:pt>
                <c:pt idx="2300">
                  <c:v>900000</c:v>
                </c:pt>
                <c:pt idx="2301">
                  <c:v>16000000</c:v>
                </c:pt>
                <c:pt idx="2302">
                  <c:v>35000000</c:v>
                </c:pt>
                <c:pt idx="2303">
                  <c:v>30000000</c:v>
                </c:pt>
                <c:pt idx="2304">
                  <c:v>24000000</c:v>
                </c:pt>
                <c:pt idx="2305">
                  <c:v>4000000</c:v>
                </c:pt>
                <c:pt idx="2306">
                  <c:v>4700000</c:v>
                </c:pt>
                <c:pt idx="2307">
                  <c:v>1500000</c:v>
                </c:pt>
                <c:pt idx="2308">
                  <c:v>800000</c:v>
                </c:pt>
                <c:pt idx="2309">
                  <c:v>500000</c:v>
                </c:pt>
                <c:pt idx="2310">
                  <c:v>1600000</c:v>
                </c:pt>
                <c:pt idx="2311">
                  <c:v>500000</c:v>
                </c:pt>
                <c:pt idx="2312">
                  <c:v>25000000</c:v>
                </c:pt>
                <c:pt idx="2313">
                  <c:v>1500000</c:v>
                </c:pt>
                <c:pt idx="2314">
                  <c:v>35000000</c:v>
                </c:pt>
                <c:pt idx="2315">
                  <c:v>16000000</c:v>
                </c:pt>
                <c:pt idx="2316">
                  <c:v>15500000</c:v>
                </c:pt>
                <c:pt idx="2317">
                  <c:v>11000000</c:v>
                </c:pt>
                <c:pt idx="2318">
                  <c:v>40000</c:v>
                </c:pt>
                <c:pt idx="2319">
                  <c:v>15000000</c:v>
                </c:pt>
                <c:pt idx="2320">
                  <c:v>5000000</c:v>
                </c:pt>
                <c:pt idx="2321">
                  <c:v>8550000</c:v>
                </c:pt>
                <c:pt idx="2322">
                  <c:v>6000000</c:v>
                </c:pt>
                <c:pt idx="2323">
                  <c:v>35000000</c:v>
                </c:pt>
                <c:pt idx="2324">
                  <c:v>29000000</c:v>
                </c:pt>
                <c:pt idx="2325">
                  <c:v>25000000</c:v>
                </c:pt>
                <c:pt idx="2326">
                  <c:v>22000000</c:v>
                </c:pt>
                <c:pt idx="2327">
                  <c:v>20000000</c:v>
                </c:pt>
                <c:pt idx="2328">
                  <c:v>35000000</c:v>
                </c:pt>
                <c:pt idx="2329">
                  <c:v>20000000</c:v>
                </c:pt>
                <c:pt idx="2330">
                  <c:v>19000000</c:v>
                </c:pt>
                <c:pt idx="2331">
                  <c:v>15000000</c:v>
                </c:pt>
                <c:pt idx="2332">
                  <c:v>15000000</c:v>
                </c:pt>
                <c:pt idx="2333">
                  <c:v>9000000</c:v>
                </c:pt>
                <c:pt idx="2334">
                  <c:v>2200000</c:v>
                </c:pt>
                <c:pt idx="2335">
                  <c:v>1200000</c:v>
                </c:pt>
                <c:pt idx="2336">
                  <c:v>250000</c:v>
                </c:pt>
                <c:pt idx="2337">
                  <c:v>17000000</c:v>
                </c:pt>
                <c:pt idx="2338">
                  <c:v>17000000</c:v>
                </c:pt>
                <c:pt idx="2339">
                  <c:v>11000000</c:v>
                </c:pt>
                <c:pt idx="2340">
                  <c:v>9000000</c:v>
                </c:pt>
                <c:pt idx="2341">
                  <c:v>2883848</c:v>
                </c:pt>
                <c:pt idx="2342">
                  <c:v>45000000</c:v>
                </c:pt>
                <c:pt idx="2343">
                  <c:v>35000000</c:v>
                </c:pt>
                <c:pt idx="2344">
                  <c:v>560000</c:v>
                </c:pt>
                <c:pt idx="2345">
                  <c:v>20000000</c:v>
                </c:pt>
                <c:pt idx="2346">
                  <c:v>12000000</c:v>
                </c:pt>
                <c:pt idx="2347">
                  <c:v>1500000</c:v>
                </c:pt>
                <c:pt idx="2348">
                  <c:v>609000</c:v>
                </c:pt>
                <c:pt idx="2349">
                  <c:v>439000</c:v>
                </c:pt>
                <c:pt idx="2350">
                  <c:v>22000000</c:v>
                </c:pt>
                <c:pt idx="2351">
                  <c:v>13000000</c:v>
                </c:pt>
                <c:pt idx="2352">
                  <c:v>14000000</c:v>
                </c:pt>
                <c:pt idx="2353">
                  <c:v>17000000</c:v>
                </c:pt>
                <c:pt idx="2354">
                  <c:v>90000000</c:v>
                </c:pt>
                <c:pt idx="2355">
                  <c:v>100000000</c:v>
                </c:pt>
                <c:pt idx="2356">
                  <c:v>85000000</c:v>
                </c:pt>
                <c:pt idx="2357">
                  <c:v>80000000</c:v>
                </c:pt>
                <c:pt idx="2358">
                  <c:v>75000000</c:v>
                </c:pt>
                <c:pt idx="2359">
                  <c:v>70000000</c:v>
                </c:pt>
                <c:pt idx="2360">
                  <c:v>36000000</c:v>
                </c:pt>
                <c:pt idx="2361">
                  <c:v>65000000</c:v>
                </c:pt>
                <c:pt idx="2362">
                  <c:v>80000000</c:v>
                </c:pt>
                <c:pt idx="2363">
                  <c:v>60000000</c:v>
                </c:pt>
                <c:pt idx="2364">
                  <c:v>70000000</c:v>
                </c:pt>
                <c:pt idx="2365">
                  <c:v>55000000</c:v>
                </c:pt>
                <c:pt idx="2366">
                  <c:v>54000000</c:v>
                </c:pt>
                <c:pt idx="2367">
                  <c:v>52000000</c:v>
                </c:pt>
                <c:pt idx="2368">
                  <c:v>50000000</c:v>
                </c:pt>
                <c:pt idx="2369">
                  <c:v>50000000</c:v>
                </c:pt>
                <c:pt idx="2370">
                  <c:v>70000000</c:v>
                </c:pt>
                <c:pt idx="2371">
                  <c:v>50000000</c:v>
                </c:pt>
                <c:pt idx="2372">
                  <c:v>46000000</c:v>
                </c:pt>
                <c:pt idx="2373">
                  <c:v>48000000</c:v>
                </c:pt>
                <c:pt idx="2374">
                  <c:v>60000000</c:v>
                </c:pt>
                <c:pt idx="2375">
                  <c:v>40000000</c:v>
                </c:pt>
                <c:pt idx="2376">
                  <c:v>43000000</c:v>
                </c:pt>
                <c:pt idx="2377">
                  <c:v>42000000</c:v>
                </c:pt>
                <c:pt idx="2378">
                  <c:v>40000000</c:v>
                </c:pt>
                <c:pt idx="2379">
                  <c:v>40000000</c:v>
                </c:pt>
                <c:pt idx="2380">
                  <c:v>40000000</c:v>
                </c:pt>
                <c:pt idx="2381">
                  <c:v>40000000</c:v>
                </c:pt>
                <c:pt idx="2382">
                  <c:v>77000000</c:v>
                </c:pt>
                <c:pt idx="2383">
                  <c:v>38000000</c:v>
                </c:pt>
                <c:pt idx="2384">
                  <c:v>38000000</c:v>
                </c:pt>
                <c:pt idx="2385">
                  <c:v>38000000</c:v>
                </c:pt>
                <c:pt idx="2386">
                  <c:v>35000000</c:v>
                </c:pt>
                <c:pt idx="2387">
                  <c:v>35000000</c:v>
                </c:pt>
                <c:pt idx="2388">
                  <c:v>35000000</c:v>
                </c:pt>
                <c:pt idx="2389">
                  <c:v>35000000</c:v>
                </c:pt>
                <c:pt idx="2390">
                  <c:v>30000000</c:v>
                </c:pt>
                <c:pt idx="2391">
                  <c:v>35000000</c:v>
                </c:pt>
                <c:pt idx="2392">
                  <c:v>32500000</c:v>
                </c:pt>
                <c:pt idx="2393">
                  <c:v>28000000</c:v>
                </c:pt>
                <c:pt idx="2394">
                  <c:v>32000000</c:v>
                </c:pt>
                <c:pt idx="2395">
                  <c:v>30000000</c:v>
                </c:pt>
                <c:pt idx="2396">
                  <c:v>30000000</c:v>
                </c:pt>
                <c:pt idx="2397">
                  <c:v>30000000</c:v>
                </c:pt>
                <c:pt idx="2398">
                  <c:v>30000000</c:v>
                </c:pt>
                <c:pt idx="2399">
                  <c:v>30000000</c:v>
                </c:pt>
                <c:pt idx="2400">
                  <c:v>29000000</c:v>
                </c:pt>
                <c:pt idx="2401">
                  <c:v>35000000</c:v>
                </c:pt>
                <c:pt idx="2402">
                  <c:v>28000000</c:v>
                </c:pt>
                <c:pt idx="2403">
                  <c:v>28000000</c:v>
                </c:pt>
                <c:pt idx="2404">
                  <c:v>30000000</c:v>
                </c:pt>
                <c:pt idx="2405">
                  <c:v>26000000</c:v>
                </c:pt>
                <c:pt idx="2406">
                  <c:v>56000000</c:v>
                </c:pt>
                <c:pt idx="2407">
                  <c:v>26000000</c:v>
                </c:pt>
                <c:pt idx="2408">
                  <c:v>25000000</c:v>
                </c:pt>
                <c:pt idx="2409">
                  <c:v>25000000</c:v>
                </c:pt>
                <c:pt idx="2410">
                  <c:v>25000000</c:v>
                </c:pt>
                <c:pt idx="2411">
                  <c:v>20000000</c:v>
                </c:pt>
                <c:pt idx="2412">
                  <c:v>25000000</c:v>
                </c:pt>
                <c:pt idx="2413">
                  <c:v>24000000</c:v>
                </c:pt>
                <c:pt idx="2414">
                  <c:v>24000000</c:v>
                </c:pt>
                <c:pt idx="2415">
                  <c:v>24000000</c:v>
                </c:pt>
                <c:pt idx="2416">
                  <c:v>24000000</c:v>
                </c:pt>
                <c:pt idx="2417">
                  <c:v>23000000</c:v>
                </c:pt>
                <c:pt idx="2418">
                  <c:v>23000000</c:v>
                </c:pt>
                <c:pt idx="2419">
                  <c:v>17000000</c:v>
                </c:pt>
                <c:pt idx="2420">
                  <c:v>20000000</c:v>
                </c:pt>
                <c:pt idx="2421">
                  <c:v>20000000</c:v>
                </c:pt>
                <c:pt idx="2422">
                  <c:v>40000000</c:v>
                </c:pt>
                <c:pt idx="2423">
                  <c:v>20000000</c:v>
                </c:pt>
                <c:pt idx="2424">
                  <c:v>20000000</c:v>
                </c:pt>
                <c:pt idx="2425">
                  <c:v>20000000</c:v>
                </c:pt>
                <c:pt idx="2426">
                  <c:v>20000000</c:v>
                </c:pt>
                <c:pt idx="2427">
                  <c:v>18000000</c:v>
                </c:pt>
                <c:pt idx="2428">
                  <c:v>19000000</c:v>
                </c:pt>
                <c:pt idx="2429">
                  <c:v>18000000</c:v>
                </c:pt>
                <c:pt idx="2430">
                  <c:v>17000000</c:v>
                </c:pt>
                <c:pt idx="2431">
                  <c:v>18000000</c:v>
                </c:pt>
                <c:pt idx="2432">
                  <c:v>18000000</c:v>
                </c:pt>
                <c:pt idx="2433">
                  <c:v>17000000</c:v>
                </c:pt>
                <c:pt idx="2434">
                  <c:v>4000000</c:v>
                </c:pt>
                <c:pt idx="2435">
                  <c:v>17000000</c:v>
                </c:pt>
                <c:pt idx="2436">
                  <c:v>16500000</c:v>
                </c:pt>
                <c:pt idx="2437">
                  <c:v>16000000</c:v>
                </c:pt>
                <c:pt idx="2438">
                  <c:v>15000000</c:v>
                </c:pt>
                <c:pt idx="2439">
                  <c:v>15000000</c:v>
                </c:pt>
                <c:pt idx="2440">
                  <c:v>15000000</c:v>
                </c:pt>
                <c:pt idx="2441">
                  <c:v>15000000</c:v>
                </c:pt>
                <c:pt idx="2442">
                  <c:v>15000000</c:v>
                </c:pt>
                <c:pt idx="2443">
                  <c:v>14000000</c:v>
                </c:pt>
                <c:pt idx="2444">
                  <c:v>14000000</c:v>
                </c:pt>
                <c:pt idx="2445">
                  <c:v>14000000</c:v>
                </c:pt>
                <c:pt idx="2446">
                  <c:v>14000000</c:v>
                </c:pt>
                <c:pt idx="2447">
                  <c:v>12000000</c:v>
                </c:pt>
                <c:pt idx="2448">
                  <c:v>12500000</c:v>
                </c:pt>
                <c:pt idx="2449">
                  <c:v>6000000</c:v>
                </c:pt>
                <c:pt idx="2450">
                  <c:v>13000000</c:v>
                </c:pt>
                <c:pt idx="2451">
                  <c:v>12000000</c:v>
                </c:pt>
                <c:pt idx="2452">
                  <c:v>12000000</c:v>
                </c:pt>
                <c:pt idx="2453">
                  <c:v>11000000</c:v>
                </c:pt>
                <c:pt idx="2454">
                  <c:v>14000000</c:v>
                </c:pt>
                <c:pt idx="2455">
                  <c:v>10000000</c:v>
                </c:pt>
                <c:pt idx="2456">
                  <c:v>12000000</c:v>
                </c:pt>
                <c:pt idx="2457">
                  <c:v>10000000</c:v>
                </c:pt>
                <c:pt idx="2458">
                  <c:v>22000000</c:v>
                </c:pt>
                <c:pt idx="2459">
                  <c:v>10000000</c:v>
                </c:pt>
                <c:pt idx="2460">
                  <c:v>10000000</c:v>
                </c:pt>
                <c:pt idx="2461">
                  <c:v>8000000</c:v>
                </c:pt>
                <c:pt idx="2462">
                  <c:v>10000000</c:v>
                </c:pt>
                <c:pt idx="2463">
                  <c:v>8000000</c:v>
                </c:pt>
                <c:pt idx="2464">
                  <c:v>8000000</c:v>
                </c:pt>
                <c:pt idx="2465">
                  <c:v>8000000</c:v>
                </c:pt>
                <c:pt idx="2466">
                  <c:v>6000000</c:v>
                </c:pt>
                <c:pt idx="2467">
                  <c:v>6000000</c:v>
                </c:pt>
                <c:pt idx="2468">
                  <c:v>6000000</c:v>
                </c:pt>
                <c:pt idx="2469">
                  <c:v>5250000</c:v>
                </c:pt>
                <c:pt idx="2470">
                  <c:v>5000000</c:v>
                </c:pt>
                <c:pt idx="2471">
                  <c:v>4000000</c:v>
                </c:pt>
                <c:pt idx="2472">
                  <c:v>2500000</c:v>
                </c:pt>
                <c:pt idx="2473">
                  <c:v>3500000</c:v>
                </c:pt>
                <c:pt idx="2474">
                  <c:v>3000000</c:v>
                </c:pt>
                <c:pt idx="2475">
                  <c:v>3000000</c:v>
                </c:pt>
                <c:pt idx="2476">
                  <c:v>1500000</c:v>
                </c:pt>
                <c:pt idx="2477">
                  <c:v>2000000</c:v>
                </c:pt>
                <c:pt idx="2478">
                  <c:v>1500000</c:v>
                </c:pt>
                <c:pt idx="2479">
                  <c:v>1500000</c:v>
                </c:pt>
                <c:pt idx="2480">
                  <c:v>1000000</c:v>
                </c:pt>
                <c:pt idx="2481">
                  <c:v>500000</c:v>
                </c:pt>
                <c:pt idx="2482">
                  <c:v>500000</c:v>
                </c:pt>
                <c:pt idx="2483">
                  <c:v>35000000</c:v>
                </c:pt>
                <c:pt idx="2484">
                  <c:v>300000</c:v>
                </c:pt>
                <c:pt idx="2485">
                  <c:v>250000</c:v>
                </c:pt>
                <c:pt idx="2486">
                  <c:v>175000</c:v>
                </c:pt>
                <c:pt idx="2487">
                  <c:v>40000</c:v>
                </c:pt>
                <c:pt idx="2488">
                  <c:v>65000000</c:v>
                </c:pt>
                <c:pt idx="2489">
                  <c:v>54000000</c:v>
                </c:pt>
                <c:pt idx="2490">
                  <c:v>45000000</c:v>
                </c:pt>
                <c:pt idx="2491">
                  <c:v>30000000</c:v>
                </c:pt>
                <c:pt idx="2492">
                  <c:v>20000000</c:v>
                </c:pt>
                <c:pt idx="2493">
                  <c:v>40000000</c:v>
                </c:pt>
                <c:pt idx="2494">
                  <c:v>62000000</c:v>
                </c:pt>
                <c:pt idx="2495">
                  <c:v>33000000</c:v>
                </c:pt>
                <c:pt idx="2496">
                  <c:v>31000000</c:v>
                </c:pt>
                <c:pt idx="2497">
                  <c:v>35000000</c:v>
                </c:pt>
                <c:pt idx="2498">
                  <c:v>850000</c:v>
                </c:pt>
                <c:pt idx="2499">
                  <c:v>10000000</c:v>
                </c:pt>
                <c:pt idx="2500">
                  <c:v>50000000</c:v>
                </c:pt>
                <c:pt idx="2501">
                  <c:v>36000000</c:v>
                </c:pt>
                <c:pt idx="2502">
                  <c:v>22000000</c:v>
                </c:pt>
                <c:pt idx="2503">
                  <c:v>14000000</c:v>
                </c:pt>
                <c:pt idx="2504">
                  <c:v>1000000</c:v>
                </c:pt>
                <c:pt idx="2505">
                  <c:v>90000000</c:v>
                </c:pt>
                <c:pt idx="2506">
                  <c:v>61000000</c:v>
                </c:pt>
                <c:pt idx="2507">
                  <c:v>55000000</c:v>
                </c:pt>
                <c:pt idx="2508">
                  <c:v>50000000</c:v>
                </c:pt>
                <c:pt idx="2509">
                  <c:v>40000000</c:v>
                </c:pt>
                <c:pt idx="2510">
                  <c:v>27000000</c:v>
                </c:pt>
                <c:pt idx="2511">
                  <c:v>24000000</c:v>
                </c:pt>
                <c:pt idx="2512">
                  <c:v>20000000</c:v>
                </c:pt>
                <c:pt idx="2513">
                  <c:v>11000000</c:v>
                </c:pt>
                <c:pt idx="2514">
                  <c:v>11000000</c:v>
                </c:pt>
                <c:pt idx="2515">
                  <c:v>10000000</c:v>
                </c:pt>
                <c:pt idx="2516">
                  <c:v>12000000</c:v>
                </c:pt>
                <c:pt idx="2517">
                  <c:v>7000000</c:v>
                </c:pt>
                <c:pt idx="2518">
                  <c:v>6000000</c:v>
                </c:pt>
                <c:pt idx="2519">
                  <c:v>2800000</c:v>
                </c:pt>
                <c:pt idx="2520">
                  <c:v>25000000</c:v>
                </c:pt>
                <c:pt idx="2521">
                  <c:v>10000000</c:v>
                </c:pt>
                <c:pt idx="2522">
                  <c:v>40000000</c:v>
                </c:pt>
                <c:pt idx="2523">
                  <c:v>6000000</c:v>
                </c:pt>
                <c:pt idx="2524">
                  <c:v>2600000</c:v>
                </c:pt>
                <c:pt idx="2525">
                  <c:v>200000</c:v>
                </c:pt>
                <c:pt idx="2526">
                  <c:v>4000000</c:v>
                </c:pt>
                <c:pt idx="2527">
                  <c:v>1000000</c:v>
                </c:pt>
                <c:pt idx="2528">
                  <c:v>100000000</c:v>
                </c:pt>
                <c:pt idx="2529">
                  <c:v>50000000</c:v>
                </c:pt>
                <c:pt idx="2530">
                  <c:v>54000000</c:v>
                </c:pt>
                <c:pt idx="2531">
                  <c:v>50000000</c:v>
                </c:pt>
                <c:pt idx="2532">
                  <c:v>40000000</c:v>
                </c:pt>
                <c:pt idx="2533">
                  <c:v>35000000</c:v>
                </c:pt>
                <c:pt idx="2534">
                  <c:v>30000000</c:v>
                </c:pt>
                <c:pt idx="2535">
                  <c:v>25000000</c:v>
                </c:pt>
                <c:pt idx="2536">
                  <c:v>25000000</c:v>
                </c:pt>
                <c:pt idx="2537">
                  <c:v>20000000</c:v>
                </c:pt>
                <c:pt idx="2538">
                  <c:v>15000000</c:v>
                </c:pt>
                <c:pt idx="2539">
                  <c:v>15000000</c:v>
                </c:pt>
                <c:pt idx="2540">
                  <c:v>7000000</c:v>
                </c:pt>
                <c:pt idx="2541">
                  <c:v>13000000</c:v>
                </c:pt>
                <c:pt idx="2542">
                  <c:v>12500000</c:v>
                </c:pt>
                <c:pt idx="2543">
                  <c:v>12000000</c:v>
                </c:pt>
                <c:pt idx="2544">
                  <c:v>11000000</c:v>
                </c:pt>
                <c:pt idx="2545">
                  <c:v>11000000</c:v>
                </c:pt>
                <c:pt idx="2546">
                  <c:v>10000000</c:v>
                </c:pt>
                <c:pt idx="2547">
                  <c:v>7500000</c:v>
                </c:pt>
                <c:pt idx="2548">
                  <c:v>8000000</c:v>
                </c:pt>
                <c:pt idx="2549">
                  <c:v>7000000</c:v>
                </c:pt>
                <c:pt idx="2550">
                  <c:v>8000000</c:v>
                </c:pt>
                <c:pt idx="2551">
                  <c:v>6000000</c:v>
                </c:pt>
                <c:pt idx="2552">
                  <c:v>6000000</c:v>
                </c:pt>
                <c:pt idx="2553">
                  <c:v>5000000</c:v>
                </c:pt>
                <c:pt idx="2554">
                  <c:v>5000000</c:v>
                </c:pt>
                <c:pt idx="2555">
                  <c:v>4800000</c:v>
                </c:pt>
                <c:pt idx="2556">
                  <c:v>4200000000</c:v>
                </c:pt>
                <c:pt idx="2557">
                  <c:v>3300000</c:v>
                </c:pt>
                <c:pt idx="2558">
                  <c:v>3000000</c:v>
                </c:pt>
                <c:pt idx="2559">
                  <c:v>3000000</c:v>
                </c:pt>
                <c:pt idx="2560">
                  <c:v>1500000</c:v>
                </c:pt>
                <c:pt idx="2561">
                  <c:v>2100000</c:v>
                </c:pt>
                <c:pt idx="2562">
                  <c:v>1900000</c:v>
                </c:pt>
                <c:pt idx="2563">
                  <c:v>3500000</c:v>
                </c:pt>
                <c:pt idx="2564">
                  <c:v>1700000</c:v>
                </c:pt>
                <c:pt idx="2565">
                  <c:v>1000000</c:v>
                </c:pt>
                <c:pt idx="2566">
                  <c:v>700000</c:v>
                </c:pt>
                <c:pt idx="2567">
                  <c:v>500000</c:v>
                </c:pt>
                <c:pt idx="2568">
                  <c:v>450000</c:v>
                </c:pt>
                <c:pt idx="2569">
                  <c:v>50000000</c:v>
                </c:pt>
                <c:pt idx="2570">
                  <c:v>60000000</c:v>
                </c:pt>
                <c:pt idx="2571">
                  <c:v>3200000</c:v>
                </c:pt>
                <c:pt idx="2572">
                  <c:v>2300000</c:v>
                </c:pt>
                <c:pt idx="2573">
                  <c:v>25000000</c:v>
                </c:pt>
                <c:pt idx="2574">
                  <c:v>65000000</c:v>
                </c:pt>
                <c:pt idx="2575">
                  <c:v>3000000</c:v>
                </c:pt>
                <c:pt idx="2576">
                  <c:v>40000000</c:v>
                </c:pt>
                <c:pt idx="2577">
                  <c:v>19000000</c:v>
                </c:pt>
                <c:pt idx="2578">
                  <c:v>15000000</c:v>
                </c:pt>
                <c:pt idx="2579">
                  <c:v>1300000</c:v>
                </c:pt>
                <c:pt idx="2580">
                  <c:v>900000</c:v>
                </c:pt>
                <c:pt idx="2581">
                  <c:v>58000000</c:v>
                </c:pt>
                <c:pt idx="2582">
                  <c:v>8000000</c:v>
                </c:pt>
                <c:pt idx="2583">
                  <c:v>12000000</c:v>
                </c:pt>
                <c:pt idx="2584">
                  <c:v>19000000</c:v>
                </c:pt>
                <c:pt idx="2585">
                  <c:v>12800000</c:v>
                </c:pt>
                <c:pt idx="2586">
                  <c:v>15000000</c:v>
                </c:pt>
                <c:pt idx="2587">
                  <c:v>6000000</c:v>
                </c:pt>
                <c:pt idx="2588">
                  <c:v>22000000</c:v>
                </c:pt>
                <c:pt idx="2589">
                  <c:v>12500000</c:v>
                </c:pt>
                <c:pt idx="2590">
                  <c:v>4500000</c:v>
                </c:pt>
                <c:pt idx="2591">
                  <c:v>1000000</c:v>
                </c:pt>
                <c:pt idx="2592">
                  <c:v>13500000</c:v>
                </c:pt>
                <c:pt idx="2593">
                  <c:v>31000000</c:v>
                </c:pt>
                <c:pt idx="2594">
                  <c:v>90000000</c:v>
                </c:pt>
                <c:pt idx="2595">
                  <c:v>61000000</c:v>
                </c:pt>
                <c:pt idx="2596">
                  <c:v>80000000</c:v>
                </c:pt>
                <c:pt idx="2597">
                  <c:v>50000000</c:v>
                </c:pt>
                <c:pt idx="2598">
                  <c:v>55000000</c:v>
                </c:pt>
                <c:pt idx="2599">
                  <c:v>45000000</c:v>
                </c:pt>
                <c:pt idx="2600">
                  <c:v>50000000</c:v>
                </c:pt>
                <c:pt idx="2601">
                  <c:v>48000000</c:v>
                </c:pt>
                <c:pt idx="2602">
                  <c:v>45000000</c:v>
                </c:pt>
                <c:pt idx="2603">
                  <c:v>45000000</c:v>
                </c:pt>
                <c:pt idx="2604">
                  <c:v>46000000</c:v>
                </c:pt>
                <c:pt idx="2605">
                  <c:v>45000000</c:v>
                </c:pt>
                <c:pt idx="2606">
                  <c:v>42000000</c:v>
                </c:pt>
                <c:pt idx="2607">
                  <c:v>40000000</c:v>
                </c:pt>
                <c:pt idx="2608">
                  <c:v>60000000</c:v>
                </c:pt>
                <c:pt idx="2609">
                  <c:v>38000000</c:v>
                </c:pt>
                <c:pt idx="2610">
                  <c:v>35000000</c:v>
                </c:pt>
                <c:pt idx="2611">
                  <c:v>30000000</c:v>
                </c:pt>
                <c:pt idx="2612">
                  <c:v>35000000</c:v>
                </c:pt>
                <c:pt idx="2613">
                  <c:v>33000000</c:v>
                </c:pt>
                <c:pt idx="2614">
                  <c:v>25000000</c:v>
                </c:pt>
                <c:pt idx="2615">
                  <c:v>30000000</c:v>
                </c:pt>
                <c:pt idx="2616">
                  <c:v>27000000</c:v>
                </c:pt>
                <c:pt idx="2617">
                  <c:v>27000000</c:v>
                </c:pt>
                <c:pt idx="2618">
                  <c:v>28000000</c:v>
                </c:pt>
                <c:pt idx="2619">
                  <c:v>25000000</c:v>
                </c:pt>
                <c:pt idx="2620">
                  <c:v>30000000</c:v>
                </c:pt>
                <c:pt idx="2621">
                  <c:v>25000000</c:v>
                </c:pt>
                <c:pt idx="2622">
                  <c:v>20000000</c:v>
                </c:pt>
                <c:pt idx="2623">
                  <c:v>20000000</c:v>
                </c:pt>
                <c:pt idx="2624">
                  <c:v>19000000</c:v>
                </c:pt>
                <c:pt idx="2625">
                  <c:v>18000000</c:v>
                </c:pt>
                <c:pt idx="2626">
                  <c:v>15000000</c:v>
                </c:pt>
                <c:pt idx="2627">
                  <c:v>15000000</c:v>
                </c:pt>
                <c:pt idx="2628">
                  <c:v>9000000</c:v>
                </c:pt>
                <c:pt idx="2629">
                  <c:v>7500000</c:v>
                </c:pt>
                <c:pt idx="2630">
                  <c:v>6000000</c:v>
                </c:pt>
                <c:pt idx="2631">
                  <c:v>5000000</c:v>
                </c:pt>
                <c:pt idx="2632">
                  <c:v>44000000</c:v>
                </c:pt>
                <c:pt idx="2633">
                  <c:v>12000000</c:v>
                </c:pt>
                <c:pt idx="2634">
                  <c:v>1600000</c:v>
                </c:pt>
                <c:pt idx="2635">
                  <c:v>910000</c:v>
                </c:pt>
                <c:pt idx="2636">
                  <c:v>500000</c:v>
                </c:pt>
                <c:pt idx="2637">
                  <c:v>250000</c:v>
                </c:pt>
                <c:pt idx="2638">
                  <c:v>50000000</c:v>
                </c:pt>
                <c:pt idx="2639">
                  <c:v>48000000</c:v>
                </c:pt>
                <c:pt idx="2640">
                  <c:v>500000</c:v>
                </c:pt>
                <c:pt idx="2641">
                  <c:v>35000000</c:v>
                </c:pt>
                <c:pt idx="2642">
                  <c:v>15000000</c:v>
                </c:pt>
                <c:pt idx="2643">
                  <c:v>22000000</c:v>
                </c:pt>
                <c:pt idx="2644">
                  <c:v>20000000</c:v>
                </c:pt>
                <c:pt idx="2645">
                  <c:v>24000000</c:v>
                </c:pt>
                <c:pt idx="2646">
                  <c:v>17000000</c:v>
                </c:pt>
                <c:pt idx="2647">
                  <c:v>16000000</c:v>
                </c:pt>
                <c:pt idx="2648">
                  <c:v>15000000</c:v>
                </c:pt>
                <c:pt idx="2649">
                  <c:v>12000000</c:v>
                </c:pt>
                <c:pt idx="2650">
                  <c:v>11000000</c:v>
                </c:pt>
                <c:pt idx="2651">
                  <c:v>4500000</c:v>
                </c:pt>
                <c:pt idx="2652">
                  <c:v>2300000</c:v>
                </c:pt>
                <c:pt idx="2653">
                  <c:v>30000000</c:v>
                </c:pt>
                <c:pt idx="2654">
                  <c:v>90000000</c:v>
                </c:pt>
                <c:pt idx="2655">
                  <c:v>80000000</c:v>
                </c:pt>
                <c:pt idx="2656">
                  <c:v>78000000</c:v>
                </c:pt>
                <c:pt idx="2657">
                  <c:v>68000000</c:v>
                </c:pt>
                <c:pt idx="2658">
                  <c:v>65000000</c:v>
                </c:pt>
                <c:pt idx="2659">
                  <c:v>50000000</c:v>
                </c:pt>
                <c:pt idx="2660">
                  <c:v>50000000</c:v>
                </c:pt>
                <c:pt idx="2661">
                  <c:v>50000000</c:v>
                </c:pt>
                <c:pt idx="2662">
                  <c:v>50000000</c:v>
                </c:pt>
                <c:pt idx="2663">
                  <c:v>50000000</c:v>
                </c:pt>
                <c:pt idx="2664">
                  <c:v>48000000</c:v>
                </c:pt>
                <c:pt idx="2665">
                  <c:v>48000000</c:v>
                </c:pt>
                <c:pt idx="2666">
                  <c:v>50000000</c:v>
                </c:pt>
                <c:pt idx="2667">
                  <c:v>45000000</c:v>
                </c:pt>
                <c:pt idx="2668">
                  <c:v>45000000</c:v>
                </c:pt>
                <c:pt idx="2669">
                  <c:v>44000000</c:v>
                </c:pt>
                <c:pt idx="2670">
                  <c:v>50000000</c:v>
                </c:pt>
                <c:pt idx="2671">
                  <c:v>40000000</c:v>
                </c:pt>
                <c:pt idx="2672">
                  <c:v>40000000</c:v>
                </c:pt>
                <c:pt idx="2673">
                  <c:v>40000000</c:v>
                </c:pt>
                <c:pt idx="2674">
                  <c:v>40000000</c:v>
                </c:pt>
                <c:pt idx="2675">
                  <c:v>38000000</c:v>
                </c:pt>
                <c:pt idx="2676">
                  <c:v>37000000</c:v>
                </c:pt>
                <c:pt idx="2677">
                  <c:v>36000000</c:v>
                </c:pt>
                <c:pt idx="2678">
                  <c:v>35000000</c:v>
                </c:pt>
                <c:pt idx="2679">
                  <c:v>35000000</c:v>
                </c:pt>
                <c:pt idx="2680">
                  <c:v>35000000</c:v>
                </c:pt>
                <c:pt idx="2681">
                  <c:v>32000000</c:v>
                </c:pt>
                <c:pt idx="2682">
                  <c:v>30000000</c:v>
                </c:pt>
                <c:pt idx="2683">
                  <c:v>60000000</c:v>
                </c:pt>
                <c:pt idx="2684">
                  <c:v>21000000</c:v>
                </c:pt>
                <c:pt idx="2685">
                  <c:v>27000000</c:v>
                </c:pt>
                <c:pt idx="2686">
                  <c:v>22000000</c:v>
                </c:pt>
                <c:pt idx="2687">
                  <c:v>25000000</c:v>
                </c:pt>
                <c:pt idx="2688">
                  <c:v>25000000</c:v>
                </c:pt>
                <c:pt idx="2689">
                  <c:v>25500000</c:v>
                </c:pt>
                <c:pt idx="2690">
                  <c:v>25000000</c:v>
                </c:pt>
                <c:pt idx="2691">
                  <c:v>22000000</c:v>
                </c:pt>
                <c:pt idx="2692">
                  <c:v>21500000</c:v>
                </c:pt>
                <c:pt idx="2693">
                  <c:v>22000000</c:v>
                </c:pt>
                <c:pt idx="2694">
                  <c:v>20000000</c:v>
                </c:pt>
                <c:pt idx="2695">
                  <c:v>20000000</c:v>
                </c:pt>
                <c:pt idx="2696">
                  <c:v>17500000</c:v>
                </c:pt>
                <c:pt idx="2697">
                  <c:v>17000000</c:v>
                </c:pt>
                <c:pt idx="2698">
                  <c:v>17000000</c:v>
                </c:pt>
                <c:pt idx="2699">
                  <c:v>10000000</c:v>
                </c:pt>
                <c:pt idx="2700">
                  <c:v>7000000</c:v>
                </c:pt>
                <c:pt idx="2701">
                  <c:v>15000000</c:v>
                </c:pt>
                <c:pt idx="2702">
                  <c:v>15000000</c:v>
                </c:pt>
                <c:pt idx="2703">
                  <c:v>15000000</c:v>
                </c:pt>
                <c:pt idx="2704">
                  <c:v>13000000</c:v>
                </c:pt>
                <c:pt idx="2705">
                  <c:v>10000000</c:v>
                </c:pt>
                <c:pt idx="2706">
                  <c:v>12000000</c:v>
                </c:pt>
                <c:pt idx="2707">
                  <c:v>12000000</c:v>
                </c:pt>
                <c:pt idx="2708">
                  <c:v>11000000</c:v>
                </c:pt>
                <c:pt idx="2709">
                  <c:v>10000000</c:v>
                </c:pt>
                <c:pt idx="2710">
                  <c:v>10000000</c:v>
                </c:pt>
                <c:pt idx="2711">
                  <c:v>8000000</c:v>
                </c:pt>
                <c:pt idx="2712">
                  <c:v>8500000</c:v>
                </c:pt>
                <c:pt idx="2713">
                  <c:v>8000000</c:v>
                </c:pt>
                <c:pt idx="2714">
                  <c:v>7000000</c:v>
                </c:pt>
                <c:pt idx="2715">
                  <c:v>4000000</c:v>
                </c:pt>
                <c:pt idx="2716">
                  <c:v>12000000</c:v>
                </c:pt>
                <c:pt idx="2717">
                  <c:v>30300000</c:v>
                </c:pt>
                <c:pt idx="2718">
                  <c:v>5000000</c:v>
                </c:pt>
                <c:pt idx="2719">
                  <c:v>9500000</c:v>
                </c:pt>
                <c:pt idx="2720">
                  <c:v>3500000</c:v>
                </c:pt>
                <c:pt idx="2721">
                  <c:v>2000000</c:v>
                </c:pt>
                <c:pt idx="2722">
                  <c:v>1500000</c:v>
                </c:pt>
                <c:pt idx="2723">
                  <c:v>1500000</c:v>
                </c:pt>
                <c:pt idx="2724">
                  <c:v>1200000</c:v>
                </c:pt>
                <c:pt idx="2725">
                  <c:v>695393</c:v>
                </c:pt>
                <c:pt idx="2726">
                  <c:v>1000000</c:v>
                </c:pt>
                <c:pt idx="2727">
                  <c:v>950000</c:v>
                </c:pt>
                <c:pt idx="2728">
                  <c:v>500000</c:v>
                </c:pt>
                <c:pt idx="2729">
                  <c:v>1066167</c:v>
                </c:pt>
                <c:pt idx="2730">
                  <c:v>500000</c:v>
                </c:pt>
                <c:pt idx="2731">
                  <c:v>2000000</c:v>
                </c:pt>
                <c:pt idx="2732">
                  <c:v>19000000</c:v>
                </c:pt>
                <c:pt idx="2733">
                  <c:v>7000000</c:v>
                </c:pt>
                <c:pt idx="2734">
                  <c:v>5000000</c:v>
                </c:pt>
                <c:pt idx="2735">
                  <c:v>33000000</c:v>
                </c:pt>
                <c:pt idx="2736">
                  <c:v>27000000</c:v>
                </c:pt>
                <c:pt idx="2737">
                  <c:v>1000000</c:v>
                </c:pt>
                <c:pt idx="2738">
                  <c:v>42000000</c:v>
                </c:pt>
                <c:pt idx="2739">
                  <c:v>8000000</c:v>
                </c:pt>
                <c:pt idx="2740">
                  <c:v>500000</c:v>
                </c:pt>
                <c:pt idx="2741">
                  <c:v>80000000</c:v>
                </c:pt>
                <c:pt idx="2742">
                  <c:v>75000000</c:v>
                </c:pt>
                <c:pt idx="2743">
                  <c:v>69000000</c:v>
                </c:pt>
                <c:pt idx="2744">
                  <c:v>70000000</c:v>
                </c:pt>
                <c:pt idx="2745">
                  <c:v>53000000</c:v>
                </c:pt>
                <c:pt idx="2746">
                  <c:v>25000000</c:v>
                </c:pt>
                <c:pt idx="2747">
                  <c:v>70000000</c:v>
                </c:pt>
                <c:pt idx="2748">
                  <c:v>37000000</c:v>
                </c:pt>
                <c:pt idx="2749">
                  <c:v>26000000</c:v>
                </c:pt>
                <c:pt idx="2750">
                  <c:v>10000000</c:v>
                </c:pt>
                <c:pt idx="2751">
                  <c:v>8600000</c:v>
                </c:pt>
                <c:pt idx="2752">
                  <c:v>4000000</c:v>
                </c:pt>
                <c:pt idx="2753">
                  <c:v>48000000</c:v>
                </c:pt>
                <c:pt idx="2754">
                  <c:v>110000000</c:v>
                </c:pt>
                <c:pt idx="2755">
                  <c:v>85000000</c:v>
                </c:pt>
                <c:pt idx="2756">
                  <c:v>85000000</c:v>
                </c:pt>
                <c:pt idx="2757">
                  <c:v>80000000</c:v>
                </c:pt>
                <c:pt idx="2758">
                  <c:v>50000000</c:v>
                </c:pt>
                <c:pt idx="2759">
                  <c:v>40000000</c:v>
                </c:pt>
                <c:pt idx="2760">
                  <c:v>35000000</c:v>
                </c:pt>
                <c:pt idx="2761">
                  <c:v>30000000</c:v>
                </c:pt>
                <c:pt idx="2762">
                  <c:v>15000000</c:v>
                </c:pt>
                <c:pt idx="2763">
                  <c:v>15000000</c:v>
                </c:pt>
                <c:pt idx="2764">
                  <c:v>13200000</c:v>
                </c:pt>
                <c:pt idx="2765">
                  <c:v>13000000</c:v>
                </c:pt>
                <c:pt idx="2766">
                  <c:v>12000000</c:v>
                </c:pt>
                <c:pt idx="2767">
                  <c:v>13000000</c:v>
                </c:pt>
                <c:pt idx="2768">
                  <c:v>6800000</c:v>
                </c:pt>
                <c:pt idx="2769">
                  <c:v>5000000</c:v>
                </c:pt>
                <c:pt idx="2770">
                  <c:v>160000000</c:v>
                </c:pt>
                <c:pt idx="2771">
                  <c:v>5000000</c:v>
                </c:pt>
                <c:pt idx="2772">
                  <c:v>8000000</c:v>
                </c:pt>
                <c:pt idx="2773">
                  <c:v>3500000</c:v>
                </c:pt>
                <c:pt idx="2774">
                  <c:v>8000000</c:v>
                </c:pt>
                <c:pt idx="2775">
                  <c:v>3000000</c:v>
                </c:pt>
                <c:pt idx="2776">
                  <c:v>2500000</c:v>
                </c:pt>
                <c:pt idx="2777">
                  <c:v>2500000</c:v>
                </c:pt>
                <c:pt idx="2778">
                  <c:v>2500000</c:v>
                </c:pt>
                <c:pt idx="2779">
                  <c:v>1200000</c:v>
                </c:pt>
                <c:pt idx="2780">
                  <c:v>1000000</c:v>
                </c:pt>
                <c:pt idx="2781">
                  <c:v>1000000</c:v>
                </c:pt>
                <c:pt idx="2782">
                  <c:v>560000</c:v>
                </c:pt>
                <c:pt idx="2783">
                  <c:v>500000</c:v>
                </c:pt>
                <c:pt idx="2784">
                  <c:v>500000</c:v>
                </c:pt>
                <c:pt idx="2785">
                  <c:v>400000</c:v>
                </c:pt>
                <c:pt idx="2786">
                  <c:v>375000</c:v>
                </c:pt>
                <c:pt idx="2787">
                  <c:v>300000</c:v>
                </c:pt>
                <c:pt idx="2788">
                  <c:v>225000</c:v>
                </c:pt>
                <c:pt idx="2789">
                  <c:v>200000</c:v>
                </c:pt>
                <c:pt idx="2790">
                  <c:v>160000</c:v>
                </c:pt>
                <c:pt idx="2791">
                  <c:v>150000</c:v>
                </c:pt>
                <c:pt idx="2792">
                  <c:v>160000</c:v>
                </c:pt>
                <c:pt idx="2793">
                  <c:v>1100</c:v>
                </c:pt>
                <c:pt idx="2794">
                  <c:v>40000000</c:v>
                </c:pt>
                <c:pt idx="2795">
                  <c:v>9000000</c:v>
                </c:pt>
                <c:pt idx="2796">
                  <c:v>700000</c:v>
                </c:pt>
                <c:pt idx="2797">
                  <c:v>6000000</c:v>
                </c:pt>
                <c:pt idx="2798">
                  <c:v>2000000</c:v>
                </c:pt>
                <c:pt idx="2799">
                  <c:v>450000</c:v>
                </c:pt>
                <c:pt idx="2800">
                  <c:v>600000</c:v>
                </c:pt>
                <c:pt idx="2801">
                  <c:v>200000</c:v>
                </c:pt>
                <c:pt idx="2802">
                  <c:v>60000000</c:v>
                </c:pt>
                <c:pt idx="2803">
                  <c:v>13000000</c:v>
                </c:pt>
                <c:pt idx="2804">
                  <c:v>12000000</c:v>
                </c:pt>
                <c:pt idx="2805">
                  <c:v>10000000</c:v>
                </c:pt>
                <c:pt idx="2806">
                  <c:v>9000000</c:v>
                </c:pt>
                <c:pt idx="2807">
                  <c:v>4000000</c:v>
                </c:pt>
                <c:pt idx="2808">
                  <c:v>1000000</c:v>
                </c:pt>
                <c:pt idx="2809">
                  <c:v>1000000</c:v>
                </c:pt>
                <c:pt idx="2810">
                  <c:v>500000</c:v>
                </c:pt>
                <c:pt idx="2811">
                  <c:v>1750211</c:v>
                </c:pt>
                <c:pt idx="2812">
                  <c:v>2000000</c:v>
                </c:pt>
                <c:pt idx="2813">
                  <c:v>70000000</c:v>
                </c:pt>
                <c:pt idx="2814">
                  <c:v>65000000</c:v>
                </c:pt>
                <c:pt idx="2815">
                  <c:v>63000000</c:v>
                </c:pt>
                <c:pt idx="2816">
                  <c:v>60000000</c:v>
                </c:pt>
                <c:pt idx="2817">
                  <c:v>43000000</c:v>
                </c:pt>
                <c:pt idx="2818">
                  <c:v>40000000</c:v>
                </c:pt>
                <c:pt idx="2819">
                  <c:v>45000000</c:v>
                </c:pt>
                <c:pt idx="2820">
                  <c:v>40000000</c:v>
                </c:pt>
                <c:pt idx="2821">
                  <c:v>32000000</c:v>
                </c:pt>
                <c:pt idx="2822">
                  <c:v>37000000</c:v>
                </c:pt>
                <c:pt idx="2823">
                  <c:v>35000000</c:v>
                </c:pt>
                <c:pt idx="2824">
                  <c:v>35000000</c:v>
                </c:pt>
                <c:pt idx="2825">
                  <c:v>32000000</c:v>
                </c:pt>
                <c:pt idx="2826">
                  <c:v>31000000</c:v>
                </c:pt>
                <c:pt idx="2827">
                  <c:v>30000000</c:v>
                </c:pt>
                <c:pt idx="2828">
                  <c:v>35000000</c:v>
                </c:pt>
                <c:pt idx="2829">
                  <c:v>30000000</c:v>
                </c:pt>
                <c:pt idx="2830">
                  <c:v>35000000</c:v>
                </c:pt>
                <c:pt idx="2831">
                  <c:v>30000000</c:v>
                </c:pt>
                <c:pt idx="2832">
                  <c:v>27000000</c:v>
                </c:pt>
                <c:pt idx="2833">
                  <c:v>30000000</c:v>
                </c:pt>
                <c:pt idx="2834">
                  <c:v>25000000</c:v>
                </c:pt>
                <c:pt idx="2835">
                  <c:v>33000000</c:v>
                </c:pt>
                <c:pt idx="2836">
                  <c:v>25000000</c:v>
                </c:pt>
                <c:pt idx="2837">
                  <c:v>25000000</c:v>
                </c:pt>
                <c:pt idx="2838">
                  <c:v>25000000</c:v>
                </c:pt>
                <c:pt idx="2839">
                  <c:v>25000000</c:v>
                </c:pt>
                <c:pt idx="2840">
                  <c:v>25000000</c:v>
                </c:pt>
                <c:pt idx="2841">
                  <c:v>25000000</c:v>
                </c:pt>
                <c:pt idx="2842">
                  <c:v>12500000</c:v>
                </c:pt>
                <c:pt idx="2843">
                  <c:v>23000000</c:v>
                </c:pt>
                <c:pt idx="2844">
                  <c:v>23000000</c:v>
                </c:pt>
                <c:pt idx="2845">
                  <c:v>22000000</c:v>
                </c:pt>
                <c:pt idx="2846">
                  <c:v>21000000</c:v>
                </c:pt>
                <c:pt idx="2847">
                  <c:v>25000000</c:v>
                </c:pt>
                <c:pt idx="2848">
                  <c:v>20000000</c:v>
                </c:pt>
                <c:pt idx="2849">
                  <c:v>20000000</c:v>
                </c:pt>
                <c:pt idx="2850">
                  <c:v>20000000</c:v>
                </c:pt>
                <c:pt idx="2851">
                  <c:v>18000000</c:v>
                </c:pt>
                <c:pt idx="2852">
                  <c:v>18000000</c:v>
                </c:pt>
                <c:pt idx="2853">
                  <c:v>18000000</c:v>
                </c:pt>
                <c:pt idx="2854">
                  <c:v>18000000</c:v>
                </c:pt>
                <c:pt idx="2855">
                  <c:v>15000000</c:v>
                </c:pt>
                <c:pt idx="2856">
                  <c:v>16000000</c:v>
                </c:pt>
                <c:pt idx="2857">
                  <c:v>18500000</c:v>
                </c:pt>
                <c:pt idx="2858">
                  <c:v>16000000</c:v>
                </c:pt>
                <c:pt idx="2859">
                  <c:v>26000000</c:v>
                </c:pt>
                <c:pt idx="2860">
                  <c:v>16000000</c:v>
                </c:pt>
                <c:pt idx="2861">
                  <c:v>15000000</c:v>
                </c:pt>
                <c:pt idx="2862">
                  <c:v>15000000</c:v>
                </c:pt>
                <c:pt idx="2863">
                  <c:v>15000000</c:v>
                </c:pt>
                <c:pt idx="2864">
                  <c:v>15000000</c:v>
                </c:pt>
                <c:pt idx="2865">
                  <c:v>14200000</c:v>
                </c:pt>
                <c:pt idx="2866">
                  <c:v>14000000</c:v>
                </c:pt>
                <c:pt idx="2867">
                  <c:v>14000000</c:v>
                </c:pt>
                <c:pt idx="2868">
                  <c:v>13000000</c:v>
                </c:pt>
                <c:pt idx="2869">
                  <c:v>13000000</c:v>
                </c:pt>
                <c:pt idx="2870">
                  <c:v>12500000</c:v>
                </c:pt>
                <c:pt idx="2871">
                  <c:v>12000000</c:v>
                </c:pt>
                <c:pt idx="2872">
                  <c:v>9200000</c:v>
                </c:pt>
                <c:pt idx="2873">
                  <c:v>12000000</c:v>
                </c:pt>
                <c:pt idx="2874">
                  <c:v>11900000</c:v>
                </c:pt>
                <c:pt idx="2875">
                  <c:v>11000000</c:v>
                </c:pt>
                <c:pt idx="2876">
                  <c:v>700000000</c:v>
                </c:pt>
                <c:pt idx="2877">
                  <c:v>10000000</c:v>
                </c:pt>
                <c:pt idx="2878">
                  <c:v>10000000</c:v>
                </c:pt>
                <c:pt idx="2879">
                  <c:v>9000000</c:v>
                </c:pt>
                <c:pt idx="2880">
                  <c:v>10000000</c:v>
                </c:pt>
                <c:pt idx="2881">
                  <c:v>9000000</c:v>
                </c:pt>
                <c:pt idx="2882">
                  <c:v>9000000</c:v>
                </c:pt>
                <c:pt idx="2883">
                  <c:v>8000000</c:v>
                </c:pt>
                <c:pt idx="2884">
                  <c:v>4500000</c:v>
                </c:pt>
                <c:pt idx="2885">
                  <c:v>8000000</c:v>
                </c:pt>
                <c:pt idx="2886">
                  <c:v>7000000</c:v>
                </c:pt>
                <c:pt idx="2887">
                  <c:v>7000000</c:v>
                </c:pt>
                <c:pt idx="2888">
                  <c:v>7000000</c:v>
                </c:pt>
                <c:pt idx="2889">
                  <c:v>6500000</c:v>
                </c:pt>
                <c:pt idx="2890">
                  <c:v>6500000</c:v>
                </c:pt>
                <c:pt idx="2891">
                  <c:v>6000000</c:v>
                </c:pt>
                <c:pt idx="2892">
                  <c:v>6500000</c:v>
                </c:pt>
                <c:pt idx="2893">
                  <c:v>5000000</c:v>
                </c:pt>
                <c:pt idx="2894">
                  <c:v>6000000</c:v>
                </c:pt>
                <c:pt idx="2895">
                  <c:v>5000000</c:v>
                </c:pt>
                <c:pt idx="2896">
                  <c:v>5000000</c:v>
                </c:pt>
                <c:pt idx="2897">
                  <c:v>4000000</c:v>
                </c:pt>
                <c:pt idx="2898">
                  <c:v>5000000</c:v>
                </c:pt>
                <c:pt idx="2899">
                  <c:v>5000000</c:v>
                </c:pt>
                <c:pt idx="2900">
                  <c:v>2000000</c:v>
                </c:pt>
                <c:pt idx="2901">
                  <c:v>890000</c:v>
                </c:pt>
                <c:pt idx="2902">
                  <c:v>4600000</c:v>
                </c:pt>
                <c:pt idx="2903">
                  <c:v>15000000</c:v>
                </c:pt>
                <c:pt idx="2904">
                  <c:v>4500000</c:v>
                </c:pt>
                <c:pt idx="2905">
                  <c:v>4400000</c:v>
                </c:pt>
                <c:pt idx="2906">
                  <c:v>4000000</c:v>
                </c:pt>
                <c:pt idx="2907">
                  <c:v>4000000</c:v>
                </c:pt>
                <c:pt idx="2908">
                  <c:v>4000000</c:v>
                </c:pt>
                <c:pt idx="2909">
                  <c:v>4000000</c:v>
                </c:pt>
                <c:pt idx="2910">
                  <c:v>4000000</c:v>
                </c:pt>
                <c:pt idx="2911">
                  <c:v>4000000</c:v>
                </c:pt>
                <c:pt idx="2912">
                  <c:v>4000000</c:v>
                </c:pt>
                <c:pt idx="2913">
                  <c:v>3800000</c:v>
                </c:pt>
                <c:pt idx="2914">
                  <c:v>3800000</c:v>
                </c:pt>
                <c:pt idx="2915">
                  <c:v>3500000</c:v>
                </c:pt>
                <c:pt idx="2916">
                  <c:v>4500000</c:v>
                </c:pt>
                <c:pt idx="2917">
                  <c:v>3000000</c:v>
                </c:pt>
                <c:pt idx="2918">
                  <c:v>2900000</c:v>
                </c:pt>
                <c:pt idx="2919">
                  <c:v>2700000</c:v>
                </c:pt>
                <c:pt idx="2920">
                  <c:v>2500000</c:v>
                </c:pt>
                <c:pt idx="2921">
                  <c:v>2500000</c:v>
                </c:pt>
                <c:pt idx="2922">
                  <c:v>2500000</c:v>
                </c:pt>
                <c:pt idx="2923">
                  <c:v>2200000</c:v>
                </c:pt>
                <c:pt idx="2924">
                  <c:v>2300000</c:v>
                </c:pt>
                <c:pt idx="2925">
                  <c:v>2000000</c:v>
                </c:pt>
                <c:pt idx="2926">
                  <c:v>1500000</c:v>
                </c:pt>
                <c:pt idx="2927">
                  <c:v>2000000</c:v>
                </c:pt>
                <c:pt idx="2928">
                  <c:v>13500000</c:v>
                </c:pt>
                <c:pt idx="2929">
                  <c:v>1500000</c:v>
                </c:pt>
                <c:pt idx="2930">
                  <c:v>2000000</c:v>
                </c:pt>
                <c:pt idx="2931">
                  <c:v>1400000</c:v>
                </c:pt>
                <c:pt idx="2932">
                  <c:v>1900000</c:v>
                </c:pt>
                <c:pt idx="2933">
                  <c:v>1500000</c:v>
                </c:pt>
                <c:pt idx="2934">
                  <c:v>1500000</c:v>
                </c:pt>
                <c:pt idx="2935">
                  <c:v>1500000</c:v>
                </c:pt>
                <c:pt idx="2936">
                  <c:v>1500000</c:v>
                </c:pt>
                <c:pt idx="2937">
                  <c:v>2000000</c:v>
                </c:pt>
                <c:pt idx="2938">
                  <c:v>1400000</c:v>
                </c:pt>
                <c:pt idx="2939">
                  <c:v>1300000</c:v>
                </c:pt>
                <c:pt idx="2940">
                  <c:v>1592000</c:v>
                </c:pt>
                <c:pt idx="2941">
                  <c:v>1300000</c:v>
                </c:pt>
                <c:pt idx="2942">
                  <c:v>1200000</c:v>
                </c:pt>
                <c:pt idx="2943">
                  <c:v>1200000</c:v>
                </c:pt>
                <c:pt idx="2944">
                  <c:v>5000000</c:v>
                </c:pt>
                <c:pt idx="2945">
                  <c:v>1000000</c:v>
                </c:pt>
                <c:pt idx="2946">
                  <c:v>1000000</c:v>
                </c:pt>
                <c:pt idx="2947">
                  <c:v>590000</c:v>
                </c:pt>
                <c:pt idx="2948">
                  <c:v>750000</c:v>
                </c:pt>
                <c:pt idx="2949">
                  <c:v>700000</c:v>
                </c:pt>
                <c:pt idx="2950">
                  <c:v>700000</c:v>
                </c:pt>
                <c:pt idx="2951">
                  <c:v>600000</c:v>
                </c:pt>
                <c:pt idx="2952">
                  <c:v>1000000</c:v>
                </c:pt>
                <c:pt idx="2953">
                  <c:v>46000</c:v>
                </c:pt>
                <c:pt idx="2954">
                  <c:v>500000</c:v>
                </c:pt>
                <c:pt idx="2955">
                  <c:v>400000</c:v>
                </c:pt>
                <c:pt idx="2956">
                  <c:v>300000</c:v>
                </c:pt>
                <c:pt idx="2957">
                  <c:v>200000</c:v>
                </c:pt>
                <c:pt idx="2958">
                  <c:v>225000</c:v>
                </c:pt>
                <c:pt idx="2959">
                  <c:v>200000</c:v>
                </c:pt>
                <c:pt idx="2960">
                  <c:v>200000</c:v>
                </c:pt>
                <c:pt idx="2961">
                  <c:v>42000</c:v>
                </c:pt>
                <c:pt idx="2962">
                  <c:v>10000</c:v>
                </c:pt>
                <c:pt idx="2963">
                  <c:v>37000000</c:v>
                </c:pt>
                <c:pt idx="2964">
                  <c:v>36000000</c:v>
                </c:pt>
                <c:pt idx="2965">
                  <c:v>10000000</c:v>
                </c:pt>
                <c:pt idx="2966">
                  <c:v>11400000</c:v>
                </c:pt>
                <c:pt idx="2967">
                  <c:v>7000000</c:v>
                </c:pt>
                <c:pt idx="2968">
                  <c:v>6000000</c:v>
                </c:pt>
                <c:pt idx="2969">
                  <c:v>3500000</c:v>
                </c:pt>
                <c:pt idx="2970">
                  <c:v>180000</c:v>
                </c:pt>
                <c:pt idx="2971">
                  <c:v>45000000</c:v>
                </c:pt>
                <c:pt idx="2972">
                  <c:v>30000000</c:v>
                </c:pt>
                <c:pt idx="2973">
                  <c:v>15000000</c:v>
                </c:pt>
                <c:pt idx="2974">
                  <c:v>17500000</c:v>
                </c:pt>
                <c:pt idx="2975">
                  <c:v>20000000</c:v>
                </c:pt>
                <c:pt idx="2976">
                  <c:v>10000000</c:v>
                </c:pt>
                <c:pt idx="2977">
                  <c:v>17000000</c:v>
                </c:pt>
                <c:pt idx="2978">
                  <c:v>9000000</c:v>
                </c:pt>
                <c:pt idx="2979">
                  <c:v>15000000</c:v>
                </c:pt>
                <c:pt idx="2980">
                  <c:v>4000000</c:v>
                </c:pt>
                <c:pt idx="2981">
                  <c:v>32000000</c:v>
                </c:pt>
                <c:pt idx="2982">
                  <c:v>20000000</c:v>
                </c:pt>
                <c:pt idx="2983">
                  <c:v>15000000</c:v>
                </c:pt>
                <c:pt idx="2984">
                  <c:v>5000000</c:v>
                </c:pt>
                <c:pt idx="2985">
                  <c:v>50000000</c:v>
                </c:pt>
                <c:pt idx="2986">
                  <c:v>32000000</c:v>
                </c:pt>
                <c:pt idx="2987">
                  <c:v>13000000</c:v>
                </c:pt>
                <c:pt idx="2988">
                  <c:v>1900000</c:v>
                </c:pt>
                <c:pt idx="2989">
                  <c:v>1800000</c:v>
                </c:pt>
                <c:pt idx="2990">
                  <c:v>27000</c:v>
                </c:pt>
                <c:pt idx="2991">
                  <c:v>60000000</c:v>
                </c:pt>
                <c:pt idx="2992">
                  <c:v>35000000</c:v>
                </c:pt>
                <c:pt idx="2993">
                  <c:v>20000000</c:v>
                </c:pt>
                <c:pt idx="2994">
                  <c:v>100000000</c:v>
                </c:pt>
                <c:pt idx="2995">
                  <c:v>150000000</c:v>
                </c:pt>
                <c:pt idx="2996">
                  <c:v>17000000</c:v>
                </c:pt>
                <c:pt idx="2997">
                  <c:v>15000000</c:v>
                </c:pt>
                <c:pt idx="2998">
                  <c:v>2500000</c:v>
                </c:pt>
                <c:pt idx="2999">
                  <c:v>11000000</c:v>
                </c:pt>
                <c:pt idx="3000">
                  <c:v>60000000</c:v>
                </c:pt>
                <c:pt idx="3001">
                  <c:v>60000000</c:v>
                </c:pt>
                <c:pt idx="3002">
                  <c:v>70000000</c:v>
                </c:pt>
                <c:pt idx="3003">
                  <c:v>16000000</c:v>
                </c:pt>
                <c:pt idx="3004">
                  <c:v>150000000</c:v>
                </c:pt>
                <c:pt idx="3005">
                  <c:v>90000000</c:v>
                </c:pt>
                <c:pt idx="3006">
                  <c:v>85000000</c:v>
                </c:pt>
                <c:pt idx="3007">
                  <c:v>55000000</c:v>
                </c:pt>
                <c:pt idx="3008">
                  <c:v>60000000</c:v>
                </c:pt>
                <c:pt idx="3009">
                  <c:v>44000000</c:v>
                </c:pt>
                <c:pt idx="3010">
                  <c:v>40000000</c:v>
                </c:pt>
                <c:pt idx="3011">
                  <c:v>25000000</c:v>
                </c:pt>
                <c:pt idx="3012">
                  <c:v>17000000</c:v>
                </c:pt>
                <c:pt idx="3013">
                  <c:v>12000000</c:v>
                </c:pt>
                <c:pt idx="3014">
                  <c:v>39000000</c:v>
                </c:pt>
                <c:pt idx="3015">
                  <c:v>32000000</c:v>
                </c:pt>
                <c:pt idx="3016">
                  <c:v>20000000</c:v>
                </c:pt>
                <c:pt idx="3017">
                  <c:v>22000000</c:v>
                </c:pt>
                <c:pt idx="3018">
                  <c:v>825000</c:v>
                </c:pt>
                <c:pt idx="3019">
                  <c:v>60000000</c:v>
                </c:pt>
                <c:pt idx="3020">
                  <c:v>30000000</c:v>
                </c:pt>
                <c:pt idx="3021">
                  <c:v>13500000</c:v>
                </c:pt>
                <c:pt idx="3022">
                  <c:v>36000000</c:v>
                </c:pt>
                <c:pt idx="3023">
                  <c:v>36000000</c:v>
                </c:pt>
                <c:pt idx="3024">
                  <c:v>14000000</c:v>
                </c:pt>
                <c:pt idx="3025">
                  <c:v>6000000</c:v>
                </c:pt>
                <c:pt idx="3026">
                  <c:v>6000000</c:v>
                </c:pt>
                <c:pt idx="3027">
                  <c:v>5000000</c:v>
                </c:pt>
                <c:pt idx="3028">
                  <c:v>3500000</c:v>
                </c:pt>
                <c:pt idx="3029">
                  <c:v>2400000</c:v>
                </c:pt>
                <c:pt idx="3030">
                  <c:v>55000000</c:v>
                </c:pt>
                <c:pt idx="3031">
                  <c:v>22000000</c:v>
                </c:pt>
                <c:pt idx="3032">
                  <c:v>75000000</c:v>
                </c:pt>
                <c:pt idx="3033">
                  <c:v>94000000</c:v>
                </c:pt>
                <c:pt idx="3034">
                  <c:v>16000000</c:v>
                </c:pt>
                <c:pt idx="3035">
                  <c:v>3977000</c:v>
                </c:pt>
                <c:pt idx="3036">
                  <c:v>87000000</c:v>
                </c:pt>
                <c:pt idx="3037">
                  <c:v>20000000</c:v>
                </c:pt>
                <c:pt idx="3038">
                  <c:v>80000000</c:v>
                </c:pt>
                <c:pt idx="3039">
                  <c:v>70000000</c:v>
                </c:pt>
                <c:pt idx="3040">
                  <c:v>63000000</c:v>
                </c:pt>
                <c:pt idx="3041">
                  <c:v>40000000</c:v>
                </c:pt>
                <c:pt idx="3042">
                  <c:v>40000000</c:v>
                </c:pt>
                <c:pt idx="3043">
                  <c:v>40000000</c:v>
                </c:pt>
                <c:pt idx="3044">
                  <c:v>30000000</c:v>
                </c:pt>
                <c:pt idx="3045">
                  <c:v>15000000</c:v>
                </c:pt>
                <c:pt idx="3046">
                  <c:v>75000000</c:v>
                </c:pt>
                <c:pt idx="3047">
                  <c:v>100000000</c:v>
                </c:pt>
                <c:pt idx="3048">
                  <c:v>15000000</c:v>
                </c:pt>
                <c:pt idx="3049">
                  <c:v>45000000</c:v>
                </c:pt>
                <c:pt idx="3050">
                  <c:v>92000000</c:v>
                </c:pt>
                <c:pt idx="3051">
                  <c:v>68000000</c:v>
                </c:pt>
                <c:pt idx="3052">
                  <c:v>56000000</c:v>
                </c:pt>
                <c:pt idx="3053">
                  <c:v>90000000</c:v>
                </c:pt>
                <c:pt idx="3054">
                  <c:v>25000000</c:v>
                </c:pt>
                <c:pt idx="3055">
                  <c:v>26000000</c:v>
                </c:pt>
                <c:pt idx="3056">
                  <c:v>25000000</c:v>
                </c:pt>
                <c:pt idx="3057">
                  <c:v>17500000</c:v>
                </c:pt>
                <c:pt idx="3058">
                  <c:v>19000000</c:v>
                </c:pt>
                <c:pt idx="3059">
                  <c:v>12000000</c:v>
                </c:pt>
                <c:pt idx="3060">
                  <c:v>10818775</c:v>
                </c:pt>
                <c:pt idx="3061">
                  <c:v>10000000</c:v>
                </c:pt>
                <c:pt idx="3062">
                  <c:v>4000000</c:v>
                </c:pt>
                <c:pt idx="3063">
                  <c:v>3000000</c:v>
                </c:pt>
                <c:pt idx="3064">
                  <c:v>2000000</c:v>
                </c:pt>
                <c:pt idx="3065">
                  <c:v>8000000</c:v>
                </c:pt>
                <c:pt idx="3066">
                  <c:v>8500000</c:v>
                </c:pt>
                <c:pt idx="3067">
                  <c:v>500000</c:v>
                </c:pt>
                <c:pt idx="3068">
                  <c:v>15000000</c:v>
                </c:pt>
                <c:pt idx="3069">
                  <c:v>32000000</c:v>
                </c:pt>
                <c:pt idx="3070">
                  <c:v>37000000</c:v>
                </c:pt>
                <c:pt idx="3071">
                  <c:v>30000000</c:v>
                </c:pt>
                <c:pt idx="3072">
                  <c:v>20000000</c:v>
                </c:pt>
                <c:pt idx="3073">
                  <c:v>19000000</c:v>
                </c:pt>
                <c:pt idx="3074">
                  <c:v>14000000</c:v>
                </c:pt>
                <c:pt idx="3075">
                  <c:v>10000000</c:v>
                </c:pt>
                <c:pt idx="3076">
                  <c:v>4500000</c:v>
                </c:pt>
                <c:pt idx="3077">
                  <c:v>2400000</c:v>
                </c:pt>
                <c:pt idx="3078">
                  <c:v>2000000</c:v>
                </c:pt>
                <c:pt idx="3079">
                  <c:v>1000000</c:v>
                </c:pt>
                <c:pt idx="3080">
                  <c:v>70000000</c:v>
                </c:pt>
                <c:pt idx="3081">
                  <c:v>47000000</c:v>
                </c:pt>
                <c:pt idx="3082">
                  <c:v>150000000</c:v>
                </c:pt>
                <c:pt idx="3083">
                  <c:v>26000000</c:v>
                </c:pt>
                <c:pt idx="3084">
                  <c:v>15000000</c:v>
                </c:pt>
                <c:pt idx="3085">
                  <c:v>650000</c:v>
                </c:pt>
                <c:pt idx="3086">
                  <c:v>68000000</c:v>
                </c:pt>
                <c:pt idx="3087">
                  <c:v>25000000</c:v>
                </c:pt>
                <c:pt idx="3088">
                  <c:v>26000000</c:v>
                </c:pt>
                <c:pt idx="3089">
                  <c:v>20000000</c:v>
                </c:pt>
                <c:pt idx="3090">
                  <c:v>22000000</c:v>
                </c:pt>
                <c:pt idx="3091">
                  <c:v>8000000</c:v>
                </c:pt>
                <c:pt idx="3092">
                  <c:v>30000000</c:v>
                </c:pt>
                <c:pt idx="3093">
                  <c:v>28000000</c:v>
                </c:pt>
                <c:pt idx="3094">
                  <c:v>20000000</c:v>
                </c:pt>
                <c:pt idx="3095">
                  <c:v>16000000</c:v>
                </c:pt>
                <c:pt idx="3096">
                  <c:v>17000000</c:v>
                </c:pt>
                <c:pt idx="3097">
                  <c:v>6900000</c:v>
                </c:pt>
                <c:pt idx="3098">
                  <c:v>5000000</c:v>
                </c:pt>
                <c:pt idx="3099">
                  <c:v>5000000</c:v>
                </c:pt>
                <c:pt idx="3100">
                  <c:v>1800000</c:v>
                </c:pt>
                <c:pt idx="3101">
                  <c:v>41000000</c:v>
                </c:pt>
                <c:pt idx="3102">
                  <c:v>57000000</c:v>
                </c:pt>
                <c:pt idx="3103">
                  <c:v>6500000</c:v>
                </c:pt>
                <c:pt idx="3104">
                  <c:v>30000000</c:v>
                </c:pt>
                <c:pt idx="3105">
                  <c:v>30000000</c:v>
                </c:pt>
                <c:pt idx="3106">
                  <c:v>20000000</c:v>
                </c:pt>
                <c:pt idx="3107">
                  <c:v>15000000</c:v>
                </c:pt>
                <c:pt idx="3108">
                  <c:v>15000000</c:v>
                </c:pt>
                <c:pt idx="3109">
                  <c:v>13000000</c:v>
                </c:pt>
                <c:pt idx="3110">
                  <c:v>11000000</c:v>
                </c:pt>
                <c:pt idx="3111">
                  <c:v>17000000</c:v>
                </c:pt>
                <c:pt idx="3112">
                  <c:v>8000000</c:v>
                </c:pt>
                <c:pt idx="3113">
                  <c:v>8000000</c:v>
                </c:pt>
                <c:pt idx="3114">
                  <c:v>7000000</c:v>
                </c:pt>
                <c:pt idx="3115">
                  <c:v>6000000</c:v>
                </c:pt>
                <c:pt idx="3116">
                  <c:v>5500000</c:v>
                </c:pt>
                <c:pt idx="3117">
                  <c:v>5000000</c:v>
                </c:pt>
                <c:pt idx="3118">
                  <c:v>3300000</c:v>
                </c:pt>
                <c:pt idx="3119">
                  <c:v>1800000</c:v>
                </c:pt>
                <c:pt idx="3120">
                  <c:v>427000</c:v>
                </c:pt>
                <c:pt idx="3121">
                  <c:v>500000</c:v>
                </c:pt>
                <c:pt idx="3122">
                  <c:v>200000</c:v>
                </c:pt>
                <c:pt idx="3123">
                  <c:v>70000000</c:v>
                </c:pt>
                <c:pt idx="3124">
                  <c:v>55000000</c:v>
                </c:pt>
                <c:pt idx="3125">
                  <c:v>23000000</c:v>
                </c:pt>
                <c:pt idx="3126">
                  <c:v>10000000</c:v>
                </c:pt>
                <c:pt idx="3127">
                  <c:v>25000000</c:v>
                </c:pt>
                <c:pt idx="3128">
                  <c:v>33000000</c:v>
                </c:pt>
                <c:pt idx="3129">
                  <c:v>30000000</c:v>
                </c:pt>
                <c:pt idx="3130">
                  <c:v>25000000</c:v>
                </c:pt>
                <c:pt idx="3131">
                  <c:v>18000000</c:v>
                </c:pt>
                <c:pt idx="3132">
                  <c:v>14000000</c:v>
                </c:pt>
                <c:pt idx="3133">
                  <c:v>13000000</c:v>
                </c:pt>
                <c:pt idx="3134">
                  <c:v>10000000</c:v>
                </c:pt>
                <c:pt idx="3135">
                  <c:v>7000000</c:v>
                </c:pt>
                <c:pt idx="3136">
                  <c:v>8500000</c:v>
                </c:pt>
                <c:pt idx="3137">
                  <c:v>22000000</c:v>
                </c:pt>
                <c:pt idx="3138">
                  <c:v>4000000</c:v>
                </c:pt>
                <c:pt idx="3139">
                  <c:v>7000000</c:v>
                </c:pt>
                <c:pt idx="3140">
                  <c:v>2000000</c:v>
                </c:pt>
                <c:pt idx="3141">
                  <c:v>180000</c:v>
                </c:pt>
                <c:pt idx="3142">
                  <c:v>4500</c:v>
                </c:pt>
                <c:pt idx="3143">
                  <c:v>57000000</c:v>
                </c:pt>
                <c:pt idx="3144">
                  <c:v>700000000</c:v>
                </c:pt>
                <c:pt idx="3145">
                  <c:v>2450000</c:v>
                </c:pt>
                <c:pt idx="3146">
                  <c:v>80000000</c:v>
                </c:pt>
                <c:pt idx="3147">
                  <c:v>61000000</c:v>
                </c:pt>
                <c:pt idx="3148">
                  <c:v>52500000</c:v>
                </c:pt>
                <c:pt idx="3149">
                  <c:v>40000000</c:v>
                </c:pt>
                <c:pt idx="3150">
                  <c:v>12000000</c:v>
                </c:pt>
                <c:pt idx="3151">
                  <c:v>7000000</c:v>
                </c:pt>
                <c:pt idx="3152">
                  <c:v>70000000</c:v>
                </c:pt>
                <c:pt idx="3153">
                  <c:v>31000000</c:v>
                </c:pt>
                <c:pt idx="3154">
                  <c:v>20000000</c:v>
                </c:pt>
                <c:pt idx="3155">
                  <c:v>19800000</c:v>
                </c:pt>
                <c:pt idx="3156">
                  <c:v>12000000</c:v>
                </c:pt>
                <c:pt idx="3157">
                  <c:v>7500000</c:v>
                </c:pt>
                <c:pt idx="3158">
                  <c:v>5000000</c:v>
                </c:pt>
                <c:pt idx="3159">
                  <c:v>1650000</c:v>
                </c:pt>
                <c:pt idx="3160">
                  <c:v>500000</c:v>
                </c:pt>
                <c:pt idx="3161">
                  <c:v>64000000</c:v>
                </c:pt>
                <c:pt idx="3162">
                  <c:v>12000000</c:v>
                </c:pt>
                <c:pt idx="3163">
                  <c:v>12000000</c:v>
                </c:pt>
                <c:pt idx="3164">
                  <c:v>2000000</c:v>
                </c:pt>
                <c:pt idx="3165">
                  <c:v>100000000</c:v>
                </c:pt>
                <c:pt idx="3166">
                  <c:v>60000000</c:v>
                </c:pt>
                <c:pt idx="3167">
                  <c:v>36000000</c:v>
                </c:pt>
                <c:pt idx="3168">
                  <c:v>42000000</c:v>
                </c:pt>
                <c:pt idx="3169">
                  <c:v>15000000</c:v>
                </c:pt>
                <c:pt idx="3170">
                  <c:v>20000000</c:v>
                </c:pt>
                <c:pt idx="3171">
                  <c:v>11000000</c:v>
                </c:pt>
                <c:pt idx="3172">
                  <c:v>6000000</c:v>
                </c:pt>
                <c:pt idx="3173">
                  <c:v>4000000</c:v>
                </c:pt>
                <c:pt idx="3174">
                  <c:v>30000000</c:v>
                </c:pt>
                <c:pt idx="3175">
                  <c:v>47000000</c:v>
                </c:pt>
                <c:pt idx="3176">
                  <c:v>30000000</c:v>
                </c:pt>
                <c:pt idx="3177">
                  <c:v>48000000</c:v>
                </c:pt>
                <c:pt idx="3178">
                  <c:v>10000000</c:v>
                </c:pt>
                <c:pt idx="3179">
                  <c:v>5000000</c:v>
                </c:pt>
                <c:pt idx="3180">
                  <c:v>5000000</c:v>
                </c:pt>
                <c:pt idx="3181">
                  <c:v>90000000</c:v>
                </c:pt>
                <c:pt idx="3182">
                  <c:v>80000000</c:v>
                </c:pt>
                <c:pt idx="3183">
                  <c:v>75000000</c:v>
                </c:pt>
                <c:pt idx="3184">
                  <c:v>75000000</c:v>
                </c:pt>
                <c:pt idx="3185">
                  <c:v>66000000</c:v>
                </c:pt>
                <c:pt idx="3186">
                  <c:v>50000000</c:v>
                </c:pt>
                <c:pt idx="3187">
                  <c:v>40000000</c:v>
                </c:pt>
                <c:pt idx="3188">
                  <c:v>40000000</c:v>
                </c:pt>
                <c:pt idx="3189">
                  <c:v>30000000</c:v>
                </c:pt>
                <c:pt idx="3190">
                  <c:v>29000000</c:v>
                </c:pt>
                <c:pt idx="3191">
                  <c:v>25000000</c:v>
                </c:pt>
                <c:pt idx="3192">
                  <c:v>15000000</c:v>
                </c:pt>
                <c:pt idx="3193">
                  <c:v>10000000</c:v>
                </c:pt>
                <c:pt idx="3194">
                  <c:v>65000000</c:v>
                </c:pt>
                <c:pt idx="3195">
                  <c:v>95000000</c:v>
                </c:pt>
                <c:pt idx="3196">
                  <c:v>57000000</c:v>
                </c:pt>
                <c:pt idx="3197">
                  <c:v>55000000</c:v>
                </c:pt>
                <c:pt idx="3198">
                  <c:v>50000000</c:v>
                </c:pt>
                <c:pt idx="3199">
                  <c:v>55000000</c:v>
                </c:pt>
                <c:pt idx="3200">
                  <c:v>46000000</c:v>
                </c:pt>
                <c:pt idx="3201">
                  <c:v>42000000</c:v>
                </c:pt>
                <c:pt idx="3202">
                  <c:v>40000000</c:v>
                </c:pt>
                <c:pt idx="3203">
                  <c:v>32000000</c:v>
                </c:pt>
                <c:pt idx="3204">
                  <c:v>25000000</c:v>
                </c:pt>
                <c:pt idx="3205">
                  <c:v>22000000</c:v>
                </c:pt>
                <c:pt idx="3206">
                  <c:v>20000000</c:v>
                </c:pt>
                <c:pt idx="3207">
                  <c:v>20000000</c:v>
                </c:pt>
                <c:pt idx="3208">
                  <c:v>15500000</c:v>
                </c:pt>
                <c:pt idx="3209">
                  <c:v>15000000</c:v>
                </c:pt>
                <c:pt idx="3210">
                  <c:v>15000000</c:v>
                </c:pt>
                <c:pt idx="3211">
                  <c:v>15000000</c:v>
                </c:pt>
                <c:pt idx="3212">
                  <c:v>24000000</c:v>
                </c:pt>
                <c:pt idx="3213">
                  <c:v>8000000</c:v>
                </c:pt>
                <c:pt idx="3214">
                  <c:v>8000000</c:v>
                </c:pt>
                <c:pt idx="3215">
                  <c:v>3400000</c:v>
                </c:pt>
                <c:pt idx="3216">
                  <c:v>2000000</c:v>
                </c:pt>
                <c:pt idx="3217">
                  <c:v>3000000</c:v>
                </c:pt>
                <c:pt idx="3218">
                  <c:v>3000000</c:v>
                </c:pt>
                <c:pt idx="3219">
                  <c:v>150000</c:v>
                </c:pt>
                <c:pt idx="3220">
                  <c:v>60000</c:v>
                </c:pt>
                <c:pt idx="3221">
                  <c:v>6800000</c:v>
                </c:pt>
                <c:pt idx="3222">
                  <c:v>200000000</c:v>
                </c:pt>
                <c:pt idx="3223">
                  <c:v>85000000</c:v>
                </c:pt>
                <c:pt idx="3224">
                  <c:v>72000000</c:v>
                </c:pt>
                <c:pt idx="3225">
                  <c:v>60000000</c:v>
                </c:pt>
                <c:pt idx="3226">
                  <c:v>60000000</c:v>
                </c:pt>
                <c:pt idx="3227">
                  <c:v>55000000</c:v>
                </c:pt>
                <c:pt idx="3228">
                  <c:v>50000000</c:v>
                </c:pt>
                <c:pt idx="3229">
                  <c:v>35000000</c:v>
                </c:pt>
                <c:pt idx="3230">
                  <c:v>45000000</c:v>
                </c:pt>
                <c:pt idx="3231">
                  <c:v>45000000</c:v>
                </c:pt>
                <c:pt idx="3232">
                  <c:v>40000000</c:v>
                </c:pt>
                <c:pt idx="3233">
                  <c:v>40000000</c:v>
                </c:pt>
                <c:pt idx="3234">
                  <c:v>40000000</c:v>
                </c:pt>
                <c:pt idx="3235">
                  <c:v>60000000</c:v>
                </c:pt>
                <c:pt idx="3236">
                  <c:v>38000000</c:v>
                </c:pt>
                <c:pt idx="3237">
                  <c:v>38000000</c:v>
                </c:pt>
                <c:pt idx="3238">
                  <c:v>27000000</c:v>
                </c:pt>
                <c:pt idx="3239">
                  <c:v>30000000</c:v>
                </c:pt>
                <c:pt idx="3240">
                  <c:v>34000000</c:v>
                </c:pt>
                <c:pt idx="3241">
                  <c:v>32000000</c:v>
                </c:pt>
                <c:pt idx="3242">
                  <c:v>30000000</c:v>
                </c:pt>
                <c:pt idx="3243">
                  <c:v>29000000</c:v>
                </c:pt>
                <c:pt idx="3244">
                  <c:v>30000000</c:v>
                </c:pt>
                <c:pt idx="3245">
                  <c:v>25000000</c:v>
                </c:pt>
                <c:pt idx="3246">
                  <c:v>30000000</c:v>
                </c:pt>
                <c:pt idx="3247">
                  <c:v>55000000</c:v>
                </c:pt>
                <c:pt idx="3248">
                  <c:v>30000000</c:v>
                </c:pt>
                <c:pt idx="3249">
                  <c:v>18000000</c:v>
                </c:pt>
                <c:pt idx="3250">
                  <c:v>28000000</c:v>
                </c:pt>
                <c:pt idx="3251">
                  <c:v>26000000</c:v>
                </c:pt>
                <c:pt idx="3252">
                  <c:v>25000000</c:v>
                </c:pt>
                <c:pt idx="3253">
                  <c:v>25000000</c:v>
                </c:pt>
                <c:pt idx="3254">
                  <c:v>25000000</c:v>
                </c:pt>
                <c:pt idx="3255">
                  <c:v>24000000</c:v>
                </c:pt>
                <c:pt idx="3256">
                  <c:v>23000000</c:v>
                </c:pt>
                <c:pt idx="3257">
                  <c:v>35000000</c:v>
                </c:pt>
                <c:pt idx="3258">
                  <c:v>21000000</c:v>
                </c:pt>
                <c:pt idx="3259">
                  <c:v>20000000</c:v>
                </c:pt>
                <c:pt idx="3260">
                  <c:v>20000000</c:v>
                </c:pt>
                <c:pt idx="3261">
                  <c:v>10000000</c:v>
                </c:pt>
                <c:pt idx="3262">
                  <c:v>19400000</c:v>
                </c:pt>
                <c:pt idx="3263">
                  <c:v>18000000</c:v>
                </c:pt>
                <c:pt idx="3264">
                  <c:v>17000000</c:v>
                </c:pt>
                <c:pt idx="3265">
                  <c:v>16500000</c:v>
                </c:pt>
                <c:pt idx="3266">
                  <c:v>15500000</c:v>
                </c:pt>
                <c:pt idx="3267">
                  <c:v>16000000</c:v>
                </c:pt>
                <c:pt idx="3268">
                  <c:v>16000000</c:v>
                </c:pt>
                <c:pt idx="3269">
                  <c:v>15500000</c:v>
                </c:pt>
                <c:pt idx="3270">
                  <c:v>11500000</c:v>
                </c:pt>
                <c:pt idx="3271">
                  <c:v>15000000</c:v>
                </c:pt>
                <c:pt idx="3272">
                  <c:v>15000000</c:v>
                </c:pt>
                <c:pt idx="3273">
                  <c:v>14500000</c:v>
                </c:pt>
                <c:pt idx="3274">
                  <c:v>15000000</c:v>
                </c:pt>
                <c:pt idx="3275">
                  <c:v>14000000</c:v>
                </c:pt>
                <c:pt idx="3276">
                  <c:v>26000000</c:v>
                </c:pt>
                <c:pt idx="3277">
                  <c:v>14000000</c:v>
                </c:pt>
                <c:pt idx="3278">
                  <c:v>13500000</c:v>
                </c:pt>
                <c:pt idx="3279">
                  <c:v>14000000</c:v>
                </c:pt>
                <c:pt idx="3280">
                  <c:v>100000000</c:v>
                </c:pt>
                <c:pt idx="3281">
                  <c:v>13000000</c:v>
                </c:pt>
                <c:pt idx="3282">
                  <c:v>16000000</c:v>
                </c:pt>
                <c:pt idx="3283">
                  <c:v>12000000</c:v>
                </c:pt>
                <c:pt idx="3284">
                  <c:v>12000000</c:v>
                </c:pt>
                <c:pt idx="3285">
                  <c:v>11000000</c:v>
                </c:pt>
                <c:pt idx="3286">
                  <c:v>10500000</c:v>
                </c:pt>
                <c:pt idx="3287">
                  <c:v>11000000</c:v>
                </c:pt>
                <c:pt idx="3288">
                  <c:v>11000000</c:v>
                </c:pt>
                <c:pt idx="3289">
                  <c:v>10000000</c:v>
                </c:pt>
                <c:pt idx="3290">
                  <c:v>10000000</c:v>
                </c:pt>
                <c:pt idx="3291">
                  <c:v>10000000</c:v>
                </c:pt>
                <c:pt idx="3292">
                  <c:v>10000000</c:v>
                </c:pt>
                <c:pt idx="3293">
                  <c:v>10000000</c:v>
                </c:pt>
                <c:pt idx="3294">
                  <c:v>10000000</c:v>
                </c:pt>
                <c:pt idx="3295">
                  <c:v>9600000</c:v>
                </c:pt>
                <c:pt idx="3296">
                  <c:v>8900000</c:v>
                </c:pt>
                <c:pt idx="3297">
                  <c:v>7217600</c:v>
                </c:pt>
                <c:pt idx="3298">
                  <c:v>5000000</c:v>
                </c:pt>
                <c:pt idx="3299">
                  <c:v>7500000</c:v>
                </c:pt>
                <c:pt idx="3300">
                  <c:v>7000000</c:v>
                </c:pt>
                <c:pt idx="3301">
                  <c:v>4825000</c:v>
                </c:pt>
                <c:pt idx="3302">
                  <c:v>7000000</c:v>
                </c:pt>
                <c:pt idx="3303">
                  <c:v>6500000</c:v>
                </c:pt>
                <c:pt idx="3304">
                  <c:v>4800000</c:v>
                </c:pt>
                <c:pt idx="3305">
                  <c:v>6000000</c:v>
                </c:pt>
                <c:pt idx="3306">
                  <c:v>6000000</c:v>
                </c:pt>
                <c:pt idx="3307">
                  <c:v>6000000</c:v>
                </c:pt>
                <c:pt idx="3308">
                  <c:v>5600000</c:v>
                </c:pt>
                <c:pt idx="3309">
                  <c:v>8000000</c:v>
                </c:pt>
                <c:pt idx="3310">
                  <c:v>5000000</c:v>
                </c:pt>
                <c:pt idx="3311">
                  <c:v>4000000</c:v>
                </c:pt>
                <c:pt idx="3312">
                  <c:v>3600000</c:v>
                </c:pt>
                <c:pt idx="3313">
                  <c:v>16000000</c:v>
                </c:pt>
                <c:pt idx="3314">
                  <c:v>3300000</c:v>
                </c:pt>
                <c:pt idx="3315">
                  <c:v>2000000</c:v>
                </c:pt>
                <c:pt idx="3316">
                  <c:v>3000000</c:v>
                </c:pt>
                <c:pt idx="3317">
                  <c:v>3000000</c:v>
                </c:pt>
                <c:pt idx="3318">
                  <c:v>2600000</c:v>
                </c:pt>
                <c:pt idx="3319">
                  <c:v>2500000</c:v>
                </c:pt>
                <c:pt idx="3320">
                  <c:v>2000000</c:v>
                </c:pt>
                <c:pt idx="3321">
                  <c:v>2700000</c:v>
                </c:pt>
                <c:pt idx="3322">
                  <c:v>2000000</c:v>
                </c:pt>
                <c:pt idx="3323">
                  <c:v>14000</c:v>
                </c:pt>
                <c:pt idx="3324">
                  <c:v>1800000</c:v>
                </c:pt>
                <c:pt idx="3325">
                  <c:v>1700000</c:v>
                </c:pt>
                <c:pt idx="3326">
                  <c:v>1000000</c:v>
                </c:pt>
                <c:pt idx="3327">
                  <c:v>1000000</c:v>
                </c:pt>
                <c:pt idx="3328">
                  <c:v>3500000</c:v>
                </c:pt>
                <c:pt idx="3329">
                  <c:v>1000000</c:v>
                </c:pt>
                <c:pt idx="3330">
                  <c:v>2500000</c:v>
                </c:pt>
                <c:pt idx="3331">
                  <c:v>800000</c:v>
                </c:pt>
                <c:pt idx="3332">
                  <c:v>800000</c:v>
                </c:pt>
                <c:pt idx="3333">
                  <c:v>500000</c:v>
                </c:pt>
                <c:pt idx="3334">
                  <c:v>160000</c:v>
                </c:pt>
                <c:pt idx="3335">
                  <c:v>300000</c:v>
                </c:pt>
                <c:pt idx="3336">
                  <c:v>250000</c:v>
                </c:pt>
                <c:pt idx="3337">
                  <c:v>120000</c:v>
                </c:pt>
                <c:pt idx="3338">
                  <c:v>25000000</c:v>
                </c:pt>
                <c:pt idx="3339">
                  <c:v>23000000</c:v>
                </c:pt>
                <c:pt idx="3340">
                  <c:v>15000000</c:v>
                </c:pt>
                <c:pt idx="3341">
                  <c:v>12000000</c:v>
                </c:pt>
                <c:pt idx="3342">
                  <c:v>100000</c:v>
                </c:pt>
                <c:pt idx="3343">
                  <c:v>7500000</c:v>
                </c:pt>
                <c:pt idx="3344">
                  <c:v>2500000</c:v>
                </c:pt>
                <c:pt idx="3345">
                  <c:v>55000000</c:v>
                </c:pt>
                <c:pt idx="3346">
                  <c:v>50000000</c:v>
                </c:pt>
                <c:pt idx="3347">
                  <c:v>10000000</c:v>
                </c:pt>
                <c:pt idx="3348">
                  <c:v>30000000</c:v>
                </c:pt>
                <c:pt idx="3349">
                  <c:v>15000000</c:v>
                </c:pt>
                <c:pt idx="3350">
                  <c:v>10000000</c:v>
                </c:pt>
                <c:pt idx="3351">
                  <c:v>28000000</c:v>
                </c:pt>
                <c:pt idx="3352">
                  <c:v>15000000</c:v>
                </c:pt>
                <c:pt idx="3353">
                  <c:v>14000000</c:v>
                </c:pt>
                <c:pt idx="3354">
                  <c:v>8000000</c:v>
                </c:pt>
                <c:pt idx="3355">
                  <c:v>27000000</c:v>
                </c:pt>
                <c:pt idx="3356">
                  <c:v>25000000</c:v>
                </c:pt>
                <c:pt idx="3357">
                  <c:v>15000000</c:v>
                </c:pt>
                <c:pt idx="3358">
                  <c:v>13000000</c:v>
                </c:pt>
                <c:pt idx="3359">
                  <c:v>2500000000</c:v>
                </c:pt>
                <c:pt idx="3360">
                  <c:v>11000000</c:v>
                </c:pt>
                <c:pt idx="3361">
                  <c:v>6500000</c:v>
                </c:pt>
                <c:pt idx="3362">
                  <c:v>2100000</c:v>
                </c:pt>
                <c:pt idx="3363">
                  <c:v>35000000</c:v>
                </c:pt>
                <c:pt idx="3364">
                  <c:v>30000000</c:v>
                </c:pt>
                <c:pt idx="3365">
                  <c:v>60000000</c:v>
                </c:pt>
                <c:pt idx="3366">
                  <c:v>57000000</c:v>
                </c:pt>
                <c:pt idx="3367">
                  <c:v>22000000</c:v>
                </c:pt>
                <c:pt idx="3368">
                  <c:v>8000000</c:v>
                </c:pt>
                <c:pt idx="3369">
                  <c:v>102000000</c:v>
                </c:pt>
                <c:pt idx="3370">
                  <c:v>35000000</c:v>
                </c:pt>
                <c:pt idx="3371">
                  <c:v>19400870</c:v>
                </c:pt>
                <c:pt idx="3372">
                  <c:v>15000000</c:v>
                </c:pt>
                <c:pt idx="3373">
                  <c:v>6000000</c:v>
                </c:pt>
                <c:pt idx="3374">
                  <c:v>7400000</c:v>
                </c:pt>
                <c:pt idx="3375">
                  <c:v>1000000</c:v>
                </c:pt>
                <c:pt idx="3376">
                  <c:v>76000000</c:v>
                </c:pt>
                <c:pt idx="3377">
                  <c:v>72000000</c:v>
                </c:pt>
                <c:pt idx="3378">
                  <c:v>36000000</c:v>
                </c:pt>
                <c:pt idx="3379">
                  <c:v>12000000</c:v>
                </c:pt>
                <c:pt idx="3380">
                  <c:v>4500000</c:v>
                </c:pt>
                <c:pt idx="3381">
                  <c:v>3000000</c:v>
                </c:pt>
                <c:pt idx="3382">
                  <c:v>500000</c:v>
                </c:pt>
                <c:pt idx="3383">
                  <c:v>7000</c:v>
                </c:pt>
                <c:pt idx="3384">
                  <c:v>65000000</c:v>
                </c:pt>
                <c:pt idx="3385">
                  <c:v>55000000</c:v>
                </c:pt>
                <c:pt idx="3386">
                  <c:v>30000000</c:v>
                </c:pt>
                <c:pt idx="3387">
                  <c:v>35000000</c:v>
                </c:pt>
                <c:pt idx="3388">
                  <c:v>30000000</c:v>
                </c:pt>
                <c:pt idx="3389">
                  <c:v>30000000</c:v>
                </c:pt>
                <c:pt idx="3390">
                  <c:v>25000000</c:v>
                </c:pt>
                <c:pt idx="3391">
                  <c:v>25000000</c:v>
                </c:pt>
                <c:pt idx="3392">
                  <c:v>25000000</c:v>
                </c:pt>
                <c:pt idx="3393">
                  <c:v>24000000</c:v>
                </c:pt>
                <c:pt idx="3394">
                  <c:v>21000000</c:v>
                </c:pt>
                <c:pt idx="3395">
                  <c:v>15000000</c:v>
                </c:pt>
                <c:pt idx="3396">
                  <c:v>13000000</c:v>
                </c:pt>
                <c:pt idx="3397">
                  <c:v>13800000</c:v>
                </c:pt>
                <c:pt idx="3398">
                  <c:v>7000000</c:v>
                </c:pt>
                <c:pt idx="3399">
                  <c:v>7000000</c:v>
                </c:pt>
                <c:pt idx="3400">
                  <c:v>6000000</c:v>
                </c:pt>
                <c:pt idx="3401">
                  <c:v>1200000</c:v>
                </c:pt>
                <c:pt idx="3402">
                  <c:v>960000</c:v>
                </c:pt>
                <c:pt idx="3403">
                  <c:v>500000</c:v>
                </c:pt>
                <c:pt idx="3404">
                  <c:v>200000</c:v>
                </c:pt>
                <c:pt idx="3405">
                  <c:v>100000</c:v>
                </c:pt>
                <c:pt idx="3406">
                  <c:v>60000000</c:v>
                </c:pt>
                <c:pt idx="3407">
                  <c:v>55000000</c:v>
                </c:pt>
                <c:pt idx="3408">
                  <c:v>55000000</c:v>
                </c:pt>
                <c:pt idx="3409">
                  <c:v>55000000</c:v>
                </c:pt>
                <c:pt idx="3410">
                  <c:v>50000000</c:v>
                </c:pt>
                <c:pt idx="3411">
                  <c:v>45000000</c:v>
                </c:pt>
                <c:pt idx="3412">
                  <c:v>44000000</c:v>
                </c:pt>
                <c:pt idx="3413">
                  <c:v>40000000</c:v>
                </c:pt>
                <c:pt idx="3414">
                  <c:v>45000000</c:v>
                </c:pt>
                <c:pt idx="3415">
                  <c:v>40000000</c:v>
                </c:pt>
                <c:pt idx="3416">
                  <c:v>55000000</c:v>
                </c:pt>
                <c:pt idx="3417">
                  <c:v>31000000</c:v>
                </c:pt>
                <c:pt idx="3418">
                  <c:v>27500000</c:v>
                </c:pt>
                <c:pt idx="3419">
                  <c:v>23000000</c:v>
                </c:pt>
                <c:pt idx="3420">
                  <c:v>22000000</c:v>
                </c:pt>
                <c:pt idx="3421">
                  <c:v>22000000</c:v>
                </c:pt>
                <c:pt idx="3422">
                  <c:v>20000000</c:v>
                </c:pt>
                <c:pt idx="3423">
                  <c:v>18000000</c:v>
                </c:pt>
                <c:pt idx="3424">
                  <c:v>13000000</c:v>
                </c:pt>
                <c:pt idx="3425">
                  <c:v>13000000</c:v>
                </c:pt>
                <c:pt idx="3426">
                  <c:v>12000000</c:v>
                </c:pt>
                <c:pt idx="3427">
                  <c:v>12000000</c:v>
                </c:pt>
                <c:pt idx="3428">
                  <c:v>12000000</c:v>
                </c:pt>
                <c:pt idx="3429">
                  <c:v>8500000</c:v>
                </c:pt>
                <c:pt idx="3430">
                  <c:v>10000000</c:v>
                </c:pt>
                <c:pt idx="3431">
                  <c:v>10000000</c:v>
                </c:pt>
                <c:pt idx="3432">
                  <c:v>20000000</c:v>
                </c:pt>
                <c:pt idx="3433">
                  <c:v>7000000</c:v>
                </c:pt>
                <c:pt idx="3434">
                  <c:v>6500000</c:v>
                </c:pt>
                <c:pt idx="3435">
                  <c:v>5000000</c:v>
                </c:pt>
                <c:pt idx="3436">
                  <c:v>5000000</c:v>
                </c:pt>
                <c:pt idx="3437">
                  <c:v>5000000</c:v>
                </c:pt>
                <c:pt idx="3438">
                  <c:v>4000000</c:v>
                </c:pt>
                <c:pt idx="3439">
                  <c:v>2000000</c:v>
                </c:pt>
                <c:pt idx="3440">
                  <c:v>2000000</c:v>
                </c:pt>
                <c:pt idx="3441">
                  <c:v>900000</c:v>
                </c:pt>
                <c:pt idx="3442">
                  <c:v>800000</c:v>
                </c:pt>
                <c:pt idx="3443">
                  <c:v>250000</c:v>
                </c:pt>
                <c:pt idx="3444">
                  <c:v>35000000</c:v>
                </c:pt>
                <c:pt idx="3445">
                  <c:v>21000000</c:v>
                </c:pt>
                <c:pt idx="3446">
                  <c:v>66000000</c:v>
                </c:pt>
                <c:pt idx="3447">
                  <c:v>70000000</c:v>
                </c:pt>
                <c:pt idx="3448">
                  <c:v>60000000</c:v>
                </c:pt>
                <c:pt idx="3449">
                  <c:v>52000000</c:v>
                </c:pt>
                <c:pt idx="3450">
                  <c:v>31500000</c:v>
                </c:pt>
                <c:pt idx="3451">
                  <c:v>25000000</c:v>
                </c:pt>
                <c:pt idx="3452">
                  <c:v>22500000</c:v>
                </c:pt>
                <c:pt idx="3453">
                  <c:v>20000000</c:v>
                </c:pt>
                <c:pt idx="3454">
                  <c:v>40000000</c:v>
                </c:pt>
                <c:pt idx="3455">
                  <c:v>19000000</c:v>
                </c:pt>
                <c:pt idx="3456">
                  <c:v>15000000</c:v>
                </c:pt>
                <c:pt idx="3457">
                  <c:v>10000000</c:v>
                </c:pt>
                <c:pt idx="3458">
                  <c:v>12500000</c:v>
                </c:pt>
                <c:pt idx="3459">
                  <c:v>6000000</c:v>
                </c:pt>
                <c:pt idx="3460">
                  <c:v>6000000</c:v>
                </c:pt>
                <c:pt idx="3461">
                  <c:v>1700000</c:v>
                </c:pt>
                <c:pt idx="3462">
                  <c:v>100000000</c:v>
                </c:pt>
                <c:pt idx="3463">
                  <c:v>16000000</c:v>
                </c:pt>
                <c:pt idx="3464">
                  <c:v>14400000</c:v>
                </c:pt>
                <c:pt idx="3465">
                  <c:v>6500000</c:v>
                </c:pt>
                <c:pt idx="3466">
                  <c:v>19000000</c:v>
                </c:pt>
                <c:pt idx="3467">
                  <c:v>15000000</c:v>
                </c:pt>
                <c:pt idx="3468">
                  <c:v>10500000</c:v>
                </c:pt>
                <c:pt idx="3469">
                  <c:v>25000000</c:v>
                </c:pt>
                <c:pt idx="3470">
                  <c:v>20000000</c:v>
                </c:pt>
                <c:pt idx="3471">
                  <c:v>8500000</c:v>
                </c:pt>
                <c:pt idx="3472">
                  <c:v>13000000</c:v>
                </c:pt>
                <c:pt idx="3473">
                  <c:v>11500000</c:v>
                </c:pt>
                <c:pt idx="3474">
                  <c:v>9000000</c:v>
                </c:pt>
                <c:pt idx="3475">
                  <c:v>5000000</c:v>
                </c:pt>
                <c:pt idx="3476">
                  <c:v>2200000</c:v>
                </c:pt>
                <c:pt idx="3477">
                  <c:v>3000000</c:v>
                </c:pt>
                <c:pt idx="3478">
                  <c:v>1500000</c:v>
                </c:pt>
                <c:pt idx="3479">
                  <c:v>1000000</c:v>
                </c:pt>
                <c:pt idx="3480">
                  <c:v>15000000</c:v>
                </c:pt>
                <c:pt idx="3481">
                  <c:v>60000000</c:v>
                </c:pt>
                <c:pt idx="3482">
                  <c:v>80000000</c:v>
                </c:pt>
                <c:pt idx="3483">
                  <c:v>42000000</c:v>
                </c:pt>
                <c:pt idx="3484">
                  <c:v>30000000</c:v>
                </c:pt>
                <c:pt idx="3485">
                  <c:v>8000000</c:v>
                </c:pt>
                <c:pt idx="3486">
                  <c:v>4700000</c:v>
                </c:pt>
                <c:pt idx="3487">
                  <c:v>1500000</c:v>
                </c:pt>
                <c:pt idx="3488">
                  <c:v>40000000</c:v>
                </c:pt>
                <c:pt idx="3489">
                  <c:v>8000000</c:v>
                </c:pt>
                <c:pt idx="3490">
                  <c:v>10000000</c:v>
                </c:pt>
                <c:pt idx="3491">
                  <c:v>25000000</c:v>
                </c:pt>
                <c:pt idx="3492">
                  <c:v>17000000</c:v>
                </c:pt>
                <c:pt idx="3493">
                  <c:v>7000000</c:v>
                </c:pt>
                <c:pt idx="3494">
                  <c:v>12000000</c:v>
                </c:pt>
                <c:pt idx="3495">
                  <c:v>10000000</c:v>
                </c:pt>
                <c:pt idx="3496">
                  <c:v>5000000</c:v>
                </c:pt>
                <c:pt idx="3497">
                  <c:v>5000000</c:v>
                </c:pt>
                <c:pt idx="3498">
                  <c:v>2500000</c:v>
                </c:pt>
                <c:pt idx="3499">
                  <c:v>68000000</c:v>
                </c:pt>
                <c:pt idx="3500">
                  <c:v>20000000</c:v>
                </c:pt>
                <c:pt idx="3501">
                  <c:v>4200000</c:v>
                </c:pt>
                <c:pt idx="3502">
                  <c:v>40000000</c:v>
                </c:pt>
                <c:pt idx="3503">
                  <c:v>40000000</c:v>
                </c:pt>
                <c:pt idx="3504">
                  <c:v>29000000</c:v>
                </c:pt>
                <c:pt idx="3505">
                  <c:v>32000000</c:v>
                </c:pt>
                <c:pt idx="3506">
                  <c:v>25000000</c:v>
                </c:pt>
                <c:pt idx="3507">
                  <c:v>17000000</c:v>
                </c:pt>
                <c:pt idx="3508">
                  <c:v>8000000</c:v>
                </c:pt>
                <c:pt idx="3509">
                  <c:v>35000000</c:v>
                </c:pt>
                <c:pt idx="3510">
                  <c:v>20000000</c:v>
                </c:pt>
                <c:pt idx="3511">
                  <c:v>15000000</c:v>
                </c:pt>
                <c:pt idx="3512">
                  <c:v>15000000</c:v>
                </c:pt>
                <c:pt idx="3513">
                  <c:v>17000000</c:v>
                </c:pt>
                <c:pt idx="3514">
                  <c:v>16000000</c:v>
                </c:pt>
                <c:pt idx="3515">
                  <c:v>15000000</c:v>
                </c:pt>
                <c:pt idx="3516">
                  <c:v>18000000</c:v>
                </c:pt>
                <c:pt idx="3517">
                  <c:v>8000000</c:v>
                </c:pt>
                <c:pt idx="3518">
                  <c:v>10600000</c:v>
                </c:pt>
                <c:pt idx="3519">
                  <c:v>9000000</c:v>
                </c:pt>
                <c:pt idx="3520">
                  <c:v>9000000</c:v>
                </c:pt>
                <c:pt idx="3521">
                  <c:v>10000000</c:v>
                </c:pt>
                <c:pt idx="3522">
                  <c:v>7000000</c:v>
                </c:pt>
                <c:pt idx="3523">
                  <c:v>5600000</c:v>
                </c:pt>
                <c:pt idx="3524">
                  <c:v>4900000</c:v>
                </c:pt>
                <c:pt idx="3525">
                  <c:v>5000000</c:v>
                </c:pt>
                <c:pt idx="3526">
                  <c:v>5000000</c:v>
                </c:pt>
                <c:pt idx="3527">
                  <c:v>4800000</c:v>
                </c:pt>
                <c:pt idx="3528">
                  <c:v>4000000</c:v>
                </c:pt>
                <c:pt idx="3529">
                  <c:v>3000000</c:v>
                </c:pt>
                <c:pt idx="3530">
                  <c:v>2200000</c:v>
                </c:pt>
                <c:pt idx="3531">
                  <c:v>2800000</c:v>
                </c:pt>
                <c:pt idx="3532">
                  <c:v>2000000</c:v>
                </c:pt>
                <c:pt idx="3533">
                  <c:v>1000000</c:v>
                </c:pt>
                <c:pt idx="3534">
                  <c:v>1000000</c:v>
                </c:pt>
                <c:pt idx="3535">
                  <c:v>900000</c:v>
                </c:pt>
                <c:pt idx="3536">
                  <c:v>750000</c:v>
                </c:pt>
                <c:pt idx="3537">
                  <c:v>60000</c:v>
                </c:pt>
                <c:pt idx="3538">
                  <c:v>15000</c:v>
                </c:pt>
                <c:pt idx="3539">
                  <c:v>400000</c:v>
                </c:pt>
                <c:pt idx="3540">
                  <c:v>8500000</c:v>
                </c:pt>
                <c:pt idx="3541">
                  <c:v>40000000</c:v>
                </c:pt>
                <c:pt idx="3542">
                  <c:v>40000000</c:v>
                </c:pt>
                <c:pt idx="3543">
                  <c:v>35000000</c:v>
                </c:pt>
                <c:pt idx="3544">
                  <c:v>24000000</c:v>
                </c:pt>
                <c:pt idx="3545">
                  <c:v>24000000</c:v>
                </c:pt>
                <c:pt idx="3546">
                  <c:v>27000000</c:v>
                </c:pt>
                <c:pt idx="3547">
                  <c:v>15000000</c:v>
                </c:pt>
                <c:pt idx="3548">
                  <c:v>20000000</c:v>
                </c:pt>
                <c:pt idx="3549">
                  <c:v>20000000</c:v>
                </c:pt>
                <c:pt idx="3550">
                  <c:v>16000000</c:v>
                </c:pt>
                <c:pt idx="3551">
                  <c:v>12000000</c:v>
                </c:pt>
                <c:pt idx="3552">
                  <c:v>11000000</c:v>
                </c:pt>
                <c:pt idx="3553">
                  <c:v>10800000</c:v>
                </c:pt>
                <c:pt idx="3554">
                  <c:v>10000000</c:v>
                </c:pt>
                <c:pt idx="3555">
                  <c:v>10000000</c:v>
                </c:pt>
                <c:pt idx="3556">
                  <c:v>10000000</c:v>
                </c:pt>
                <c:pt idx="3557">
                  <c:v>7000000</c:v>
                </c:pt>
                <c:pt idx="3558">
                  <c:v>6500000</c:v>
                </c:pt>
                <c:pt idx="3559">
                  <c:v>4000000</c:v>
                </c:pt>
                <c:pt idx="3560">
                  <c:v>5000000</c:v>
                </c:pt>
                <c:pt idx="3561">
                  <c:v>5000000</c:v>
                </c:pt>
                <c:pt idx="3562">
                  <c:v>3500000</c:v>
                </c:pt>
                <c:pt idx="3563">
                  <c:v>3000000</c:v>
                </c:pt>
                <c:pt idx="3564">
                  <c:v>2000000</c:v>
                </c:pt>
                <c:pt idx="3565">
                  <c:v>1500000</c:v>
                </c:pt>
                <c:pt idx="3566">
                  <c:v>15000000</c:v>
                </c:pt>
                <c:pt idx="3567">
                  <c:v>15000000</c:v>
                </c:pt>
                <c:pt idx="3568">
                  <c:v>2500000</c:v>
                </c:pt>
                <c:pt idx="3569">
                  <c:v>40000000</c:v>
                </c:pt>
                <c:pt idx="3570">
                  <c:v>15000000</c:v>
                </c:pt>
                <c:pt idx="3571">
                  <c:v>5000000</c:v>
                </c:pt>
                <c:pt idx="3572">
                  <c:v>2600000</c:v>
                </c:pt>
                <c:pt idx="3573">
                  <c:v>1000000</c:v>
                </c:pt>
                <c:pt idx="3574">
                  <c:v>50000000</c:v>
                </c:pt>
                <c:pt idx="3575">
                  <c:v>40000000</c:v>
                </c:pt>
                <c:pt idx="3576">
                  <c:v>43000000</c:v>
                </c:pt>
                <c:pt idx="3577">
                  <c:v>40000000</c:v>
                </c:pt>
                <c:pt idx="3578">
                  <c:v>30000000</c:v>
                </c:pt>
                <c:pt idx="3579">
                  <c:v>27000000</c:v>
                </c:pt>
                <c:pt idx="3580">
                  <c:v>20000000</c:v>
                </c:pt>
                <c:pt idx="3581">
                  <c:v>806947</c:v>
                </c:pt>
                <c:pt idx="3582">
                  <c:v>19000000</c:v>
                </c:pt>
                <c:pt idx="3583">
                  <c:v>17000000</c:v>
                </c:pt>
                <c:pt idx="3584">
                  <c:v>17000000</c:v>
                </c:pt>
                <c:pt idx="3585">
                  <c:v>14000000</c:v>
                </c:pt>
                <c:pt idx="3586">
                  <c:v>14000000</c:v>
                </c:pt>
                <c:pt idx="3587">
                  <c:v>14000000</c:v>
                </c:pt>
                <c:pt idx="3588">
                  <c:v>12000000</c:v>
                </c:pt>
                <c:pt idx="3589">
                  <c:v>10000000</c:v>
                </c:pt>
                <c:pt idx="3590">
                  <c:v>10000000</c:v>
                </c:pt>
                <c:pt idx="3591">
                  <c:v>10000000</c:v>
                </c:pt>
                <c:pt idx="3592">
                  <c:v>10000000</c:v>
                </c:pt>
                <c:pt idx="3593">
                  <c:v>10000000</c:v>
                </c:pt>
                <c:pt idx="3594">
                  <c:v>10000000</c:v>
                </c:pt>
                <c:pt idx="3595">
                  <c:v>8000000</c:v>
                </c:pt>
                <c:pt idx="3596">
                  <c:v>11000000</c:v>
                </c:pt>
                <c:pt idx="3597">
                  <c:v>5000000</c:v>
                </c:pt>
                <c:pt idx="3598">
                  <c:v>2200000</c:v>
                </c:pt>
                <c:pt idx="3599">
                  <c:v>2000000</c:v>
                </c:pt>
                <c:pt idx="3600">
                  <c:v>1250000</c:v>
                </c:pt>
                <c:pt idx="3601">
                  <c:v>1200000</c:v>
                </c:pt>
                <c:pt idx="3602">
                  <c:v>1000000</c:v>
                </c:pt>
                <c:pt idx="3603">
                  <c:v>23000000</c:v>
                </c:pt>
                <c:pt idx="3604">
                  <c:v>20000000</c:v>
                </c:pt>
                <c:pt idx="3605">
                  <c:v>12000000</c:v>
                </c:pt>
                <c:pt idx="3606">
                  <c:v>10000000</c:v>
                </c:pt>
                <c:pt idx="3607">
                  <c:v>11000000</c:v>
                </c:pt>
                <c:pt idx="3608">
                  <c:v>500000</c:v>
                </c:pt>
                <c:pt idx="3609">
                  <c:v>60000000</c:v>
                </c:pt>
                <c:pt idx="3610">
                  <c:v>65000000</c:v>
                </c:pt>
                <c:pt idx="3611">
                  <c:v>40000000</c:v>
                </c:pt>
                <c:pt idx="3612">
                  <c:v>33000000</c:v>
                </c:pt>
                <c:pt idx="3613">
                  <c:v>21000000</c:v>
                </c:pt>
                <c:pt idx="3614">
                  <c:v>31000000</c:v>
                </c:pt>
                <c:pt idx="3615">
                  <c:v>12000000</c:v>
                </c:pt>
                <c:pt idx="3616">
                  <c:v>7000000</c:v>
                </c:pt>
                <c:pt idx="3617">
                  <c:v>6500000</c:v>
                </c:pt>
                <c:pt idx="3618">
                  <c:v>3300000</c:v>
                </c:pt>
                <c:pt idx="3619">
                  <c:v>4000000</c:v>
                </c:pt>
                <c:pt idx="3620">
                  <c:v>3000000</c:v>
                </c:pt>
                <c:pt idx="3621">
                  <c:v>40000000</c:v>
                </c:pt>
                <c:pt idx="3622">
                  <c:v>30000000</c:v>
                </c:pt>
                <c:pt idx="3623">
                  <c:v>26000000</c:v>
                </c:pt>
                <c:pt idx="3624">
                  <c:v>25000000</c:v>
                </c:pt>
                <c:pt idx="3625">
                  <c:v>23000000</c:v>
                </c:pt>
                <c:pt idx="3626">
                  <c:v>20000000</c:v>
                </c:pt>
                <c:pt idx="3627">
                  <c:v>11000000</c:v>
                </c:pt>
                <c:pt idx="3628">
                  <c:v>9000000</c:v>
                </c:pt>
                <c:pt idx="3629">
                  <c:v>20000000</c:v>
                </c:pt>
                <c:pt idx="3630">
                  <c:v>17000000</c:v>
                </c:pt>
                <c:pt idx="3631">
                  <c:v>15000000</c:v>
                </c:pt>
                <c:pt idx="3632">
                  <c:v>15000000</c:v>
                </c:pt>
                <c:pt idx="3633">
                  <c:v>8495000</c:v>
                </c:pt>
                <c:pt idx="3634">
                  <c:v>12600000</c:v>
                </c:pt>
                <c:pt idx="3635">
                  <c:v>10500000</c:v>
                </c:pt>
                <c:pt idx="3636">
                  <c:v>7000000</c:v>
                </c:pt>
                <c:pt idx="3637">
                  <c:v>3000000</c:v>
                </c:pt>
                <c:pt idx="3638">
                  <c:v>5000000</c:v>
                </c:pt>
                <c:pt idx="3639">
                  <c:v>5000000</c:v>
                </c:pt>
                <c:pt idx="3640">
                  <c:v>5000000</c:v>
                </c:pt>
                <c:pt idx="3641">
                  <c:v>5000000</c:v>
                </c:pt>
                <c:pt idx="3642">
                  <c:v>3000000</c:v>
                </c:pt>
                <c:pt idx="3643">
                  <c:v>5000000</c:v>
                </c:pt>
                <c:pt idx="3644">
                  <c:v>1800000</c:v>
                </c:pt>
                <c:pt idx="3645">
                  <c:v>8400000</c:v>
                </c:pt>
                <c:pt idx="3646">
                  <c:v>4000000</c:v>
                </c:pt>
                <c:pt idx="3647">
                  <c:v>2000000</c:v>
                </c:pt>
                <c:pt idx="3648">
                  <c:v>6000000</c:v>
                </c:pt>
                <c:pt idx="3649">
                  <c:v>100000</c:v>
                </c:pt>
                <c:pt idx="3650">
                  <c:v>6000000</c:v>
                </c:pt>
                <c:pt idx="3651">
                  <c:v>379000</c:v>
                </c:pt>
                <c:pt idx="3652">
                  <c:v>6500000</c:v>
                </c:pt>
                <c:pt idx="3653">
                  <c:v>5000000</c:v>
                </c:pt>
                <c:pt idx="3654">
                  <c:v>50000000</c:v>
                </c:pt>
                <c:pt idx="3655">
                  <c:v>32000000</c:v>
                </c:pt>
                <c:pt idx="3656">
                  <c:v>16000000</c:v>
                </c:pt>
                <c:pt idx="3657">
                  <c:v>10000000</c:v>
                </c:pt>
                <c:pt idx="3658">
                  <c:v>365000</c:v>
                </c:pt>
                <c:pt idx="3659">
                  <c:v>150000000</c:v>
                </c:pt>
                <c:pt idx="3660">
                  <c:v>125000000</c:v>
                </c:pt>
                <c:pt idx="3661">
                  <c:v>80000000</c:v>
                </c:pt>
                <c:pt idx="3662">
                  <c:v>45000000</c:v>
                </c:pt>
                <c:pt idx="3663">
                  <c:v>40000000</c:v>
                </c:pt>
                <c:pt idx="3664">
                  <c:v>40000000</c:v>
                </c:pt>
                <c:pt idx="3665">
                  <c:v>38000000</c:v>
                </c:pt>
                <c:pt idx="3666">
                  <c:v>32000000</c:v>
                </c:pt>
                <c:pt idx="3667">
                  <c:v>30000000</c:v>
                </c:pt>
                <c:pt idx="3668">
                  <c:v>26000000</c:v>
                </c:pt>
                <c:pt idx="3669">
                  <c:v>23000000</c:v>
                </c:pt>
                <c:pt idx="3670">
                  <c:v>12000000</c:v>
                </c:pt>
                <c:pt idx="3671">
                  <c:v>9000000</c:v>
                </c:pt>
                <c:pt idx="3672">
                  <c:v>4000000</c:v>
                </c:pt>
                <c:pt idx="3673">
                  <c:v>600000</c:v>
                </c:pt>
                <c:pt idx="3674">
                  <c:v>15000</c:v>
                </c:pt>
                <c:pt idx="3675">
                  <c:v>50200000</c:v>
                </c:pt>
                <c:pt idx="3676">
                  <c:v>250000</c:v>
                </c:pt>
                <c:pt idx="3677">
                  <c:v>80000000</c:v>
                </c:pt>
                <c:pt idx="3678">
                  <c:v>48000000</c:v>
                </c:pt>
                <c:pt idx="3679">
                  <c:v>28000000</c:v>
                </c:pt>
                <c:pt idx="3680">
                  <c:v>13000000</c:v>
                </c:pt>
                <c:pt idx="3681">
                  <c:v>12000000</c:v>
                </c:pt>
                <c:pt idx="3682">
                  <c:v>12000000</c:v>
                </c:pt>
                <c:pt idx="3683">
                  <c:v>1100000</c:v>
                </c:pt>
                <c:pt idx="3684">
                  <c:v>1500000</c:v>
                </c:pt>
                <c:pt idx="3685">
                  <c:v>300000</c:v>
                </c:pt>
                <c:pt idx="3686">
                  <c:v>7000</c:v>
                </c:pt>
                <c:pt idx="3687">
                  <c:v>6900000</c:v>
                </c:pt>
                <c:pt idx="3688">
                  <c:v>1200000</c:v>
                </c:pt>
                <c:pt idx="3689">
                  <c:v>30000</c:v>
                </c:pt>
                <c:pt idx="3690">
                  <c:v>110000000</c:v>
                </c:pt>
                <c:pt idx="3691">
                  <c:v>125000000</c:v>
                </c:pt>
                <c:pt idx="3692">
                  <c:v>33000000</c:v>
                </c:pt>
                <c:pt idx="3693">
                  <c:v>140000000</c:v>
                </c:pt>
                <c:pt idx="3694">
                  <c:v>207000000</c:v>
                </c:pt>
                <c:pt idx="3695">
                  <c:v>180000000</c:v>
                </c:pt>
                <c:pt idx="3696">
                  <c:v>125000000</c:v>
                </c:pt>
                <c:pt idx="3697">
                  <c:v>31000000</c:v>
                </c:pt>
                <c:pt idx="3698">
                  <c:v>258000000</c:v>
                </c:pt>
                <c:pt idx="3699">
                  <c:v>126000000</c:v>
                </c:pt>
                <c:pt idx="3700">
                  <c:v>40000000</c:v>
                </c:pt>
                <c:pt idx="3701">
                  <c:v>220000000</c:v>
                </c:pt>
                <c:pt idx="3702">
                  <c:v>170000000</c:v>
                </c:pt>
                <c:pt idx="3703">
                  <c:v>120000000</c:v>
                </c:pt>
                <c:pt idx="3704">
                  <c:v>100000000</c:v>
                </c:pt>
                <c:pt idx="3705">
                  <c:v>200000000</c:v>
                </c:pt>
                <c:pt idx="3706">
                  <c:v>150000000</c:v>
                </c:pt>
                <c:pt idx="3707">
                  <c:v>144000000</c:v>
                </c:pt>
                <c:pt idx="3708">
                  <c:v>68000000</c:v>
                </c:pt>
                <c:pt idx="3709">
                  <c:v>60000000</c:v>
                </c:pt>
                <c:pt idx="3710">
                  <c:v>35000000</c:v>
                </c:pt>
                <c:pt idx="3711">
                  <c:v>60000000</c:v>
                </c:pt>
                <c:pt idx="3712">
                  <c:v>100000000</c:v>
                </c:pt>
                <c:pt idx="3713">
                  <c:v>105000000</c:v>
                </c:pt>
                <c:pt idx="3714">
                  <c:v>38000000</c:v>
                </c:pt>
                <c:pt idx="3715">
                  <c:v>8000000</c:v>
                </c:pt>
                <c:pt idx="3716">
                  <c:v>16000000</c:v>
                </c:pt>
                <c:pt idx="3717">
                  <c:v>15000000</c:v>
                </c:pt>
                <c:pt idx="3718">
                  <c:v>26000000</c:v>
                </c:pt>
                <c:pt idx="3719">
                  <c:v>30000000</c:v>
                </c:pt>
                <c:pt idx="3720">
                  <c:v>100000000</c:v>
                </c:pt>
                <c:pt idx="3721">
                  <c:v>65000000</c:v>
                </c:pt>
                <c:pt idx="3722">
                  <c:v>35000000</c:v>
                </c:pt>
                <c:pt idx="3723">
                  <c:v>135000000</c:v>
                </c:pt>
                <c:pt idx="3724">
                  <c:v>15000000</c:v>
                </c:pt>
                <c:pt idx="3725">
                  <c:v>58000000</c:v>
                </c:pt>
                <c:pt idx="3726">
                  <c:v>175000000</c:v>
                </c:pt>
                <c:pt idx="3727">
                  <c:v>120000000</c:v>
                </c:pt>
                <c:pt idx="3728">
                  <c:v>200000000</c:v>
                </c:pt>
                <c:pt idx="3729">
                  <c:v>215000000</c:v>
                </c:pt>
                <c:pt idx="3730">
                  <c:v>150000000</c:v>
                </c:pt>
                <c:pt idx="3731">
                  <c:v>20000000</c:v>
                </c:pt>
                <c:pt idx="3732">
                  <c:v>23000000</c:v>
                </c:pt>
                <c:pt idx="3733">
                  <c:v>65000000</c:v>
                </c:pt>
                <c:pt idx="3734">
                  <c:v>9000000</c:v>
                </c:pt>
                <c:pt idx="3735">
                  <c:v>20000000</c:v>
                </c:pt>
                <c:pt idx="3736">
                  <c:v>25000000</c:v>
                </c:pt>
                <c:pt idx="3737">
                  <c:v>6000000</c:v>
                </c:pt>
                <c:pt idx="3738">
                  <c:v>12000000</c:v>
                </c:pt>
                <c:pt idx="3739">
                  <c:v>3500000</c:v>
                </c:pt>
                <c:pt idx="3740">
                  <c:v>37000000</c:v>
                </c:pt>
                <c:pt idx="3741">
                  <c:v>7500000</c:v>
                </c:pt>
                <c:pt idx="3742">
                  <c:v>23000000</c:v>
                </c:pt>
                <c:pt idx="3743">
                  <c:v>20000000</c:v>
                </c:pt>
                <c:pt idx="3744">
                  <c:v>27000000</c:v>
                </c:pt>
                <c:pt idx="3745">
                  <c:v>20000000</c:v>
                </c:pt>
                <c:pt idx="3746">
                  <c:v>30000000</c:v>
                </c:pt>
                <c:pt idx="3747">
                  <c:v>25000000</c:v>
                </c:pt>
                <c:pt idx="3748">
                  <c:v>6500000</c:v>
                </c:pt>
                <c:pt idx="3749">
                  <c:v>15000000</c:v>
                </c:pt>
                <c:pt idx="3750">
                  <c:v>50000000</c:v>
                </c:pt>
                <c:pt idx="3751">
                  <c:v>10000000</c:v>
                </c:pt>
                <c:pt idx="3752">
                  <c:v>18000000</c:v>
                </c:pt>
                <c:pt idx="3753">
                  <c:v>95000000</c:v>
                </c:pt>
                <c:pt idx="3754">
                  <c:v>30000000</c:v>
                </c:pt>
                <c:pt idx="3755">
                  <c:v>16000000</c:v>
                </c:pt>
                <c:pt idx="3756">
                  <c:v>45000000</c:v>
                </c:pt>
                <c:pt idx="3757">
                  <c:v>37000000</c:v>
                </c:pt>
                <c:pt idx="3758">
                  <c:v>65000000</c:v>
                </c:pt>
                <c:pt idx="3759">
                  <c:v>18000000</c:v>
                </c:pt>
                <c:pt idx="3760">
                  <c:v>107000000</c:v>
                </c:pt>
                <c:pt idx="3761">
                  <c:v>40000000</c:v>
                </c:pt>
                <c:pt idx="3762">
                  <c:v>8200000</c:v>
                </c:pt>
                <c:pt idx="3763">
                  <c:v>30000000</c:v>
                </c:pt>
                <c:pt idx="3764">
                  <c:v>16000000</c:v>
                </c:pt>
                <c:pt idx="3765">
                  <c:v>20000000</c:v>
                </c:pt>
                <c:pt idx="3766">
                  <c:v>105000000</c:v>
                </c:pt>
                <c:pt idx="3767">
                  <c:v>14000000</c:v>
                </c:pt>
                <c:pt idx="3768">
                  <c:v>5000000</c:v>
                </c:pt>
                <c:pt idx="3769">
                  <c:v>20000000</c:v>
                </c:pt>
                <c:pt idx="3770">
                  <c:v>80000000</c:v>
                </c:pt>
                <c:pt idx="3771">
                  <c:v>34000000</c:v>
                </c:pt>
                <c:pt idx="3772">
                  <c:v>50000000</c:v>
                </c:pt>
                <c:pt idx="3773">
                  <c:v>26000000</c:v>
                </c:pt>
                <c:pt idx="3774">
                  <c:v>10700000</c:v>
                </c:pt>
                <c:pt idx="3775">
                  <c:v>1000000</c:v>
                </c:pt>
                <c:pt idx="3776">
                  <c:v>1800000</c:v>
                </c:pt>
                <c:pt idx="3777">
                  <c:v>30000000</c:v>
                </c:pt>
                <c:pt idx="3778">
                  <c:v>15000000</c:v>
                </c:pt>
                <c:pt idx="3779">
                  <c:v>35000000</c:v>
                </c:pt>
                <c:pt idx="3780">
                  <c:v>25000000</c:v>
                </c:pt>
                <c:pt idx="3781">
                  <c:v>14000000</c:v>
                </c:pt>
                <c:pt idx="3782">
                  <c:v>300000</c:v>
                </c:pt>
                <c:pt idx="3783">
                  <c:v>83532</c:v>
                </c:pt>
                <c:pt idx="3784">
                  <c:v>5000000</c:v>
                </c:pt>
              </c:numCache>
            </c:numRef>
          </c:yVal>
          <c:smooth val="0"/>
          <c:extLst>
            <c:ext xmlns:c16="http://schemas.microsoft.com/office/drawing/2014/chart" uri="{C3380CC4-5D6E-409C-BE32-E72D297353CC}">
              <c16:uniqueId val="{00000000-A88D-4BD0-985F-A261636F972C}"/>
            </c:ext>
          </c:extLst>
        </c:ser>
        <c:dLbls>
          <c:showLegendKey val="0"/>
          <c:showVal val="0"/>
          <c:showCatName val="0"/>
          <c:showSerName val="0"/>
          <c:showPercent val="0"/>
          <c:showBubbleSize val="0"/>
        </c:dLbls>
        <c:axId val="279012319"/>
        <c:axId val="279018559"/>
      </c:scatterChart>
      <c:valAx>
        <c:axId val="279012319"/>
        <c:scaling>
          <c:orientation val="minMax"/>
        </c:scaling>
        <c:delete val="0"/>
        <c:axPos val="b"/>
        <c:numFmt formatCode="&quot;₹&quot;#,##0.00_);[Red]\(&quot;₹&quot;#,##0.0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79018559"/>
        <c:crosses val="autoZero"/>
        <c:crossBetween val="midCat"/>
      </c:valAx>
      <c:valAx>
        <c:axId val="279018559"/>
        <c:scaling>
          <c:orientation val="minMax"/>
        </c:scaling>
        <c:delete val="0"/>
        <c:axPos val="l"/>
        <c:numFmt formatCode="&quot;₹&quot;#,##0.00_);[Red]\(&quot;₹&quot;#,##0.0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79012319"/>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kern="1200" spc="100" baseline="0" dirty="0">
                <a:solidFill>
                  <a:sysClr val="window" lastClr="FFFFFF">
                    <a:lumMod val="95000"/>
                  </a:sysClr>
                </a:solidFill>
                <a:effectLst>
                  <a:outerShdw blurRad="50800" dist="38100" dir="5400000" algn="t" rotWithShape="0">
                    <a:prstClr val="black">
                      <a:alpha val="40000"/>
                    </a:prstClr>
                  </a:outerShdw>
                </a:effectLst>
              </a:rPr>
              <a:t>Comparison of Mean, Median, and Mode of IMDB Scores by Genre</a:t>
            </a:r>
          </a:p>
        </c:rich>
      </c:tx>
      <c:layout>
        <c:manualLayout>
          <c:xMode val="edge"/>
          <c:yMode val="edge"/>
          <c:x val="0.13168224506096701"/>
          <c:y val="1.913668247376730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1.8173343629516701E-2"/>
          <c:y val="5.5888666917944516E-2"/>
          <c:w val="0.97152703242103389"/>
          <c:h val="0.84177399156087374"/>
        </c:manualLayout>
      </c:layout>
      <c:barChart>
        <c:barDir val="col"/>
        <c:grouping val="clustered"/>
        <c:varyColors val="0"/>
        <c:ser>
          <c:idx val="0"/>
          <c:order val="0"/>
          <c:tx>
            <c:strRef>
              <c:f>Sheet1!$B$1</c:f>
              <c:strCache>
                <c:ptCount val="1"/>
                <c:pt idx="0">
                  <c:v>Mean of IMDB Scores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Sheet1!$A$2:$A$22</c:f>
              <c:strCache>
                <c:ptCount val="21"/>
                <c:pt idx="0">
                  <c:v>Action</c:v>
                </c:pt>
                <c:pt idx="1">
                  <c:v>Adventure</c:v>
                </c:pt>
                <c:pt idx="2">
                  <c:v>Animation</c:v>
                </c:pt>
                <c:pt idx="3">
                  <c:v>Biography</c:v>
                </c:pt>
                <c:pt idx="4">
                  <c:v>Comedy</c:v>
                </c:pt>
                <c:pt idx="5">
                  <c:v>Crime</c:v>
                </c:pt>
                <c:pt idx="6">
                  <c:v>Documentary</c:v>
                </c:pt>
                <c:pt idx="7">
                  <c:v>Drama</c:v>
                </c:pt>
                <c:pt idx="8">
                  <c:v>Family</c:v>
                </c:pt>
                <c:pt idx="9">
                  <c:v>Fantasy</c:v>
                </c:pt>
                <c:pt idx="10">
                  <c:v>History</c:v>
                </c:pt>
                <c:pt idx="11">
                  <c:v>Horror</c:v>
                </c:pt>
                <c:pt idx="12">
                  <c:v>Music</c:v>
                </c:pt>
                <c:pt idx="13">
                  <c:v>Musical</c:v>
                </c:pt>
                <c:pt idx="14">
                  <c:v>Mystery</c:v>
                </c:pt>
                <c:pt idx="15">
                  <c:v>Romance</c:v>
                </c:pt>
                <c:pt idx="16">
                  <c:v>Sci-Fi</c:v>
                </c:pt>
                <c:pt idx="17">
                  <c:v>Sport</c:v>
                </c:pt>
                <c:pt idx="18">
                  <c:v>Thriller</c:v>
                </c:pt>
                <c:pt idx="19">
                  <c:v>War</c:v>
                </c:pt>
                <c:pt idx="20">
                  <c:v>Western</c:v>
                </c:pt>
              </c:strCache>
            </c:strRef>
          </c:cat>
          <c:val>
            <c:numRef>
              <c:f>Sheet1!$B$2:$B$22</c:f>
              <c:numCache>
                <c:formatCode>0.00</c:formatCode>
                <c:ptCount val="21"/>
                <c:pt idx="0">
                  <c:v>6.285989304812837</c:v>
                </c:pt>
                <c:pt idx="1">
                  <c:v>6.4549608355091452</c:v>
                </c:pt>
                <c:pt idx="2">
                  <c:v>6.7005076142131959</c:v>
                </c:pt>
                <c:pt idx="3">
                  <c:v>7.1400826446281025</c:v>
                </c:pt>
                <c:pt idx="4">
                  <c:v>6.1827632461435238</c:v>
                </c:pt>
                <c:pt idx="5">
                  <c:v>6.5481481481481456</c:v>
                </c:pt>
                <c:pt idx="6">
                  <c:v>7.0119402985074641</c:v>
                </c:pt>
                <c:pt idx="7">
                  <c:v>6.7890052356021018</c:v>
                </c:pt>
                <c:pt idx="8">
                  <c:v>6.200000000000002</c:v>
                </c:pt>
                <c:pt idx="9">
                  <c:v>6.2850806451612913</c:v>
                </c:pt>
                <c:pt idx="10">
                  <c:v>7.1315789473684239</c:v>
                </c:pt>
                <c:pt idx="11">
                  <c:v>5.9010582010582029</c:v>
                </c:pt>
                <c:pt idx="12">
                  <c:v>6.4566801619433258</c:v>
                </c:pt>
                <c:pt idx="13">
                  <c:v>6.5509803921568635</c:v>
                </c:pt>
                <c:pt idx="14">
                  <c:v>6.4694960212201593</c:v>
                </c:pt>
                <c:pt idx="15">
                  <c:v>6.42621247113164</c:v>
                </c:pt>
                <c:pt idx="16">
                  <c:v>6.3258799171842632</c:v>
                </c:pt>
                <c:pt idx="17">
                  <c:v>6.6013605442176848</c:v>
                </c:pt>
                <c:pt idx="18">
                  <c:v>6.3723091076357044</c:v>
                </c:pt>
                <c:pt idx="19">
                  <c:v>7.0484276729559783</c:v>
                </c:pt>
                <c:pt idx="20">
                  <c:v>6.7655172413793112</c:v>
                </c:pt>
              </c:numCache>
            </c:numRef>
          </c:val>
          <c:extLst>
            <c:ext xmlns:c16="http://schemas.microsoft.com/office/drawing/2014/chart" uri="{C3380CC4-5D6E-409C-BE32-E72D297353CC}">
              <c16:uniqueId val="{00000000-805F-48DF-9477-B665ABDCB0CE}"/>
            </c:ext>
          </c:extLst>
        </c:ser>
        <c:ser>
          <c:idx val="1"/>
          <c:order val="1"/>
          <c:tx>
            <c:strRef>
              <c:f>Sheet1!$C$1</c:f>
              <c:strCache>
                <c:ptCount val="1"/>
                <c:pt idx="0">
                  <c:v>Median of IMDB Scores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Sheet1!$A$2:$A$22</c:f>
              <c:strCache>
                <c:ptCount val="21"/>
                <c:pt idx="0">
                  <c:v>Action</c:v>
                </c:pt>
                <c:pt idx="1">
                  <c:v>Adventure</c:v>
                </c:pt>
                <c:pt idx="2">
                  <c:v>Animation</c:v>
                </c:pt>
                <c:pt idx="3">
                  <c:v>Biography</c:v>
                </c:pt>
                <c:pt idx="4">
                  <c:v>Comedy</c:v>
                </c:pt>
                <c:pt idx="5">
                  <c:v>Crime</c:v>
                </c:pt>
                <c:pt idx="6">
                  <c:v>Documentary</c:v>
                </c:pt>
                <c:pt idx="7">
                  <c:v>Drama</c:v>
                </c:pt>
                <c:pt idx="8">
                  <c:v>Family</c:v>
                </c:pt>
                <c:pt idx="9">
                  <c:v>Fantasy</c:v>
                </c:pt>
                <c:pt idx="10">
                  <c:v>History</c:v>
                </c:pt>
                <c:pt idx="11">
                  <c:v>Horror</c:v>
                </c:pt>
                <c:pt idx="12">
                  <c:v>Music</c:v>
                </c:pt>
                <c:pt idx="13">
                  <c:v>Musical</c:v>
                </c:pt>
                <c:pt idx="14">
                  <c:v>Mystery</c:v>
                </c:pt>
                <c:pt idx="15">
                  <c:v>Romance</c:v>
                </c:pt>
                <c:pt idx="16">
                  <c:v>Sci-Fi</c:v>
                </c:pt>
                <c:pt idx="17">
                  <c:v>Sport</c:v>
                </c:pt>
                <c:pt idx="18">
                  <c:v>Thriller</c:v>
                </c:pt>
                <c:pt idx="19">
                  <c:v>War</c:v>
                </c:pt>
                <c:pt idx="20">
                  <c:v>Western</c:v>
                </c:pt>
              </c:strCache>
            </c:strRef>
          </c:cat>
          <c:val>
            <c:numRef>
              <c:f>Sheet1!$C$2:$C$22</c:f>
              <c:numCache>
                <c:formatCode>0.00</c:formatCode>
                <c:ptCount val="21"/>
                <c:pt idx="0">
                  <c:v>6.3</c:v>
                </c:pt>
                <c:pt idx="1">
                  <c:v>6.6</c:v>
                </c:pt>
                <c:pt idx="2">
                  <c:v>6.8</c:v>
                </c:pt>
                <c:pt idx="3">
                  <c:v>7.2</c:v>
                </c:pt>
                <c:pt idx="4">
                  <c:v>6.3</c:v>
                </c:pt>
                <c:pt idx="5">
                  <c:v>6.6</c:v>
                </c:pt>
                <c:pt idx="6">
                  <c:v>7.2</c:v>
                </c:pt>
                <c:pt idx="7">
                  <c:v>6.9</c:v>
                </c:pt>
                <c:pt idx="8">
                  <c:v>6.3</c:v>
                </c:pt>
                <c:pt idx="9">
                  <c:v>6.4</c:v>
                </c:pt>
                <c:pt idx="10">
                  <c:v>7.2</c:v>
                </c:pt>
                <c:pt idx="11">
                  <c:v>5.9</c:v>
                </c:pt>
                <c:pt idx="12">
                  <c:v>6.7</c:v>
                </c:pt>
                <c:pt idx="13">
                  <c:v>6.7</c:v>
                </c:pt>
                <c:pt idx="14">
                  <c:v>6.5</c:v>
                </c:pt>
                <c:pt idx="15">
                  <c:v>6.5</c:v>
                </c:pt>
                <c:pt idx="16">
                  <c:v>6.4</c:v>
                </c:pt>
                <c:pt idx="17">
                  <c:v>6.8</c:v>
                </c:pt>
                <c:pt idx="18">
                  <c:v>6.4</c:v>
                </c:pt>
                <c:pt idx="19">
                  <c:v>7.1</c:v>
                </c:pt>
                <c:pt idx="20">
                  <c:v>6.8</c:v>
                </c:pt>
              </c:numCache>
            </c:numRef>
          </c:val>
          <c:extLst>
            <c:ext xmlns:c16="http://schemas.microsoft.com/office/drawing/2014/chart" uri="{C3380CC4-5D6E-409C-BE32-E72D297353CC}">
              <c16:uniqueId val="{00000001-805F-48DF-9477-B665ABDCB0CE}"/>
            </c:ext>
          </c:extLst>
        </c:ser>
        <c:ser>
          <c:idx val="2"/>
          <c:order val="2"/>
          <c:tx>
            <c:strRef>
              <c:f>Sheet1!$D$1</c:f>
              <c:strCache>
                <c:ptCount val="1"/>
                <c:pt idx="0">
                  <c:v>Mode of IMDB Scores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Sheet1!$A$2:$A$22</c:f>
              <c:strCache>
                <c:ptCount val="21"/>
                <c:pt idx="0">
                  <c:v>Action</c:v>
                </c:pt>
                <c:pt idx="1">
                  <c:v>Adventure</c:v>
                </c:pt>
                <c:pt idx="2">
                  <c:v>Animation</c:v>
                </c:pt>
                <c:pt idx="3">
                  <c:v>Biography</c:v>
                </c:pt>
                <c:pt idx="4">
                  <c:v>Comedy</c:v>
                </c:pt>
                <c:pt idx="5">
                  <c:v>Crime</c:v>
                </c:pt>
                <c:pt idx="6">
                  <c:v>Documentary</c:v>
                </c:pt>
                <c:pt idx="7">
                  <c:v>Drama</c:v>
                </c:pt>
                <c:pt idx="8">
                  <c:v>Family</c:v>
                </c:pt>
                <c:pt idx="9">
                  <c:v>Fantasy</c:v>
                </c:pt>
                <c:pt idx="10">
                  <c:v>History</c:v>
                </c:pt>
                <c:pt idx="11">
                  <c:v>Horror</c:v>
                </c:pt>
                <c:pt idx="12">
                  <c:v>Music</c:v>
                </c:pt>
                <c:pt idx="13">
                  <c:v>Musical</c:v>
                </c:pt>
                <c:pt idx="14">
                  <c:v>Mystery</c:v>
                </c:pt>
                <c:pt idx="15">
                  <c:v>Romance</c:v>
                </c:pt>
                <c:pt idx="16">
                  <c:v>Sci-Fi</c:v>
                </c:pt>
                <c:pt idx="17">
                  <c:v>Sport</c:v>
                </c:pt>
                <c:pt idx="18">
                  <c:v>Thriller</c:v>
                </c:pt>
                <c:pt idx="19">
                  <c:v>War</c:v>
                </c:pt>
                <c:pt idx="20">
                  <c:v>Western</c:v>
                </c:pt>
              </c:strCache>
            </c:strRef>
          </c:cat>
          <c:val>
            <c:numRef>
              <c:f>Sheet1!$D$2:$D$22</c:f>
              <c:numCache>
                <c:formatCode>General</c:formatCode>
                <c:ptCount val="21"/>
                <c:pt idx="0">
                  <c:v>6.6</c:v>
                </c:pt>
                <c:pt idx="1">
                  <c:v>6.7</c:v>
                </c:pt>
                <c:pt idx="2">
                  <c:v>7.3</c:v>
                </c:pt>
                <c:pt idx="3">
                  <c:v>7</c:v>
                </c:pt>
                <c:pt idx="4">
                  <c:v>6.7</c:v>
                </c:pt>
                <c:pt idx="5">
                  <c:v>6.6</c:v>
                </c:pt>
                <c:pt idx="6">
                  <c:v>7.6</c:v>
                </c:pt>
                <c:pt idx="7">
                  <c:v>6.7</c:v>
                </c:pt>
                <c:pt idx="8">
                  <c:v>5.4</c:v>
                </c:pt>
                <c:pt idx="9">
                  <c:v>6.7</c:v>
                </c:pt>
                <c:pt idx="10">
                  <c:v>7.7</c:v>
                </c:pt>
                <c:pt idx="11">
                  <c:v>5.9</c:v>
                </c:pt>
                <c:pt idx="12">
                  <c:v>6.2</c:v>
                </c:pt>
                <c:pt idx="13">
                  <c:v>7.1</c:v>
                </c:pt>
                <c:pt idx="14">
                  <c:v>6.6</c:v>
                </c:pt>
                <c:pt idx="15">
                  <c:v>6.5</c:v>
                </c:pt>
                <c:pt idx="16">
                  <c:v>6.7</c:v>
                </c:pt>
                <c:pt idx="17">
                  <c:v>7.2</c:v>
                </c:pt>
                <c:pt idx="18">
                  <c:v>6.5</c:v>
                </c:pt>
                <c:pt idx="19">
                  <c:v>7.1</c:v>
                </c:pt>
                <c:pt idx="20">
                  <c:v>6.8</c:v>
                </c:pt>
              </c:numCache>
            </c:numRef>
          </c:val>
          <c:extLst>
            <c:ext xmlns:c16="http://schemas.microsoft.com/office/drawing/2014/chart" uri="{C3380CC4-5D6E-409C-BE32-E72D297353CC}">
              <c16:uniqueId val="{00000002-805F-48DF-9477-B665ABDCB0CE}"/>
            </c:ext>
          </c:extLst>
        </c:ser>
        <c:dLbls>
          <c:showLegendKey val="0"/>
          <c:showVal val="0"/>
          <c:showCatName val="0"/>
          <c:showSerName val="0"/>
          <c:showPercent val="0"/>
          <c:showBubbleSize val="0"/>
        </c:dLbls>
        <c:gapWidth val="100"/>
        <c:overlap val="-24"/>
        <c:axId val="432970816"/>
        <c:axId val="432971776"/>
      </c:barChart>
      <c:catAx>
        <c:axId val="43297081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2971776"/>
        <c:crosses val="autoZero"/>
        <c:auto val="1"/>
        <c:lblAlgn val="ctr"/>
        <c:lblOffset val="100"/>
        <c:noMultiLvlLbl val="0"/>
      </c:catAx>
      <c:valAx>
        <c:axId val="43297177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2970816"/>
        <c:crosses val="autoZero"/>
        <c:crossBetween val="between"/>
      </c:valAx>
      <c:spPr>
        <a:noFill/>
        <a:ln>
          <a:noFill/>
        </a:ln>
        <a:effectLst/>
      </c:spPr>
    </c:plotArea>
    <c:legend>
      <c:legendPos val="b"/>
      <c:layout>
        <c:manualLayout>
          <c:xMode val="edge"/>
          <c:yMode val="edge"/>
          <c:x val="0.70279851019196049"/>
          <c:y val="2.3719060752128228E-2"/>
          <c:w val="0.28164769993851679"/>
          <c:h val="0.176787107375057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Max v/s Min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1.2949150586945863E-2"/>
          <c:y val="0.10367572840407217"/>
          <c:w val="0.87444746329785705"/>
          <c:h val="0.75610629511738503"/>
        </c:manualLayout>
      </c:layout>
      <c:lineChart>
        <c:grouping val="standard"/>
        <c:varyColors val="0"/>
        <c:ser>
          <c:idx val="0"/>
          <c:order val="0"/>
          <c:tx>
            <c:strRef>
              <c:f>'Task 1'!$F$1</c:f>
              <c:strCache>
                <c:ptCount val="1"/>
                <c:pt idx="0">
                  <c:v>Max of IMDB Scores</c:v>
                </c:pt>
              </c:strCache>
            </c:strRef>
          </c:tx>
          <c:spPr>
            <a:ln w="34925" cap="rnd">
              <a:solidFill>
                <a:schemeClr val="accent1"/>
              </a:solidFill>
              <a:round/>
            </a:ln>
            <a:effectLst>
              <a:outerShdw blurRad="55880" dist="15240" dir="5400000" algn="ctr" rotWithShape="0">
                <a:srgbClr val="000000">
                  <a:alpha val="4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errBars>
            <c:errDir val="y"/>
            <c:errBarType val="both"/>
            <c:errValType val="stdErr"/>
            <c:noEndCap val="0"/>
            <c:spPr>
              <a:noFill/>
              <a:ln w="9525" cap="flat" cmpd="sng" algn="ctr">
                <a:solidFill>
                  <a:schemeClr val="lt1">
                    <a:lumMod val="95000"/>
                  </a:schemeClr>
                </a:solidFill>
                <a:round/>
              </a:ln>
              <a:effectLst/>
            </c:spPr>
          </c:errBars>
          <c:cat>
            <c:strRef>
              <c:f>'Task 1'!$A$2:$A$22</c:f>
              <c:strCache>
                <c:ptCount val="21"/>
                <c:pt idx="0">
                  <c:v>Action</c:v>
                </c:pt>
                <c:pt idx="1">
                  <c:v>Adventure</c:v>
                </c:pt>
                <c:pt idx="2">
                  <c:v>Animation</c:v>
                </c:pt>
                <c:pt idx="3">
                  <c:v>Biography</c:v>
                </c:pt>
                <c:pt idx="4">
                  <c:v>Comedy</c:v>
                </c:pt>
                <c:pt idx="5">
                  <c:v>Crime</c:v>
                </c:pt>
                <c:pt idx="6">
                  <c:v>Documentary</c:v>
                </c:pt>
                <c:pt idx="7">
                  <c:v>Drama</c:v>
                </c:pt>
                <c:pt idx="8">
                  <c:v>Family</c:v>
                </c:pt>
                <c:pt idx="9">
                  <c:v>Fantasy</c:v>
                </c:pt>
                <c:pt idx="10">
                  <c:v>History</c:v>
                </c:pt>
                <c:pt idx="11">
                  <c:v>Horror</c:v>
                </c:pt>
                <c:pt idx="12">
                  <c:v>Music</c:v>
                </c:pt>
                <c:pt idx="13">
                  <c:v>Musical</c:v>
                </c:pt>
                <c:pt idx="14">
                  <c:v>Mystery</c:v>
                </c:pt>
                <c:pt idx="15">
                  <c:v>Romance</c:v>
                </c:pt>
                <c:pt idx="16">
                  <c:v>Sci-Fi</c:v>
                </c:pt>
                <c:pt idx="17">
                  <c:v>Sport</c:v>
                </c:pt>
                <c:pt idx="18">
                  <c:v>Thriller</c:v>
                </c:pt>
                <c:pt idx="19">
                  <c:v>War</c:v>
                </c:pt>
                <c:pt idx="20">
                  <c:v>Western</c:v>
                </c:pt>
              </c:strCache>
            </c:strRef>
          </c:cat>
          <c:val>
            <c:numRef>
              <c:f>'Task 1'!$F$2:$F$22</c:f>
              <c:numCache>
                <c:formatCode>General</c:formatCode>
                <c:ptCount val="21"/>
                <c:pt idx="0">
                  <c:v>9</c:v>
                </c:pt>
                <c:pt idx="1">
                  <c:v>8.9</c:v>
                </c:pt>
                <c:pt idx="2">
                  <c:v>8.6</c:v>
                </c:pt>
                <c:pt idx="3">
                  <c:v>8.9</c:v>
                </c:pt>
                <c:pt idx="4">
                  <c:v>8.8000000000000007</c:v>
                </c:pt>
                <c:pt idx="5">
                  <c:v>9.3000000000000007</c:v>
                </c:pt>
                <c:pt idx="6">
                  <c:v>8.5</c:v>
                </c:pt>
                <c:pt idx="7">
                  <c:v>9.3000000000000007</c:v>
                </c:pt>
                <c:pt idx="8">
                  <c:v>8.6</c:v>
                </c:pt>
                <c:pt idx="9">
                  <c:v>8.9</c:v>
                </c:pt>
                <c:pt idx="10">
                  <c:v>8.9</c:v>
                </c:pt>
                <c:pt idx="11">
                  <c:v>8.6</c:v>
                </c:pt>
                <c:pt idx="12">
                  <c:v>8.5</c:v>
                </c:pt>
                <c:pt idx="13">
                  <c:v>8.5</c:v>
                </c:pt>
                <c:pt idx="14">
                  <c:v>8.6</c:v>
                </c:pt>
                <c:pt idx="15">
                  <c:v>8.5</c:v>
                </c:pt>
                <c:pt idx="16">
                  <c:v>8.8000000000000007</c:v>
                </c:pt>
                <c:pt idx="17">
                  <c:v>8.4</c:v>
                </c:pt>
                <c:pt idx="18">
                  <c:v>9</c:v>
                </c:pt>
                <c:pt idx="19">
                  <c:v>8.6</c:v>
                </c:pt>
                <c:pt idx="20">
                  <c:v>8.9</c:v>
                </c:pt>
              </c:numCache>
            </c:numRef>
          </c:val>
          <c:smooth val="0"/>
          <c:extLst>
            <c:ext xmlns:c16="http://schemas.microsoft.com/office/drawing/2014/chart" uri="{C3380CC4-5D6E-409C-BE32-E72D297353CC}">
              <c16:uniqueId val="{00000000-96DC-4260-9ABF-7CB13CB5AFFB}"/>
            </c:ext>
          </c:extLst>
        </c:ser>
        <c:ser>
          <c:idx val="1"/>
          <c:order val="1"/>
          <c:tx>
            <c:strRef>
              <c:f>'Task 1'!$G$1</c:f>
              <c:strCache>
                <c:ptCount val="1"/>
                <c:pt idx="0">
                  <c:v>Min of IMDB Scores</c:v>
                </c:pt>
              </c:strCache>
            </c:strRef>
          </c:tx>
          <c:spPr>
            <a:ln w="34925" cap="rnd">
              <a:solidFill>
                <a:schemeClr val="accent2"/>
              </a:solidFill>
              <a:round/>
            </a:ln>
            <a:effectLst>
              <a:outerShdw blurRad="55880" dist="15240" dir="5400000" algn="ctr" rotWithShape="0">
                <a:srgbClr val="000000">
                  <a:alpha val="4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errBars>
            <c:errDir val="y"/>
            <c:errBarType val="both"/>
            <c:errValType val="stdErr"/>
            <c:noEndCap val="0"/>
            <c:spPr>
              <a:noFill/>
              <a:ln w="9525" cap="flat" cmpd="sng" algn="ctr">
                <a:solidFill>
                  <a:schemeClr val="lt1">
                    <a:lumMod val="95000"/>
                  </a:schemeClr>
                </a:solidFill>
                <a:round/>
              </a:ln>
              <a:effectLst/>
            </c:spPr>
          </c:errBars>
          <c:cat>
            <c:strRef>
              <c:f>'Task 1'!$A$2:$A$22</c:f>
              <c:strCache>
                <c:ptCount val="21"/>
                <c:pt idx="0">
                  <c:v>Action</c:v>
                </c:pt>
                <c:pt idx="1">
                  <c:v>Adventure</c:v>
                </c:pt>
                <c:pt idx="2">
                  <c:v>Animation</c:v>
                </c:pt>
                <c:pt idx="3">
                  <c:v>Biography</c:v>
                </c:pt>
                <c:pt idx="4">
                  <c:v>Comedy</c:v>
                </c:pt>
                <c:pt idx="5">
                  <c:v>Crime</c:v>
                </c:pt>
                <c:pt idx="6">
                  <c:v>Documentary</c:v>
                </c:pt>
                <c:pt idx="7">
                  <c:v>Drama</c:v>
                </c:pt>
                <c:pt idx="8">
                  <c:v>Family</c:v>
                </c:pt>
                <c:pt idx="9">
                  <c:v>Fantasy</c:v>
                </c:pt>
                <c:pt idx="10">
                  <c:v>History</c:v>
                </c:pt>
                <c:pt idx="11">
                  <c:v>Horror</c:v>
                </c:pt>
                <c:pt idx="12">
                  <c:v>Music</c:v>
                </c:pt>
                <c:pt idx="13">
                  <c:v>Musical</c:v>
                </c:pt>
                <c:pt idx="14">
                  <c:v>Mystery</c:v>
                </c:pt>
                <c:pt idx="15">
                  <c:v>Romance</c:v>
                </c:pt>
                <c:pt idx="16">
                  <c:v>Sci-Fi</c:v>
                </c:pt>
                <c:pt idx="17">
                  <c:v>Sport</c:v>
                </c:pt>
                <c:pt idx="18">
                  <c:v>Thriller</c:v>
                </c:pt>
                <c:pt idx="19">
                  <c:v>War</c:v>
                </c:pt>
                <c:pt idx="20">
                  <c:v>Western</c:v>
                </c:pt>
              </c:strCache>
            </c:strRef>
          </c:cat>
          <c:val>
            <c:numRef>
              <c:f>'Task 1'!$G$2:$G$22</c:f>
              <c:numCache>
                <c:formatCode>General</c:formatCode>
                <c:ptCount val="21"/>
                <c:pt idx="0">
                  <c:v>2.1</c:v>
                </c:pt>
                <c:pt idx="1">
                  <c:v>2.2999999999999998</c:v>
                </c:pt>
                <c:pt idx="2">
                  <c:v>2.8</c:v>
                </c:pt>
                <c:pt idx="3">
                  <c:v>4.5</c:v>
                </c:pt>
                <c:pt idx="4">
                  <c:v>1.9</c:v>
                </c:pt>
                <c:pt idx="5">
                  <c:v>2.4</c:v>
                </c:pt>
                <c:pt idx="6">
                  <c:v>1.6</c:v>
                </c:pt>
                <c:pt idx="7">
                  <c:v>2.1</c:v>
                </c:pt>
                <c:pt idx="8">
                  <c:v>1.9</c:v>
                </c:pt>
                <c:pt idx="9">
                  <c:v>2.2000000000000002</c:v>
                </c:pt>
                <c:pt idx="10">
                  <c:v>5.5</c:v>
                </c:pt>
                <c:pt idx="11">
                  <c:v>2.2999999999999998</c:v>
                </c:pt>
                <c:pt idx="12">
                  <c:v>1.6</c:v>
                </c:pt>
                <c:pt idx="13">
                  <c:v>2.1</c:v>
                </c:pt>
                <c:pt idx="14">
                  <c:v>3.1</c:v>
                </c:pt>
                <c:pt idx="15">
                  <c:v>2.1</c:v>
                </c:pt>
                <c:pt idx="16">
                  <c:v>1.9</c:v>
                </c:pt>
                <c:pt idx="17">
                  <c:v>2</c:v>
                </c:pt>
                <c:pt idx="18">
                  <c:v>2.7</c:v>
                </c:pt>
                <c:pt idx="19">
                  <c:v>4.3</c:v>
                </c:pt>
                <c:pt idx="20">
                  <c:v>4.0999999999999996</c:v>
                </c:pt>
              </c:numCache>
            </c:numRef>
          </c:val>
          <c:smooth val="0"/>
          <c:extLst>
            <c:ext xmlns:c16="http://schemas.microsoft.com/office/drawing/2014/chart" uri="{C3380CC4-5D6E-409C-BE32-E72D297353CC}">
              <c16:uniqueId val="{00000001-96DC-4260-9ABF-7CB13CB5AFFB}"/>
            </c:ext>
          </c:extLst>
        </c:ser>
        <c:dLbls>
          <c:dLblPos val="t"/>
          <c:showLegendKey val="0"/>
          <c:showVal val="1"/>
          <c:showCatName val="0"/>
          <c:showSerName val="0"/>
          <c:showPercent val="0"/>
          <c:showBubbleSize val="0"/>
        </c:dLbls>
        <c:smooth val="0"/>
        <c:axId val="727442096"/>
        <c:axId val="727441136"/>
      </c:lineChart>
      <c:catAx>
        <c:axId val="7274420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7441136"/>
        <c:crosses val="autoZero"/>
        <c:auto val="1"/>
        <c:lblAlgn val="ctr"/>
        <c:lblOffset val="100"/>
        <c:noMultiLvlLbl val="0"/>
      </c:catAx>
      <c:valAx>
        <c:axId val="7274411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7442096"/>
        <c:crosses val="autoZero"/>
        <c:crossBetween val="between"/>
      </c:valAx>
      <c:spPr>
        <a:noFill/>
        <a:ln>
          <a:noFill/>
        </a:ln>
        <a:effectLst/>
      </c:spPr>
    </c:plotArea>
    <c:legend>
      <c:legendPos val="r"/>
      <c:layout>
        <c:manualLayout>
          <c:xMode val="edge"/>
          <c:yMode val="edge"/>
          <c:x val="0.82467731732327521"/>
          <c:y val="5.9014849202948964E-2"/>
          <c:w val="0.17267601316124145"/>
          <c:h val="0.886603145208975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Relationship between movie duration and IMDB score</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4.2116505638981817E-2"/>
          <c:y val="7.5717496846966381E-2"/>
          <c:w val="0.7501843648250035"/>
          <c:h val="0.8418844100038535"/>
        </c:manualLayout>
      </c:layout>
      <c:scatterChart>
        <c:scatterStyle val="smoothMarker"/>
        <c:varyColors val="0"/>
        <c:ser>
          <c:idx val="0"/>
          <c:order val="0"/>
          <c:tx>
            <c:strRef>
              <c:f>'Task 2'!$C$1</c:f>
              <c:strCache>
                <c:ptCount val="1"/>
                <c:pt idx="0">
                  <c:v>Mean IMDB Score</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trendline>
            <c:spPr>
              <a:ln w="19050" cap="rnd">
                <a:solidFill>
                  <a:schemeClr val="accent6"/>
                </a:solidFill>
                <a:prstDash val="sysDash"/>
              </a:ln>
              <a:effectLst/>
            </c:spPr>
            <c:trendlineType val="poly"/>
            <c:order val="2"/>
            <c:dispRSqr val="1"/>
            <c:dispEq val="0"/>
            <c:trendlineLbl>
              <c:layout>
                <c:manualLayout>
                  <c:x val="2.0123719261404527E-3"/>
                  <c:y val="5.232982663048677E-2"/>
                </c:manualLayout>
              </c:layout>
              <c:numFmt formatCode="General" sourceLinked="0"/>
              <c:spPr>
                <a:noFill/>
                <a:ln w="19050">
                  <a:solidFill>
                    <a:schemeClr val="accent6"/>
                  </a:solid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strRef>
              <c:f>'Task 2'!$A$2:$A$8</c:f>
              <c:strCache>
                <c:ptCount val="7"/>
                <c:pt idx="0">
                  <c:v>0-50</c:v>
                </c:pt>
                <c:pt idx="1">
                  <c:v>51-100</c:v>
                </c:pt>
                <c:pt idx="2">
                  <c:v>101-150</c:v>
                </c:pt>
                <c:pt idx="3">
                  <c:v>151-200</c:v>
                </c:pt>
                <c:pt idx="4">
                  <c:v>201-250</c:v>
                </c:pt>
                <c:pt idx="5">
                  <c:v>251-300</c:v>
                </c:pt>
                <c:pt idx="6">
                  <c:v>301-350</c:v>
                </c:pt>
              </c:strCache>
            </c:strRef>
          </c:xVal>
          <c:yVal>
            <c:numRef>
              <c:f>'Task 2'!$C$2:$C$8</c:f>
              <c:numCache>
                <c:formatCode>0.0000</c:formatCode>
                <c:ptCount val="7"/>
                <c:pt idx="0">
                  <c:v>7.1199999999999992</c:v>
                </c:pt>
                <c:pt idx="1">
                  <c:v>6.0384351407000745</c:v>
                </c:pt>
                <c:pt idx="2">
                  <c:v>6.6718257645968544</c:v>
                </c:pt>
                <c:pt idx="3">
                  <c:v>7.4240875912408741</c:v>
                </c:pt>
                <c:pt idx="4">
                  <c:v>7.5631578947368414</c:v>
                </c:pt>
                <c:pt idx="5">
                  <c:v>7.5571428571428569</c:v>
                </c:pt>
                <c:pt idx="6">
                  <c:v>7.4</c:v>
                </c:pt>
              </c:numCache>
            </c:numRef>
          </c:yVal>
          <c:smooth val="1"/>
          <c:extLst>
            <c:ext xmlns:c16="http://schemas.microsoft.com/office/drawing/2014/chart" uri="{C3380CC4-5D6E-409C-BE32-E72D297353CC}">
              <c16:uniqueId val="{00000001-821E-410D-8507-D28B3FA1D18C}"/>
            </c:ext>
          </c:extLst>
        </c:ser>
        <c:ser>
          <c:idx val="1"/>
          <c:order val="1"/>
          <c:tx>
            <c:strRef>
              <c:f>'Task 2'!$D$1</c:f>
              <c:strCache>
                <c:ptCount val="1"/>
                <c:pt idx="0">
                  <c:v>Median Of IMDB Scores</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trendline>
            <c:spPr>
              <a:ln w="19050" cap="rnd">
                <a:solidFill>
                  <a:srgbClr val="C00000"/>
                </a:solidFill>
                <a:prstDash val="sysDash"/>
              </a:ln>
              <a:effectLst/>
            </c:spPr>
            <c:trendlineType val="poly"/>
            <c:order val="2"/>
            <c:dispRSqr val="1"/>
            <c:dispEq val="0"/>
            <c:trendlineLbl>
              <c:layout>
                <c:manualLayout>
                  <c:x val="1.0924884196082659E-3"/>
                  <c:y val="-4.379730793234015E-2"/>
                </c:manualLayout>
              </c:layout>
              <c:numFmt formatCode="General" sourceLinked="0"/>
              <c:spPr>
                <a:noFill/>
                <a:ln w="19050">
                  <a:solidFill>
                    <a:srgbClr val="C00000"/>
                  </a:solid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strRef>
              <c:f>'Task 2'!$A$2:$A$8</c:f>
              <c:strCache>
                <c:ptCount val="7"/>
                <c:pt idx="0">
                  <c:v>0-50</c:v>
                </c:pt>
                <c:pt idx="1">
                  <c:v>51-100</c:v>
                </c:pt>
                <c:pt idx="2">
                  <c:v>101-150</c:v>
                </c:pt>
                <c:pt idx="3">
                  <c:v>151-200</c:v>
                </c:pt>
                <c:pt idx="4">
                  <c:v>201-250</c:v>
                </c:pt>
                <c:pt idx="5">
                  <c:v>251-300</c:v>
                </c:pt>
                <c:pt idx="6">
                  <c:v>301-350</c:v>
                </c:pt>
              </c:strCache>
            </c:strRef>
          </c:xVal>
          <c:yVal>
            <c:numRef>
              <c:f>'Task 2'!$D$2:$D$8</c:f>
              <c:numCache>
                <c:formatCode>0.0000</c:formatCode>
                <c:ptCount val="7"/>
                <c:pt idx="0">
                  <c:v>7.1</c:v>
                </c:pt>
                <c:pt idx="1">
                  <c:v>6.2</c:v>
                </c:pt>
                <c:pt idx="2">
                  <c:v>6.6</c:v>
                </c:pt>
                <c:pt idx="3">
                  <c:v>7.6</c:v>
                </c:pt>
                <c:pt idx="4">
                  <c:v>7.7</c:v>
                </c:pt>
                <c:pt idx="5">
                  <c:v>7.7</c:v>
                </c:pt>
                <c:pt idx="6">
                  <c:v>7.4</c:v>
                </c:pt>
              </c:numCache>
            </c:numRef>
          </c:yVal>
          <c:smooth val="1"/>
          <c:extLst>
            <c:ext xmlns:c16="http://schemas.microsoft.com/office/drawing/2014/chart" uri="{C3380CC4-5D6E-409C-BE32-E72D297353CC}">
              <c16:uniqueId val="{00000003-821E-410D-8507-D28B3FA1D18C}"/>
            </c:ext>
          </c:extLst>
        </c:ser>
        <c:ser>
          <c:idx val="2"/>
          <c:order val="2"/>
          <c:tx>
            <c:strRef>
              <c:f>'Task 2'!$E$1</c:f>
              <c:strCache>
                <c:ptCount val="1"/>
                <c:pt idx="0">
                  <c:v>Standard Deviation of IMDB Score</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s>
            <c:dLbl>
              <c:idx val="0"/>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21E-410D-8507-D28B3FA1D18C}"/>
                </c:ext>
              </c:extLst>
            </c:dLbl>
            <c:dLbl>
              <c:idx val="6"/>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21E-410D-8507-D28B3FA1D18C}"/>
                </c:ext>
              </c:extLst>
            </c:dLbl>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trendline>
            <c:spPr>
              <a:ln w="19050" cap="rnd">
                <a:solidFill>
                  <a:schemeClr val="accent2">
                    <a:lumMod val="50000"/>
                  </a:schemeClr>
                </a:solidFill>
                <a:prstDash val="sysDash"/>
              </a:ln>
              <a:effectLst/>
            </c:spPr>
            <c:trendlineType val="poly"/>
            <c:order val="2"/>
            <c:dispRSqr val="1"/>
            <c:dispEq val="0"/>
            <c:trendlineLbl>
              <c:layout>
                <c:manualLayout>
                  <c:x val="6.6117894588013874E-3"/>
                  <c:y val="3.1824881270811727E-2"/>
                </c:manualLayout>
              </c:layout>
              <c:numFmt formatCode="General" sourceLinked="0"/>
              <c:spPr>
                <a:noFill/>
                <a:ln w="19050">
                  <a:solidFill>
                    <a:schemeClr val="accent2">
                      <a:lumMod val="50000"/>
                    </a:schemeClr>
                  </a:solid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strRef>
              <c:f>'Task 2'!$A$2:$A$8</c:f>
              <c:strCache>
                <c:ptCount val="7"/>
                <c:pt idx="0">
                  <c:v>0-50</c:v>
                </c:pt>
                <c:pt idx="1">
                  <c:v>51-100</c:v>
                </c:pt>
                <c:pt idx="2">
                  <c:v>101-150</c:v>
                </c:pt>
                <c:pt idx="3">
                  <c:v>151-200</c:v>
                </c:pt>
                <c:pt idx="4">
                  <c:v>201-250</c:v>
                </c:pt>
                <c:pt idx="5">
                  <c:v>251-300</c:v>
                </c:pt>
                <c:pt idx="6">
                  <c:v>301-350</c:v>
                </c:pt>
              </c:strCache>
            </c:strRef>
          </c:xVal>
          <c:yVal>
            <c:numRef>
              <c:f>'Task 2'!$E$2:$E$8</c:f>
              <c:numCache>
                <c:formatCode>General</c:formatCode>
                <c:ptCount val="7"/>
                <c:pt idx="0">
                  <c:v>0.48166378315169167</c:v>
                </c:pt>
                <c:pt idx="1">
                  <c:v>1.1207176223714082</c:v>
                </c:pt>
                <c:pt idx="2">
                  <c:v>0.90096198690534601</c:v>
                </c:pt>
                <c:pt idx="3">
                  <c:v>0.90890411934028237</c:v>
                </c:pt>
                <c:pt idx="4">
                  <c:v>0.91906385119485234</c:v>
                </c:pt>
                <c:pt idx="5">
                  <c:v>0.92530561231978192</c:v>
                </c:pt>
                <c:pt idx="6">
                  <c:v>0.84852813742385713</c:v>
                </c:pt>
              </c:numCache>
            </c:numRef>
          </c:yVal>
          <c:smooth val="1"/>
          <c:extLst>
            <c:ext xmlns:c16="http://schemas.microsoft.com/office/drawing/2014/chart" uri="{C3380CC4-5D6E-409C-BE32-E72D297353CC}">
              <c16:uniqueId val="{00000006-821E-410D-8507-D28B3FA1D18C}"/>
            </c:ext>
          </c:extLst>
        </c:ser>
        <c:dLbls>
          <c:showLegendKey val="0"/>
          <c:showVal val="0"/>
          <c:showCatName val="0"/>
          <c:showSerName val="0"/>
          <c:showPercent val="0"/>
          <c:showBubbleSize val="0"/>
        </c:dLbls>
        <c:axId val="1237548480"/>
        <c:axId val="1237548000"/>
      </c:scatterChart>
      <c:valAx>
        <c:axId val="1237548480"/>
        <c:scaling>
          <c:orientation val="minMax"/>
          <c:max val="7.5"/>
          <c:min val="0"/>
        </c:scaling>
        <c:delete val="0"/>
        <c:axPos val="b"/>
        <c:title>
          <c:tx>
            <c:strRef>
              <c:f>'Task 2'!$A$1</c:f>
              <c:strCache>
                <c:ptCount val="1"/>
                <c:pt idx="0">
                  <c:v>Movies Duration</c:v>
                </c:pt>
              </c:strCache>
            </c:strRef>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37548000"/>
        <c:crosses val="autoZero"/>
        <c:crossBetween val="midCat"/>
      </c:valAx>
      <c:valAx>
        <c:axId val="1237548000"/>
        <c:scaling>
          <c:orientation val="minMax"/>
        </c:scaling>
        <c:delete val="0"/>
        <c:axPos val="l"/>
        <c:numFmt formatCode="0.0000"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37548480"/>
        <c:crossesAt val="-50"/>
        <c:crossBetween val="midCat"/>
      </c:valAx>
      <c:spPr>
        <a:noFill/>
        <a:ln w="25400">
          <a:noFill/>
        </a:ln>
        <a:effectLst/>
      </c:spPr>
    </c:plotArea>
    <c:legend>
      <c:legendPos val="r"/>
      <c:layout>
        <c:manualLayout>
          <c:xMode val="edge"/>
          <c:yMode val="edge"/>
          <c:x val="0.79744088267132274"/>
          <c:y val="2.2980593479404419E-2"/>
          <c:w val="0.18842744396640643"/>
          <c:h val="0.954992429901587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strRef>
          <c:f>'Task 3'!$C$1</c:f>
          <c:strCache>
            <c:ptCount val="1"/>
            <c:pt idx="0">
              <c:v>Mean Of IMDB Score</c:v>
            </c:pt>
          </c:strCache>
        </c:strRef>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4">
                <a:lumMod val="75000"/>
              </a:schemeClr>
            </a:solidFill>
            <a:ln w="9525" cap="flat" cmpd="sng" algn="ctr">
              <a:solidFill>
                <a:schemeClr val="lt1">
                  <a:alpha val="50000"/>
                </a:schemeClr>
              </a:solidFill>
              <a:round/>
            </a:ln>
            <a:effectLst/>
          </c:spPr>
          <c:invertIfNegative val="0"/>
          <c:dPt>
            <c:idx val="10"/>
            <c:invertIfNegative val="0"/>
            <c:bubble3D val="0"/>
            <c:spPr>
              <a:solidFill>
                <a:schemeClr val="accent4">
                  <a:lumMod val="75000"/>
                </a:schemeClr>
              </a:solidFill>
              <a:ln w="19050" cap="flat" cmpd="sng" algn="ctr">
                <a:solidFill>
                  <a:srgbClr val="C00000"/>
                </a:solidFill>
                <a:round/>
              </a:ln>
              <a:effectLst/>
            </c:spPr>
            <c:extLst>
              <c:ext xmlns:c16="http://schemas.microsoft.com/office/drawing/2014/chart" uri="{C3380CC4-5D6E-409C-BE32-E72D297353CC}">
                <c16:uniqueId val="{00000001-18EA-4C15-912E-07E8B936FAB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3'!$A$2:$A$39</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'Task 3'!$C$2:$C$39</c:f>
              <c:numCache>
                <c:formatCode>0.000</c:formatCode>
                <c:ptCount val="38"/>
                <c:pt idx="0">
                  <c:v>6.95</c:v>
                </c:pt>
                <c:pt idx="1">
                  <c:v>7.2</c:v>
                </c:pt>
                <c:pt idx="2">
                  <c:v>7.1</c:v>
                </c:pt>
                <c:pt idx="3">
                  <c:v>4.3</c:v>
                </c:pt>
                <c:pt idx="4">
                  <c:v>7.2374999999999998</c:v>
                </c:pt>
                <c:pt idx="5">
                  <c:v>7.4</c:v>
                </c:pt>
                <c:pt idx="6">
                  <c:v>7.8999999999999995</c:v>
                </c:pt>
                <c:pt idx="7">
                  <c:v>7.5</c:v>
                </c:pt>
                <c:pt idx="8">
                  <c:v>7.5666666666666664</c:v>
                </c:pt>
                <c:pt idx="9">
                  <c:v>7.5</c:v>
                </c:pt>
                <c:pt idx="10">
                  <c:v>6.4214364947309992</c:v>
                </c:pt>
                <c:pt idx="11">
                  <c:v>6.7</c:v>
                </c:pt>
                <c:pt idx="12">
                  <c:v>7.2864864864864867</c:v>
                </c:pt>
                <c:pt idx="13">
                  <c:v>7.6923076923076925</c:v>
                </c:pt>
                <c:pt idx="14">
                  <c:v>7.5</c:v>
                </c:pt>
                <c:pt idx="15">
                  <c:v>6.76</c:v>
                </c:pt>
                <c:pt idx="16">
                  <c:v>7.1</c:v>
                </c:pt>
                <c:pt idx="17">
                  <c:v>6.9</c:v>
                </c:pt>
                <c:pt idx="18">
                  <c:v>7.8999999999999995</c:v>
                </c:pt>
                <c:pt idx="19">
                  <c:v>7.1857142857142851</c:v>
                </c:pt>
                <c:pt idx="20">
                  <c:v>7.6250000000000009</c:v>
                </c:pt>
                <c:pt idx="21">
                  <c:v>6</c:v>
                </c:pt>
                <c:pt idx="22">
                  <c:v>7.875</c:v>
                </c:pt>
                <c:pt idx="23">
                  <c:v>7.0214285714285722</c:v>
                </c:pt>
                <c:pt idx="24">
                  <c:v>7.8</c:v>
                </c:pt>
                <c:pt idx="25">
                  <c:v>7.3</c:v>
                </c:pt>
                <c:pt idx="26">
                  <c:v>8.5</c:v>
                </c:pt>
                <c:pt idx="27">
                  <c:v>7.15</c:v>
                </c:pt>
                <c:pt idx="28">
                  <c:v>8.1333333333333329</c:v>
                </c:pt>
                <c:pt idx="29">
                  <c:v>7.76</c:v>
                </c:pt>
                <c:pt idx="30">
                  <c:v>7.9</c:v>
                </c:pt>
                <c:pt idx="31">
                  <c:v>6.5</c:v>
                </c:pt>
                <c:pt idx="32">
                  <c:v>7.0499999999999989</c:v>
                </c:pt>
                <c:pt idx="33">
                  <c:v>7.6</c:v>
                </c:pt>
                <c:pt idx="34">
                  <c:v>8.4</c:v>
                </c:pt>
                <c:pt idx="35">
                  <c:v>6.6333333333333329</c:v>
                </c:pt>
                <c:pt idx="36">
                  <c:v>7.4</c:v>
                </c:pt>
                <c:pt idx="37">
                  <c:v>7.3</c:v>
                </c:pt>
              </c:numCache>
            </c:numRef>
          </c:val>
          <c:extLst>
            <c:ext xmlns:c16="http://schemas.microsoft.com/office/drawing/2014/chart" uri="{C3380CC4-5D6E-409C-BE32-E72D297353CC}">
              <c16:uniqueId val="{00000000-18EA-4C15-912E-07E8B936FAB7}"/>
            </c:ext>
          </c:extLst>
        </c:ser>
        <c:dLbls>
          <c:dLblPos val="inBase"/>
          <c:showLegendKey val="0"/>
          <c:showVal val="1"/>
          <c:showCatName val="0"/>
          <c:showSerName val="0"/>
          <c:showPercent val="0"/>
          <c:showBubbleSize val="0"/>
        </c:dLbls>
        <c:gapWidth val="31"/>
        <c:axId val="1153772480"/>
        <c:axId val="1153787360"/>
      </c:barChart>
      <c:catAx>
        <c:axId val="1153772480"/>
        <c:scaling>
          <c:orientation val="minMax"/>
        </c:scaling>
        <c:delete val="0"/>
        <c:axPos val="l"/>
        <c:title>
          <c:tx>
            <c:strRef>
              <c:f>'Task 3'!$A$1</c:f>
              <c:strCache>
                <c:ptCount val="1"/>
                <c:pt idx="0">
                  <c:v>Languages</c:v>
                </c:pt>
              </c:strCache>
            </c:strRef>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53787360"/>
        <c:crosses val="autoZero"/>
        <c:auto val="1"/>
        <c:lblAlgn val="ctr"/>
        <c:lblOffset val="100"/>
        <c:noMultiLvlLbl val="0"/>
      </c:catAx>
      <c:valAx>
        <c:axId val="1153787360"/>
        <c:scaling>
          <c:orientation val="minMax"/>
        </c:scaling>
        <c:delete val="1"/>
        <c:axPos val="b"/>
        <c:numFmt formatCode="0.000" sourceLinked="1"/>
        <c:majorTickMark val="none"/>
        <c:minorTickMark val="none"/>
        <c:tickLblPos val="nextTo"/>
        <c:crossAx val="115377248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strRef>
          <c:f>'Task 3'!$D$1</c:f>
          <c:strCache>
            <c:ptCount val="1"/>
            <c:pt idx="0">
              <c:v>Median Of IMDB Score</c:v>
            </c:pt>
          </c:strCache>
        </c:strRef>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4">
                <a:lumMod val="7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3'!$A$2:$A$39</c:f>
              <c:strCache>
                <c:ptCount val="38"/>
                <c:pt idx="0">
                  <c:v>Aboriginal</c:v>
                </c:pt>
                <c:pt idx="1">
                  <c:v>Arabic</c:v>
                </c:pt>
                <c:pt idx="2">
                  <c:v>Aramaic</c:v>
                </c:pt>
                <c:pt idx="3">
                  <c:v>Bosnian</c:v>
                </c:pt>
                <c:pt idx="4">
                  <c:v>Cantonese</c:v>
                </c:pt>
                <c:pt idx="5">
                  <c:v>Czech</c:v>
                </c:pt>
                <c:pt idx="6">
                  <c:v>Danish</c:v>
                </c:pt>
                <c:pt idx="7">
                  <c:v>Dari</c:v>
                </c:pt>
                <c:pt idx="8">
                  <c:v>Dutch</c:v>
                </c:pt>
                <c:pt idx="9">
                  <c:v>Dzongkha</c:v>
                </c:pt>
                <c:pt idx="10">
                  <c:v>English</c:v>
                </c:pt>
                <c:pt idx="11">
                  <c:v>Filipino</c:v>
                </c:pt>
                <c:pt idx="12">
                  <c:v>French</c:v>
                </c:pt>
                <c:pt idx="13">
                  <c:v>German</c:v>
                </c:pt>
                <c:pt idx="14">
                  <c:v>Hebrew</c:v>
                </c:pt>
                <c:pt idx="15">
                  <c:v>Hindi</c:v>
                </c:pt>
                <c:pt idx="16">
                  <c:v>Hungarian</c:v>
                </c:pt>
                <c:pt idx="17">
                  <c:v>Icelandic</c:v>
                </c:pt>
                <c:pt idx="18">
                  <c:v>Indonesian</c:v>
                </c:pt>
                <c:pt idx="19">
                  <c:v>Italian</c:v>
                </c:pt>
                <c:pt idx="20">
                  <c:v>Japanese</c:v>
                </c:pt>
                <c:pt idx="21">
                  <c:v>Kazakh</c:v>
                </c:pt>
                <c:pt idx="22">
                  <c:v>Korean</c:v>
                </c:pt>
                <c:pt idx="23">
                  <c:v>Mandarin</c:v>
                </c:pt>
                <c:pt idx="24">
                  <c:v>Maya</c:v>
                </c:pt>
                <c:pt idx="25">
                  <c:v>Mongolian</c:v>
                </c:pt>
                <c:pt idx="26">
                  <c:v>None</c:v>
                </c:pt>
                <c:pt idx="27">
                  <c:v>Norwegian</c:v>
                </c:pt>
                <c:pt idx="28">
                  <c:v>Persian</c:v>
                </c:pt>
                <c:pt idx="29">
                  <c:v>Portuguese</c:v>
                </c:pt>
                <c:pt idx="30">
                  <c:v>Romanian</c:v>
                </c:pt>
                <c:pt idx="31">
                  <c:v>Russian</c:v>
                </c:pt>
                <c:pt idx="32">
                  <c:v>Spanish</c:v>
                </c:pt>
                <c:pt idx="33">
                  <c:v>Swedish</c:v>
                </c:pt>
                <c:pt idx="34">
                  <c:v>Telugu</c:v>
                </c:pt>
                <c:pt idx="35">
                  <c:v>Thai</c:v>
                </c:pt>
                <c:pt idx="36">
                  <c:v>Vietnamese</c:v>
                </c:pt>
                <c:pt idx="37">
                  <c:v>Zulu</c:v>
                </c:pt>
              </c:strCache>
            </c:strRef>
          </c:cat>
          <c:val>
            <c:numRef>
              <c:f>'Task 3'!$D$2:$D$39</c:f>
              <c:numCache>
                <c:formatCode>0.00</c:formatCode>
                <c:ptCount val="38"/>
                <c:pt idx="0">
                  <c:v>6.95</c:v>
                </c:pt>
                <c:pt idx="1">
                  <c:v>7.2</c:v>
                </c:pt>
                <c:pt idx="2">
                  <c:v>7.1</c:v>
                </c:pt>
                <c:pt idx="3">
                  <c:v>4.3</c:v>
                </c:pt>
                <c:pt idx="4">
                  <c:v>7.3</c:v>
                </c:pt>
                <c:pt idx="5">
                  <c:v>7.4</c:v>
                </c:pt>
                <c:pt idx="6">
                  <c:v>8.1</c:v>
                </c:pt>
                <c:pt idx="7">
                  <c:v>7.5</c:v>
                </c:pt>
                <c:pt idx="8">
                  <c:v>7.8</c:v>
                </c:pt>
                <c:pt idx="9">
                  <c:v>7.5</c:v>
                </c:pt>
                <c:pt idx="10">
                  <c:v>6.5</c:v>
                </c:pt>
                <c:pt idx="11">
                  <c:v>6.7</c:v>
                </c:pt>
                <c:pt idx="12">
                  <c:v>7.2</c:v>
                </c:pt>
                <c:pt idx="13">
                  <c:v>7.7</c:v>
                </c:pt>
                <c:pt idx="14">
                  <c:v>7.3</c:v>
                </c:pt>
                <c:pt idx="15">
                  <c:v>7.0500000000000007</c:v>
                </c:pt>
                <c:pt idx="16">
                  <c:v>7.1</c:v>
                </c:pt>
                <c:pt idx="17">
                  <c:v>6.9</c:v>
                </c:pt>
                <c:pt idx="18">
                  <c:v>7.8999999999999995</c:v>
                </c:pt>
                <c:pt idx="19">
                  <c:v>7</c:v>
                </c:pt>
                <c:pt idx="20">
                  <c:v>7.8000000000000007</c:v>
                </c:pt>
                <c:pt idx="21">
                  <c:v>6</c:v>
                </c:pt>
                <c:pt idx="22">
                  <c:v>7.9</c:v>
                </c:pt>
                <c:pt idx="23">
                  <c:v>7.25</c:v>
                </c:pt>
                <c:pt idx="24">
                  <c:v>7.8</c:v>
                </c:pt>
                <c:pt idx="25">
                  <c:v>7.3</c:v>
                </c:pt>
                <c:pt idx="26">
                  <c:v>8.5</c:v>
                </c:pt>
                <c:pt idx="27">
                  <c:v>7.3</c:v>
                </c:pt>
                <c:pt idx="28">
                  <c:v>8.4</c:v>
                </c:pt>
                <c:pt idx="29">
                  <c:v>8</c:v>
                </c:pt>
                <c:pt idx="30">
                  <c:v>7.9</c:v>
                </c:pt>
                <c:pt idx="31">
                  <c:v>6.5</c:v>
                </c:pt>
                <c:pt idx="32">
                  <c:v>7.15</c:v>
                </c:pt>
                <c:pt idx="33">
                  <c:v>7.6</c:v>
                </c:pt>
                <c:pt idx="34">
                  <c:v>8.4</c:v>
                </c:pt>
                <c:pt idx="35">
                  <c:v>6.6</c:v>
                </c:pt>
                <c:pt idx="36">
                  <c:v>7.4</c:v>
                </c:pt>
                <c:pt idx="37">
                  <c:v>7.3</c:v>
                </c:pt>
              </c:numCache>
            </c:numRef>
          </c:val>
          <c:extLst>
            <c:ext xmlns:c16="http://schemas.microsoft.com/office/drawing/2014/chart" uri="{C3380CC4-5D6E-409C-BE32-E72D297353CC}">
              <c16:uniqueId val="{00000000-FFEE-4EAE-9198-82E43F845AAE}"/>
            </c:ext>
          </c:extLst>
        </c:ser>
        <c:dLbls>
          <c:dLblPos val="inBase"/>
          <c:showLegendKey val="0"/>
          <c:showVal val="1"/>
          <c:showCatName val="0"/>
          <c:showSerName val="0"/>
          <c:showPercent val="0"/>
          <c:showBubbleSize val="0"/>
        </c:dLbls>
        <c:gapWidth val="31"/>
        <c:axId val="1708463088"/>
        <c:axId val="1708465968"/>
      </c:barChart>
      <c:catAx>
        <c:axId val="1708463088"/>
        <c:scaling>
          <c:orientation val="minMax"/>
        </c:scaling>
        <c:delete val="0"/>
        <c:axPos val="l"/>
        <c:title>
          <c:tx>
            <c:strRef>
              <c:f>'Task 3'!$A$1</c:f>
              <c:strCache>
                <c:ptCount val="1"/>
                <c:pt idx="0">
                  <c:v>Languages</c:v>
                </c:pt>
              </c:strCache>
            </c:strRef>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08465968"/>
        <c:crosses val="autoZero"/>
        <c:auto val="1"/>
        <c:lblAlgn val="ctr"/>
        <c:lblOffset val="100"/>
        <c:noMultiLvlLbl val="0"/>
      </c:catAx>
      <c:valAx>
        <c:axId val="1708465968"/>
        <c:scaling>
          <c:orientation val="minMax"/>
        </c:scaling>
        <c:delete val="1"/>
        <c:axPos val="b"/>
        <c:numFmt formatCode="0.00" sourceLinked="1"/>
        <c:majorTickMark val="none"/>
        <c:minorTickMark val="none"/>
        <c:tickLblPos val="nextTo"/>
        <c:crossAx val="170846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[IMDB_Movies.xlsx]Task 4!PivotTable15</c:name>
    <c:fmtId val="12"/>
  </c:pivotSource>
  <c:chart>
    <c:title>
      <c:tx>
        <c:strRef>
          <c:f>'Task 4'!$A$2</c:f>
          <c:strCache>
            <c:ptCount val="1"/>
            <c:pt idx="0">
              <c:v>Top 1 Percentile Directors</c:v>
            </c:pt>
          </c:strCache>
        </c:strRef>
      </c:tx>
      <c:layout>
        <c:manualLayout>
          <c:xMode val="edge"/>
          <c:yMode val="edge"/>
          <c:x val="0.32287580488982698"/>
          <c:y val="3.1584604855715452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3066528299750039"/>
          <c:y val="7.5708023951678027E-2"/>
          <c:w val="0.74401253849279536"/>
          <c:h val="0.91006656432831301"/>
        </c:manualLayout>
      </c:layout>
      <c:barChart>
        <c:barDir val="bar"/>
        <c:grouping val="clustered"/>
        <c:varyColors val="0"/>
        <c:ser>
          <c:idx val="0"/>
          <c:order val="0"/>
          <c:tx>
            <c:strRef>
              <c:f>'Task 4'!$B$3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4'!$A$2</c:f>
              <c:strCache>
                <c:ptCount val="18"/>
                <c:pt idx="0">
                  <c:v>Alfred Hitchcock</c:v>
                </c:pt>
                <c:pt idx="1">
                  <c:v>Asghar Farhadi</c:v>
                </c:pt>
                <c:pt idx="2">
                  <c:v>Billy Wilder</c:v>
                </c:pt>
                <c:pt idx="3">
                  <c:v>Charles Chaplin</c:v>
                </c:pt>
                <c:pt idx="4">
                  <c:v>Christopher Nolan</c:v>
                </c:pt>
                <c:pt idx="5">
                  <c:v>Damien Chazelle</c:v>
                </c:pt>
                <c:pt idx="6">
                  <c:v>Fritz Lang</c:v>
                </c:pt>
                <c:pt idx="7">
                  <c:v>Hayao Miyazaki</c:v>
                </c:pt>
                <c:pt idx="8">
                  <c:v>Lee Unkrich</c:v>
                </c:pt>
                <c:pt idx="9">
                  <c:v>Lenny Abrahamson</c:v>
                </c:pt>
                <c:pt idx="10">
                  <c:v>Majid Majidi</c:v>
                </c:pt>
                <c:pt idx="11">
                  <c:v>Marius A. Markevicius</c:v>
                </c:pt>
                <c:pt idx="12">
                  <c:v>Pete Docter</c:v>
                </c:pt>
                <c:pt idx="13">
                  <c:v>Richard Marquand</c:v>
                </c:pt>
                <c:pt idx="14">
                  <c:v>Ron Fricke</c:v>
                </c:pt>
                <c:pt idx="15">
                  <c:v>S.S. Rajamouli</c:v>
                </c:pt>
                <c:pt idx="16">
                  <c:v>Sergio Leone</c:v>
                </c:pt>
                <c:pt idx="17">
                  <c:v>Tony Kaye</c:v>
                </c:pt>
              </c:strCache>
            </c:strRef>
          </c:cat>
          <c:val>
            <c:numRef>
              <c:f>'Task 4'!$A$2</c:f>
              <c:numCache>
                <c:formatCode>0.00</c:formatCode>
                <c:ptCount val="18"/>
                <c:pt idx="0">
                  <c:v>8.5</c:v>
                </c:pt>
                <c:pt idx="1">
                  <c:v>8.4</c:v>
                </c:pt>
                <c:pt idx="2">
                  <c:v>8.3000000000000007</c:v>
                </c:pt>
                <c:pt idx="3">
                  <c:v>8.6</c:v>
                </c:pt>
                <c:pt idx="4">
                  <c:v>8.4250000000000007</c:v>
                </c:pt>
                <c:pt idx="5">
                  <c:v>8.5</c:v>
                </c:pt>
                <c:pt idx="6">
                  <c:v>8.3000000000000007</c:v>
                </c:pt>
                <c:pt idx="7">
                  <c:v>8.2249999999999996</c:v>
                </c:pt>
                <c:pt idx="8">
                  <c:v>8.3000000000000007</c:v>
                </c:pt>
                <c:pt idx="9">
                  <c:v>8.3000000000000007</c:v>
                </c:pt>
                <c:pt idx="10">
                  <c:v>8.5</c:v>
                </c:pt>
                <c:pt idx="11">
                  <c:v>8.4</c:v>
                </c:pt>
                <c:pt idx="12">
                  <c:v>8.2333333333333343</c:v>
                </c:pt>
                <c:pt idx="13">
                  <c:v>8.4</c:v>
                </c:pt>
                <c:pt idx="14">
                  <c:v>8.5</c:v>
                </c:pt>
                <c:pt idx="15">
                  <c:v>8.4</c:v>
                </c:pt>
                <c:pt idx="16">
                  <c:v>8.4333333333333318</c:v>
                </c:pt>
                <c:pt idx="17">
                  <c:v>8.6</c:v>
                </c:pt>
              </c:numCache>
            </c:numRef>
          </c:val>
          <c:extLst>
            <c:ext xmlns:c16="http://schemas.microsoft.com/office/drawing/2014/chart" uri="{C3380CC4-5D6E-409C-BE32-E72D297353CC}">
              <c16:uniqueId val="{00000000-0322-4848-A669-AD2CEE3C4E92}"/>
            </c:ext>
          </c:extLst>
        </c:ser>
        <c:dLbls>
          <c:dLblPos val="inBase"/>
          <c:showLegendKey val="0"/>
          <c:showVal val="1"/>
          <c:showCatName val="0"/>
          <c:showSerName val="0"/>
          <c:showPercent val="0"/>
          <c:showBubbleSize val="0"/>
        </c:dLbls>
        <c:gapWidth val="65"/>
        <c:axId val="528891296"/>
        <c:axId val="528889376"/>
      </c:barChart>
      <c:catAx>
        <c:axId val="52889129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28889376"/>
        <c:crosses val="autoZero"/>
        <c:auto val="1"/>
        <c:lblAlgn val="ctr"/>
        <c:lblOffset val="100"/>
        <c:noMultiLvlLbl val="0"/>
      </c:catAx>
      <c:valAx>
        <c:axId val="528889376"/>
        <c:scaling>
          <c:orientation val="minMax"/>
        </c:scaling>
        <c:delete val="1"/>
        <c:axPos val="b"/>
        <c:numFmt formatCode="0.00" sourceLinked="1"/>
        <c:majorTickMark val="none"/>
        <c:minorTickMark val="none"/>
        <c:tickLblPos val="nextTo"/>
        <c:crossAx val="528891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2"/>
          <c:order val="2"/>
          <c:tx>
            <c:strRef>
              <c:f>IMDB_Movies!$AE$1</c:f>
              <c:strCache>
                <c:ptCount val="1"/>
                <c:pt idx="0">
                  <c:v>Top 10 Profit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Pt>
            <c:idx val="0"/>
            <c:invertIfNegative val="0"/>
            <c:bubble3D val="0"/>
            <c:spPr>
              <a:blipFill>
                <a:blip xmlns:r="http://schemas.openxmlformats.org/officeDocument/2006/relationships" r:embed="rId3"/>
                <a:stretch>
                  <a:fillRect/>
                </a:stretch>
              </a:blip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1-9248-4E87-981E-5D5D0C3E7A3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IMDB_Movies!$AB$2:$AB$11</c:f>
              <c:strCache>
                <c:ptCount val="10"/>
                <c:pt idx="0">
                  <c:v>Amores Perros </c:v>
                </c:pt>
                <c:pt idx="1">
                  <c:v>An Education </c:v>
                </c:pt>
                <c:pt idx="2">
                  <c:v>Anacondas: The Hunt for the Blood Orchid </c:v>
                </c:pt>
                <c:pt idx="3">
                  <c:v>Back to the Future Part II </c:v>
                </c:pt>
                <c:pt idx="4">
                  <c:v>Charlie and the Chocolate Factory </c:v>
                </c:pt>
                <c:pt idx="5">
                  <c:v>Filly Brown </c:v>
                </c:pt>
                <c:pt idx="6">
                  <c:v>Grown Ups </c:v>
                </c:pt>
                <c:pt idx="7">
                  <c:v>The Piano </c:v>
                </c:pt>
                <c:pt idx="8">
                  <c:v>This Is Where I Leave You </c:v>
                </c:pt>
                <c:pt idx="9">
                  <c:v>White Squall </c:v>
                </c:pt>
              </c:strCache>
            </c:strRef>
          </c:cat>
          <c:val>
            <c:numRef>
              <c:f>IMDB_Movies!$AE$2:$AE$11</c:f>
              <c:numCache>
                <c:formatCode>"₹"#,##0.00_);[Red]\("₹"#,##0.00\)</c:formatCode>
                <c:ptCount val="10"/>
                <c:pt idx="0">
                  <c:v>523505847</c:v>
                </c:pt>
                <c:pt idx="1">
                  <c:v>359544677</c:v>
                </c:pt>
                <c:pt idx="2">
                  <c:v>449935665</c:v>
                </c:pt>
                <c:pt idx="3">
                  <c:v>502177271</c:v>
                </c:pt>
                <c:pt idx="4">
                  <c:v>348316061</c:v>
                </c:pt>
                <c:pt idx="5">
                  <c:v>377783777</c:v>
                </c:pt>
                <c:pt idx="6">
                  <c:v>329999255</c:v>
                </c:pt>
                <c:pt idx="7">
                  <c:v>458672302</c:v>
                </c:pt>
                <c:pt idx="8">
                  <c:v>424449459</c:v>
                </c:pt>
                <c:pt idx="9">
                  <c:v>403279547</c:v>
                </c:pt>
              </c:numCache>
            </c:numRef>
          </c:val>
          <c:extLst>
            <c:ext xmlns:c16="http://schemas.microsoft.com/office/drawing/2014/chart" uri="{C3380CC4-5D6E-409C-BE32-E72D297353CC}">
              <c16:uniqueId val="{00000002-9248-4E87-981E-5D5D0C3E7A3A}"/>
            </c:ext>
          </c:extLst>
        </c:ser>
        <c:dLbls>
          <c:dLblPos val="outEnd"/>
          <c:showLegendKey val="0"/>
          <c:showVal val="1"/>
          <c:showCatName val="0"/>
          <c:showSerName val="0"/>
          <c:showPercent val="0"/>
          <c:showBubbleSize val="0"/>
        </c:dLbls>
        <c:gapWidth val="115"/>
        <c:overlap val="-20"/>
        <c:axId val="893987855"/>
        <c:axId val="893992655"/>
        <c:extLst>
          <c:ext xmlns:c15="http://schemas.microsoft.com/office/drawing/2012/chart" uri="{02D57815-91ED-43cb-92C2-25804820EDAC}">
            <c15:filteredBarSeries>
              <c15:ser>
                <c:idx val="0"/>
                <c:order val="0"/>
                <c:tx>
                  <c:strRef>
                    <c:extLst>
                      <c:ext uri="{02D57815-91ED-43cb-92C2-25804820EDAC}">
                        <c15:formulaRef>
                          <c15:sqref>IMDB_Movies!$AC$1</c15:sqref>
                        </c15:formulaRef>
                      </c:ext>
                    </c:extLst>
                    <c:strCache>
                      <c:ptCount val="1"/>
                      <c:pt idx="0">
                        <c:v>Gross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IMDB_Movies!$AB$2:$AB$11</c15:sqref>
                        </c15:formulaRef>
                      </c:ext>
                    </c:extLst>
                    <c:strCache>
                      <c:ptCount val="10"/>
                      <c:pt idx="0">
                        <c:v>Amores Perros </c:v>
                      </c:pt>
                      <c:pt idx="1">
                        <c:v>An Education </c:v>
                      </c:pt>
                      <c:pt idx="2">
                        <c:v>Anacondas: The Hunt for the Blood Orchid </c:v>
                      </c:pt>
                      <c:pt idx="3">
                        <c:v>Back to the Future Part II </c:v>
                      </c:pt>
                      <c:pt idx="4">
                        <c:v>Charlie and the Chocolate Factory </c:v>
                      </c:pt>
                      <c:pt idx="5">
                        <c:v>Filly Brown </c:v>
                      </c:pt>
                      <c:pt idx="6">
                        <c:v>Grown Ups </c:v>
                      </c:pt>
                      <c:pt idx="7">
                        <c:v>The Piano </c:v>
                      </c:pt>
                      <c:pt idx="8">
                        <c:v>This Is Where I Leave You </c:v>
                      </c:pt>
                      <c:pt idx="9">
                        <c:v>White Squall </c:v>
                      </c:pt>
                    </c:strCache>
                  </c:strRef>
                </c:cat>
                <c:val>
                  <c:numRef>
                    <c:extLst>
                      <c:ext uri="{02D57815-91ED-43cb-92C2-25804820EDAC}">
                        <c15:formulaRef>
                          <c15:sqref>IMDB_Movies!$AC$2:$AC$11</c15:sqref>
                        </c15:formulaRef>
                      </c:ext>
                    </c:extLst>
                    <c:numCache>
                      <c:formatCode>"₹"#,##0.00_);[Red]\("₹"#,##0.00\)</c:formatCode>
                      <c:ptCount val="10"/>
                      <c:pt idx="0">
                        <c:v>760505847</c:v>
                      </c:pt>
                      <c:pt idx="1">
                        <c:v>474544677</c:v>
                      </c:pt>
                      <c:pt idx="2">
                        <c:v>460935665</c:v>
                      </c:pt>
                      <c:pt idx="3">
                        <c:v>652177271</c:v>
                      </c:pt>
                      <c:pt idx="4">
                        <c:v>533316061</c:v>
                      </c:pt>
                      <c:pt idx="5">
                        <c:v>422783777</c:v>
                      </c:pt>
                      <c:pt idx="6">
                        <c:v>407999255</c:v>
                      </c:pt>
                      <c:pt idx="7">
                        <c:v>658672302</c:v>
                      </c:pt>
                      <c:pt idx="8">
                        <c:v>434949459</c:v>
                      </c:pt>
                      <c:pt idx="9">
                        <c:v>623279547</c:v>
                      </c:pt>
                    </c:numCache>
                  </c:numRef>
                </c:val>
                <c:extLst>
                  <c:ext xmlns:c16="http://schemas.microsoft.com/office/drawing/2014/chart" uri="{C3380CC4-5D6E-409C-BE32-E72D297353CC}">
                    <c16:uniqueId val="{00000003-9248-4E87-981E-5D5D0C3E7A3A}"/>
                  </c:ext>
                </c:extLst>
              </c15:ser>
            </c15:filteredBarSeries>
            <c15:filteredBarSeries>
              <c15:ser>
                <c:idx val="1"/>
                <c:order val="1"/>
                <c:tx>
                  <c:strRef>
                    <c:extLst>
                      <c:ext xmlns:c15="http://schemas.microsoft.com/office/drawing/2012/chart" uri="{02D57815-91ED-43cb-92C2-25804820EDAC}">
                        <c15:formulaRef>
                          <c15:sqref>IMDB_Movies!$AD$1</c15:sqref>
                        </c15:formulaRef>
                      </c:ext>
                    </c:extLst>
                    <c:strCache>
                      <c:ptCount val="1"/>
                      <c:pt idx="0">
                        <c:v>Budget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extLst>
                      <c:ext xmlns:c15="http://schemas.microsoft.com/office/drawing/2012/chart" uri="{02D57815-91ED-43cb-92C2-25804820EDAC}">
                        <c15:formulaRef>
                          <c15:sqref>IMDB_Movies!$AB$2:$AB$11</c15:sqref>
                        </c15:formulaRef>
                      </c:ext>
                    </c:extLst>
                    <c:strCache>
                      <c:ptCount val="10"/>
                      <c:pt idx="0">
                        <c:v>Amores Perros </c:v>
                      </c:pt>
                      <c:pt idx="1">
                        <c:v>An Education </c:v>
                      </c:pt>
                      <c:pt idx="2">
                        <c:v>Anacondas: The Hunt for the Blood Orchid </c:v>
                      </c:pt>
                      <c:pt idx="3">
                        <c:v>Back to the Future Part II </c:v>
                      </c:pt>
                      <c:pt idx="4">
                        <c:v>Charlie and the Chocolate Factory </c:v>
                      </c:pt>
                      <c:pt idx="5">
                        <c:v>Filly Brown </c:v>
                      </c:pt>
                      <c:pt idx="6">
                        <c:v>Grown Ups </c:v>
                      </c:pt>
                      <c:pt idx="7">
                        <c:v>The Piano </c:v>
                      </c:pt>
                      <c:pt idx="8">
                        <c:v>This Is Where I Leave You </c:v>
                      </c:pt>
                      <c:pt idx="9">
                        <c:v>White Squall </c:v>
                      </c:pt>
                    </c:strCache>
                  </c:strRef>
                </c:cat>
                <c:val>
                  <c:numRef>
                    <c:extLst>
                      <c:ext xmlns:c15="http://schemas.microsoft.com/office/drawing/2012/chart" uri="{02D57815-91ED-43cb-92C2-25804820EDAC}">
                        <c15:formulaRef>
                          <c15:sqref>IMDB_Movies!$AD$2:$AD$11</c15:sqref>
                        </c15:formulaRef>
                      </c:ext>
                    </c:extLst>
                    <c:numCache>
                      <c:formatCode>"₹"#,##0.00_);[Red]\("₹"#,##0.00\)</c:formatCode>
                      <c:ptCount val="10"/>
                      <c:pt idx="0">
                        <c:v>237000000</c:v>
                      </c:pt>
                      <c:pt idx="1">
                        <c:v>115000000</c:v>
                      </c:pt>
                      <c:pt idx="2">
                        <c:v>11000000</c:v>
                      </c:pt>
                      <c:pt idx="3">
                        <c:v>150000000</c:v>
                      </c:pt>
                      <c:pt idx="4">
                        <c:v>185000000</c:v>
                      </c:pt>
                      <c:pt idx="5">
                        <c:v>45000000</c:v>
                      </c:pt>
                      <c:pt idx="6">
                        <c:v>78000000</c:v>
                      </c:pt>
                      <c:pt idx="7">
                        <c:v>200000000</c:v>
                      </c:pt>
                      <c:pt idx="8">
                        <c:v>10500000</c:v>
                      </c:pt>
                      <c:pt idx="9">
                        <c:v>220000000</c:v>
                      </c:pt>
                    </c:numCache>
                  </c:numRef>
                </c:val>
                <c:extLst>
                  <c:ext xmlns:c16="http://schemas.microsoft.com/office/drawing/2014/chart" uri="{C3380CC4-5D6E-409C-BE32-E72D297353CC}">
                    <c16:uniqueId val="{00000004-9248-4E87-981E-5D5D0C3E7A3A}"/>
                  </c:ext>
                </c:extLst>
              </c15:ser>
            </c15:filteredBarSeries>
          </c:ext>
        </c:extLst>
      </c:barChart>
      <c:catAx>
        <c:axId val="89398785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3992655"/>
        <c:crosses val="autoZero"/>
        <c:auto val="1"/>
        <c:lblAlgn val="ctr"/>
        <c:lblOffset val="100"/>
        <c:noMultiLvlLbl val="0"/>
      </c:catAx>
      <c:valAx>
        <c:axId val="893992655"/>
        <c:scaling>
          <c:orientation val="minMax"/>
        </c:scaling>
        <c:delete val="1"/>
        <c:axPos val="b"/>
        <c:numFmt formatCode="&quot;₹&quot;#,##0.00_);[Red]\(&quot;₹&quot;#,##0.00\)" sourceLinked="1"/>
        <c:majorTickMark val="none"/>
        <c:minorTickMark val="none"/>
        <c:tickLblPos val="nextTo"/>
        <c:crossAx val="89398785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0405172863325859"/>
          <c:y val="0.12973151655791137"/>
          <c:w val="0.73343646613709712"/>
          <c:h val="0.84263405991127682"/>
        </c:manualLayout>
      </c:layout>
      <c:barChart>
        <c:barDir val="bar"/>
        <c:grouping val="clustered"/>
        <c:varyColors val="0"/>
        <c:ser>
          <c:idx val="2"/>
          <c:order val="2"/>
          <c:tx>
            <c:strRef>
              <c:f>IMDB_Movies!$Z$1</c:f>
              <c:strCache>
                <c:ptCount val="1"/>
                <c:pt idx="0">
                  <c:v>Bottom 10 Profit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Pt>
            <c:idx val="6"/>
            <c:invertIfNegative val="0"/>
            <c:bubble3D val="0"/>
            <c:spPr>
              <a:blipFill>
                <a:blip xmlns:r="http://schemas.openxmlformats.org/officeDocument/2006/relationships" r:embed="rId3"/>
                <a:stretch>
                  <a:fillRect/>
                </a:stretch>
              </a:blip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1-5BAF-41E8-B6C9-04CA094E905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IMDB_Movies!$W$2:$W$11</c:f>
              <c:strCache>
                <c:ptCount val="10"/>
                <c:pt idx="0">
                  <c:v>30 Minutes or Less </c:v>
                </c:pt>
                <c:pt idx="1">
                  <c:v>After.Life </c:v>
                </c:pt>
                <c:pt idx="2">
                  <c:v>Albino Alligator </c:v>
                </c:pt>
                <c:pt idx="3">
                  <c:v>Big Miracle </c:v>
                </c:pt>
                <c:pt idx="4">
                  <c:v>Dead Man Walking </c:v>
                </c:pt>
                <c:pt idx="5">
                  <c:v>Flash of Genius </c:v>
                </c:pt>
                <c:pt idx="6">
                  <c:v>Starsky &amp; Hutch </c:v>
                </c:pt>
                <c:pt idx="7">
                  <c:v>The Expendables 2 </c:v>
                </c:pt>
                <c:pt idx="8">
                  <c:v>The Mechanic </c:v>
                </c:pt>
                <c:pt idx="9">
                  <c:v>The Tempest </c:v>
                </c:pt>
              </c:strCache>
            </c:strRef>
          </c:cat>
          <c:val>
            <c:numRef>
              <c:f>IMDB_Movies!$Z$2:$Z$11</c:f>
              <c:numCache>
                <c:formatCode>"₹"#,##0.00_);\("₹"#,##0.00\)</c:formatCode>
                <c:ptCount val="10"/>
                <c:pt idx="0">
                  <c:v>-2127109510</c:v>
                </c:pt>
                <c:pt idx="1">
                  <c:v>-553005191</c:v>
                </c:pt>
                <c:pt idx="2">
                  <c:v>-989962610</c:v>
                </c:pt>
                <c:pt idx="3">
                  <c:v>-1099560838</c:v>
                </c:pt>
                <c:pt idx="4">
                  <c:v>-598397534</c:v>
                </c:pt>
                <c:pt idx="5">
                  <c:v>-2397701809</c:v>
                </c:pt>
                <c:pt idx="6">
                  <c:v>-4199788333</c:v>
                </c:pt>
                <c:pt idx="7">
                  <c:v>-696724557</c:v>
                </c:pt>
                <c:pt idx="8">
                  <c:v>-698312689</c:v>
                </c:pt>
                <c:pt idx="9">
                  <c:v>-2499804112</c:v>
                </c:pt>
              </c:numCache>
            </c:numRef>
          </c:val>
          <c:extLst>
            <c:ext xmlns:c16="http://schemas.microsoft.com/office/drawing/2014/chart" uri="{C3380CC4-5D6E-409C-BE32-E72D297353CC}">
              <c16:uniqueId val="{00000002-5BAF-41E8-B6C9-04CA094E9059}"/>
            </c:ext>
          </c:extLst>
        </c:ser>
        <c:dLbls>
          <c:dLblPos val="outEnd"/>
          <c:showLegendKey val="0"/>
          <c:showVal val="1"/>
          <c:showCatName val="0"/>
          <c:showSerName val="0"/>
          <c:showPercent val="0"/>
          <c:showBubbleSize val="0"/>
        </c:dLbls>
        <c:gapWidth val="115"/>
        <c:overlap val="-20"/>
        <c:axId val="893991215"/>
        <c:axId val="893989295"/>
        <c:extLst>
          <c:ext xmlns:c15="http://schemas.microsoft.com/office/drawing/2012/chart" uri="{02D57815-91ED-43cb-92C2-25804820EDAC}">
            <c15:filteredBarSeries>
              <c15:ser>
                <c:idx val="0"/>
                <c:order val="0"/>
                <c:tx>
                  <c:strRef>
                    <c:extLst>
                      <c:ext uri="{02D57815-91ED-43cb-92C2-25804820EDAC}">
                        <c15:formulaRef>
                          <c15:sqref>IMDB_Movies!$X$1</c15:sqref>
                        </c15:formulaRef>
                      </c:ext>
                    </c:extLst>
                    <c:strCache>
                      <c:ptCount val="1"/>
                      <c:pt idx="0">
                        <c:v>Gross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IMDB_Movies!$W$2:$W$11</c15:sqref>
                        </c15:formulaRef>
                      </c:ext>
                    </c:extLst>
                    <c:strCache>
                      <c:ptCount val="10"/>
                      <c:pt idx="0">
                        <c:v>30 Minutes or Less </c:v>
                      </c:pt>
                      <c:pt idx="1">
                        <c:v>After.Life </c:v>
                      </c:pt>
                      <c:pt idx="2">
                        <c:v>Albino Alligator </c:v>
                      </c:pt>
                      <c:pt idx="3">
                        <c:v>Big Miracle </c:v>
                      </c:pt>
                      <c:pt idx="4">
                        <c:v>Dead Man Walking </c:v>
                      </c:pt>
                      <c:pt idx="5">
                        <c:v>Flash of Genius </c:v>
                      </c:pt>
                      <c:pt idx="6">
                        <c:v>Starsky &amp; Hutch </c:v>
                      </c:pt>
                      <c:pt idx="7">
                        <c:v>The Expendables 2 </c:v>
                      </c:pt>
                      <c:pt idx="8">
                        <c:v>The Mechanic </c:v>
                      </c:pt>
                      <c:pt idx="9">
                        <c:v>The Tempest </c:v>
                      </c:pt>
                    </c:strCache>
                  </c:strRef>
                </c:cat>
                <c:val>
                  <c:numRef>
                    <c:extLst>
                      <c:ext uri="{02D57815-91ED-43cb-92C2-25804820EDAC}">
                        <c15:formulaRef>
                          <c15:sqref>IMDB_Movies!$X$2:$X$11</c15:sqref>
                        </c15:formulaRef>
                      </c:ext>
                    </c:extLst>
                    <c:numCache>
                      <c:formatCode>"₹"#,##0.00_);[Red]\("₹"#,##0.00\)</c:formatCode>
                      <c:ptCount val="10"/>
                      <c:pt idx="0">
                        <c:v>410388</c:v>
                      </c:pt>
                      <c:pt idx="1">
                        <c:v>626809</c:v>
                      </c:pt>
                      <c:pt idx="2">
                        <c:v>10037390</c:v>
                      </c:pt>
                      <c:pt idx="3">
                        <c:v>439162</c:v>
                      </c:pt>
                      <c:pt idx="4">
                        <c:v>1602466</c:v>
                      </c:pt>
                      <c:pt idx="5">
                        <c:v>2298191</c:v>
                      </c:pt>
                      <c:pt idx="6">
                        <c:v>211667</c:v>
                      </c:pt>
                      <c:pt idx="7">
                        <c:v>3275443</c:v>
                      </c:pt>
                      <c:pt idx="8">
                        <c:v>1687311</c:v>
                      </c:pt>
                      <c:pt idx="9">
                        <c:v>195888</c:v>
                      </c:pt>
                    </c:numCache>
                  </c:numRef>
                </c:val>
                <c:extLst>
                  <c:ext xmlns:c16="http://schemas.microsoft.com/office/drawing/2014/chart" uri="{C3380CC4-5D6E-409C-BE32-E72D297353CC}">
                    <c16:uniqueId val="{00000003-5BAF-41E8-B6C9-04CA094E9059}"/>
                  </c:ext>
                </c:extLst>
              </c15:ser>
            </c15:filteredBarSeries>
            <c15:filteredBarSeries>
              <c15:ser>
                <c:idx val="1"/>
                <c:order val="1"/>
                <c:tx>
                  <c:strRef>
                    <c:extLst>
                      <c:ext xmlns:c15="http://schemas.microsoft.com/office/drawing/2012/chart" uri="{02D57815-91ED-43cb-92C2-25804820EDAC}">
                        <c15:formulaRef>
                          <c15:sqref>IMDB_Movies!$Y$1</c15:sqref>
                        </c15:formulaRef>
                      </c:ext>
                    </c:extLst>
                    <c:strCache>
                      <c:ptCount val="1"/>
                      <c:pt idx="0">
                        <c:v>Budget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extLst>
                      <c:ext xmlns:c15="http://schemas.microsoft.com/office/drawing/2012/chart" uri="{02D57815-91ED-43cb-92C2-25804820EDAC}">
                        <c15:formulaRef>
                          <c15:sqref>IMDB_Movies!$W$2:$W$11</c15:sqref>
                        </c15:formulaRef>
                      </c:ext>
                    </c:extLst>
                    <c:strCache>
                      <c:ptCount val="10"/>
                      <c:pt idx="0">
                        <c:v>30 Minutes or Less </c:v>
                      </c:pt>
                      <c:pt idx="1">
                        <c:v>After.Life </c:v>
                      </c:pt>
                      <c:pt idx="2">
                        <c:v>Albino Alligator </c:v>
                      </c:pt>
                      <c:pt idx="3">
                        <c:v>Big Miracle </c:v>
                      </c:pt>
                      <c:pt idx="4">
                        <c:v>Dead Man Walking </c:v>
                      </c:pt>
                      <c:pt idx="5">
                        <c:v>Flash of Genius </c:v>
                      </c:pt>
                      <c:pt idx="6">
                        <c:v>Starsky &amp; Hutch </c:v>
                      </c:pt>
                      <c:pt idx="7">
                        <c:v>The Expendables 2 </c:v>
                      </c:pt>
                      <c:pt idx="8">
                        <c:v>The Mechanic </c:v>
                      </c:pt>
                      <c:pt idx="9">
                        <c:v>The Tempest </c:v>
                      </c:pt>
                    </c:strCache>
                  </c:strRef>
                </c:cat>
                <c:val>
                  <c:numRef>
                    <c:extLst>
                      <c:ext xmlns:c15="http://schemas.microsoft.com/office/drawing/2012/chart" uri="{02D57815-91ED-43cb-92C2-25804820EDAC}">
                        <c15:formulaRef>
                          <c15:sqref>IMDB_Movies!$Y$2:$Y$11</c15:sqref>
                        </c15:formulaRef>
                      </c:ext>
                    </c:extLst>
                    <c:numCache>
                      <c:formatCode>"₹"#,##0.00_);[Red]\("₹"#,##0.00\)</c:formatCode>
                      <c:ptCount val="10"/>
                      <c:pt idx="0">
                        <c:v>2127519898</c:v>
                      </c:pt>
                      <c:pt idx="1">
                        <c:v>553632000</c:v>
                      </c:pt>
                      <c:pt idx="2">
                        <c:v>1000000000</c:v>
                      </c:pt>
                      <c:pt idx="3">
                        <c:v>1100000000</c:v>
                      </c:pt>
                      <c:pt idx="4">
                        <c:v>600000000</c:v>
                      </c:pt>
                      <c:pt idx="5">
                        <c:v>2400000000</c:v>
                      </c:pt>
                      <c:pt idx="6">
                        <c:v>4200000000</c:v>
                      </c:pt>
                      <c:pt idx="7">
                        <c:v>700000000</c:v>
                      </c:pt>
                      <c:pt idx="8">
                        <c:v>700000000</c:v>
                      </c:pt>
                      <c:pt idx="9">
                        <c:v>2500000000</c:v>
                      </c:pt>
                    </c:numCache>
                  </c:numRef>
                </c:val>
                <c:extLst>
                  <c:ext xmlns:c16="http://schemas.microsoft.com/office/drawing/2014/chart" uri="{C3380CC4-5D6E-409C-BE32-E72D297353CC}">
                    <c16:uniqueId val="{00000004-5BAF-41E8-B6C9-04CA094E9059}"/>
                  </c:ext>
                </c:extLst>
              </c15:ser>
            </c15:filteredBarSeries>
          </c:ext>
        </c:extLst>
      </c:barChart>
      <c:catAx>
        <c:axId val="893991215"/>
        <c:scaling>
          <c:orientation val="minMax"/>
        </c:scaling>
        <c:delete val="0"/>
        <c:axPos val="r"/>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3989295"/>
        <c:crosses val="max"/>
        <c:auto val="1"/>
        <c:lblAlgn val="ctr"/>
        <c:lblOffset val="100"/>
        <c:noMultiLvlLbl val="0"/>
      </c:catAx>
      <c:valAx>
        <c:axId val="893989295"/>
        <c:scaling>
          <c:orientation val="minMax"/>
        </c:scaling>
        <c:delete val="1"/>
        <c:axPos val="b"/>
        <c:numFmt formatCode="&quot;₹&quot;#,##0.00_);\(&quot;₹&quot;#,##0.00\)" sourceLinked="1"/>
        <c:majorTickMark val="none"/>
        <c:minorTickMark val="none"/>
        <c:tickLblPos val="nextTo"/>
        <c:crossAx val="89399121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'[IMDB_Movies.xlsx]Task 4.2'!$A$2:$A$1752</cx:f>
        <cx:lvl ptCount="1733">
          <cx:pt idx="0">Aaron Schneider</cx:pt>
          <cx:pt idx="1">Aaron Seltzer</cx:pt>
          <cx:pt idx="2">Abel Ferrara</cx:pt>
          <cx:pt idx="3">Adam Carolla</cx:pt>
          <cx:pt idx="4">Adam Goldberg</cx:pt>
          <cx:pt idx="5">Adam Marcus</cx:pt>
          <cx:pt idx="6">Adam McKay</cx:pt>
          <cx:pt idx="7">Adam Rapp</cx:pt>
          <cx:pt idx="8">Adam Rifkin</cx:pt>
          <cx:pt idx="9">Adam Shankman</cx:pt>
          <cx:pt idx="10">Adrian Lyne</cx:pt>
          <cx:pt idx="11">Adrienne Shelly</cx:pt>
          <cx:pt idx="12">Agnieszka Holland</cx:pt>
          <cx:pt idx="13">Agnieszka Wojtowicz-Vosloo</cx:pt>
          <cx:pt idx="14">Aki Kaurismäki</cx:pt>
          <cx:pt idx="15">Akira Kurosawa</cx:pt>
          <cx:pt idx="16">Akiva Goldsman</cx:pt>
          <cx:pt idx="17">Akiva Schaffer</cx:pt>
          <cx:pt idx="18">Alan Cohn</cx:pt>
          <cx:pt idx="19">Alan J. Pakula</cx:pt>
          <cx:pt idx="20">Alan Metter</cx:pt>
          <cx:pt idx="21">Alan Parker</cx:pt>
          <cx:pt idx="22">Alan Poul</cx:pt>
          <cx:pt idx="23">Alan Rudolph</cx:pt>
          <cx:pt idx="24">Alan Shapiro</cx:pt>
          <cx:pt idx="25">Alan Taylor</cx:pt>
          <cx:pt idx="26">Albert Brooks</cx:pt>
          <cx:pt idx="27">Albert Hughes</cx:pt>
          <cx:pt idx="28">Alejandro Agresti</cx:pt>
          <cx:pt idx="29">Alejandro Amenábar</cx:pt>
          <cx:pt idx="30">Alejandro G. Iñárritu</cx:pt>
          <cx:pt idx="31">Alejandro Monteverde</cx:pt>
          <cx:pt idx="32">Alessandro Carloni</cx:pt>
          <cx:pt idx="33">Alex Craig Mann</cx:pt>
          <cx:pt idx="34">Álex de la Iglesia</cx:pt>
          <cx:pt idx="35">Alex Garland</cx:pt>
          <cx:pt idx="36">Alex Gibney</cx:pt>
          <cx:pt idx="37">Alex Kendrick</cx:pt>
          <cx:pt idx="38">Alex Proyas</cx:pt>
          <cx:pt idx="39">Alex Rivera</cx:pt>
          <cx:pt idx="40">Alex Smith</cx:pt>
          <cx:pt idx="41">Alex Zamm</cx:pt>
          <cx:pt idx="42">Alexander Payne</cx:pt>
          <cx:pt idx="43">Alexander Witt</cx:pt>
          <cx:pt idx="44">Alexandre Aja</cx:pt>
          <cx:pt idx="45">Alfonso Cuarón</cx:pt>
          <cx:pt idx="46">Alison Maclean</cx:pt>
          <cx:pt idx="47">Alister Grierson</cx:pt>
          <cx:pt idx="48">Allen Coulter</cx:pt>
          <cx:pt idx="49">Allen Hughes</cx:pt>
          <cx:pt idx="50">Allison Anders</cx:pt>
          <cx:pt idx="51">Amy Heckerling</cx:pt>
          <cx:pt idx="52">Anand Tucker</cx:pt>
          <cx:pt idx="53">André Øvredal</cx:pt>
          <cx:pt idx="54">Andrea Di Stefano</cx:pt>
          <cx:pt idx="55">Andrés Muschietti</cx:pt>
          <cx:pt idx="56">Andrew Adamson</cx:pt>
          <cx:pt idx="57">Andrew Bergman</cx:pt>
          <cx:pt idx="58">Andrew Currie</cx:pt>
          <cx:pt idx="59">Andrew Davis</cx:pt>
          <cx:pt idx="60">Andrew Dominik</cx:pt>
          <cx:pt idx="61">Andrew Douglas</cx:pt>
          <cx:pt idx="62">Andrew Erwin</cx:pt>
          <cx:pt idx="63">Andrew Fleming</cx:pt>
          <cx:pt idx="64">Andrew Haigh</cx:pt>
          <cx:pt idx="65">Andrew Morahan</cx:pt>
          <cx:pt idx="66">Andrew Niccol</cx:pt>
          <cx:pt idx="67">Andrew Stanton</cx:pt>
          <cx:pt idx="68">Andrew Wilson</cx:pt>
          <cx:pt idx="69">Andrey Konchalovskiy</cx:pt>
          <cx:pt idx="70">Andrzej Bartkowiak</cx:pt>
          <cx:pt idx="71">Andy Cadiff</cx:pt>
          <cx:pt idx="72">Andy Fickman</cx:pt>
          <cx:pt idx="73">Andy Garcia</cx:pt>
          <cx:pt idx="74">Andy Tennant</cx:pt>
          <cx:pt idx="75">Ang Lee</cx:pt>
          <cx:pt idx="76">Angela Robinson</cx:pt>
          <cx:pt idx="77">Angelina Jolie Pitt</cx:pt>
          <cx:pt idx="78">Angelo Pizzo</cx:pt>
          <cx:pt idx="79">Anna Boden</cx:pt>
          <cx:pt idx="80">Anna Muylaert</cx:pt>
          <cx:pt idx="81">Annabel Jankel</cx:pt>
          <cx:pt idx="82">Anne Fletcher</cx:pt>
          <cx:pt idx="83">Anne Fontaine</cx:pt>
          <cx:pt idx="84">Anthony Bell</cx:pt>
          <cx:pt idx="85">Anthony Hemingway</cx:pt>
          <cx:pt idx="86">Anthony Hickox</cx:pt>
          <cx:pt idx="87">Anthony Minghella</cx:pt>
          <cx:pt idx="88">Anthony Powell</cx:pt>
          <cx:pt idx="89">Anthony Russo</cx:pt>
          <cx:pt idx="90">Antoine Fuqua</cx:pt>
          <cx:pt idx="91">Anton Corbijn</cx:pt>
          <cx:pt idx="92">Antonia Bird</cx:pt>
          <cx:pt idx="93">Antonio Banderas</cx:pt>
          <cx:pt idx="94">Antony Hoffman</cx:pt>
          <cx:pt idx="95">Anurag Basu</cx:pt>
          <cx:pt idx="96">Ari Folman</cx:pt>
          <cx:pt idx="97">Ari Sandel</cx:pt>
          <cx:pt idx="98">Arie Posin</cx:pt>
          <cx:pt idx="99">Ariel Vromen</cx:pt>
          <cx:pt idx="100">Arjun Sablok</cx:pt>
          <cx:pt idx="101">Arthur Hiller</cx:pt>
          <cx:pt idx="102">Asger Leth</cx:pt>
          <cx:pt idx="103">Ash Brannon</cx:pt>
          <cx:pt idx="104">Atom Egoyan</cx:pt>
          <cx:pt idx="105">Audrey Wells</cx:pt>
          <cx:pt idx="106">Ava DuVernay</cx:pt>
          <cx:pt idx="107">Babak Najafi</cx:pt>
          <cx:pt idx="108">Baltasar Kormákur</cx:pt>
          <cx:pt idx="109">Barbet Schroeder</cx:pt>
          <cx:pt idx="110">Barbra Streisand</cx:pt>
          <cx:pt idx="111">Barry Cook</cx:pt>
          <cx:pt idx="112">Barry Levinson</cx:pt>
          <cx:pt idx="113">Barry Skolnick</cx:pt>
          <cx:pt idx="114">Barry Sonnenfeld</cx:pt>
          <cx:pt idx="115">Barry W. Blaustein</cx:pt>
          <cx:pt idx="116">Bart Freundlich</cx:pt>
          <cx:pt idx="117">Baz Luhrmann</cx:pt>
          <cx:pt idx="118">Beeban Kidron</cx:pt>
          <cx:pt idx="119">Ben Affleck</cx:pt>
          <cx:pt idx="120">Ben Falcone</cx:pt>
          <cx:pt idx="121">Ben Lewin</cx:pt>
          <cx:pt idx="122">Ben Stiller</cx:pt>
          <cx:pt idx="123">Ben Wheatley</cx:pt>
          <cx:pt idx="124">Ben Younger</cx:pt>
          <cx:pt idx="125">Benedikt Erlingsson</cx:pt>
          <cx:pt idx="126">Benh Zeitlin</cx:pt>
          <cx:pt idx="127">Benjamin Dickinson</cx:pt>
          <cx:pt idx="128">Bennett Miller</cx:pt>
          <cx:pt idx="129">Benny Boom</cx:pt>
          <cx:pt idx="130">Benson Lee</cx:pt>
          <cx:pt idx="131">Bernardo Bertolucci</cx:pt>
          <cx:pt idx="132">Betty Thomas</cx:pt>
          <cx:pt idx="133">Bibo Bergeron</cx:pt>
          <cx:pt idx="134">Bill Condon</cx:pt>
          <cx:pt idx="135">Bill Duke</cx:pt>
          <cx:pt idx="136">Bill Paxton</cx:pt>
          <cx:pt idx="137">Bill Plympton</cx:pt>
          <cx:pt idx="138">Bille August</cx:pt>
          <cx:pt idx="139">Bille Woodruff</cx:pt>
          <cx:pt idx="140">Billy Bob Thornton</cx:pt>
          <cx:pt idx="141">Billy Ray</cx:pt>
          <cx:pt idx="142">Blair Hayes</cx:pt>
          <cx:pt idx="143">Blake Edwards</cx:pt>
          <cx:pt idx="144">Bo Welch</cx:pt>
          <cx:pt idx="145">Boaz Yakin</cx:pt>
          <cx:pt idx="146">Bob Clark</cx:pt>
          <cx:pt idx="147">Bob Dolman</cx:pt>
          <cx:pt idx="148">Bob Odenkirk</cx:pt>
          <cx:pt idx="149">Bob Rafelson</cx:pt>
          <cx:pt idx="150">Bob Saget</cx:pt>
          <cx:pt idx="151">Bob Spiers</cx:pt>
          <cx:pt idx="152">Bobby Farrelly</cx:pt>
          <cx:pt idx="153">Bonnie Hunt</cx:pt>
          <cx:pt idx="154">Boris Rodriguez</cx:pt>
          <cx:pt idx="155">Brad Anderson</cx:pt>
          <cx:pt idx="156">Brad Bird</cx:pt>
          <cx:pt idx="157">Brad Furman</cx:pt>
          <cx:pt idx="158">Brad Peyton</cx:pt>
          <cx:pt idx="159">Brad Silberling</cx:pt>
          <cx:pt idx="160">Bradley Parker</cx:pt>
          <cx:pt idx="161">Brandon Camp</cx:pt>
          <cx:pt idx="162">Brandon Trost</cx:pt>
          <cx:pt idx="163">Breck Eisner</cx:pt>
          <cx:pt idx="164">Brenda Chapman</cx:pt>
          <cx:pt idx="165">Brendan Malloy</cx:pt>
          <cx:pt idx="166">Brett Leonard</cx:pt>
          <cx:pt idx="167">Brett Ratner</cx:pt>
          <cx:pt idx="168">Brian Baugh</cx:pt>
          <cx:pt idx="169">Brian Dannelly</cx:pt>
          <cx:pt idx="170">Brian De Palma</cx:pt>
          <cx:pt idx="171">Brian Gibson</cx:pt>
          <cx:pt idx="172">Brian Helgeland</cx:pt>
          <cx:pt idx="173">Brian Henson</cx:pt>
          <cx:pt idx="174">Brian Klugman</cx:pt>
          <cx:pt idx="175">Brian Koppelman</cx:pt>
          <cx:pt idx="176">Brian Levant</cx:pt>
          <cx:pt idx="177">Brian Percival</cx:pt>
          <cx:pt idx="178">Brian Robbins</cx:pt>
          <cx:pt idx="179">Brian Trenchard-Smith</cx:pt>
          <cx:pt idx="180">Britt Allcroft</cx:pt>
          <cx:pt idx="181">Bronwen Hughes</cx:pt>
          <cx:pt idx="182">Bruce Beresford</cx:pt>
          <cx:pt idx="183">Bruce Campbell</cx:pt>
          <cx:pt idx="184">Bruce Dellis</cx:pt>
          <cx:pt idx="185">Bruce Hunt</cx:pt>
          <cx:pt idx="186">Bruce McCulloch</cx:pt>
          <cx:pt idx="187">Bruce McDonald</cx:pt>
          <cx:pt idx="188">Bruce Paltrow</cx:pt>
          <cx:pt idx="189">Bryan Barber</cx:pt>
          <cx:pt idx="190">Bryan Singer</cx:pt>
          <cx:pt idx="191">Burr Steers</cx:pt>
          <cx:pt idx="192">Byron Howard</cx:pt>
          <cx:pt idx="193">C. Jay Cox</cx:pt>
          <cx:pt idx="194">Cal Brunker</cx:pt>
          <cx:pt idx="195">Callie Khouri</cx:pt>
          <cx:pt idx="196">Cameron Crowe</cx:pt>
          <cx:pt idx="197">Camille Delamarre</cx:pt>
          <cx:pt idx="198">Carl Franklin</cx:pt>
          <cx:pt idx="199">Carl Rinsch</cx:pt>
          <cx:pt idx="200">Carlos Carrera</cx:pt>
          <cx:pt idx="201">Carlos Saldanha</cx:pt>
          <cx:pt idx="202">Carlos Saura</cx:pt>
          <cx:pt idx="203">Carmen Marron</cx:pt>
          <cx:pt idx="204">Carol Reed</cx:pt>
          <cx:pt idx="205">Caroline Link</cx:pt>
          <cx:pt idx="206">Carroll Ballard</cx:pt>
          <cx:pt idx="207">Carter Smith</cx:pt>
          <cx:pt idx="208">Catherine Gund</cx:pt>
          <cx:pt idx="209">Catherine Hardwicke</cx:pt>
          <cx:pt idx="210">Cathy Malkasian</cx:pt>
          <cx:pt idx="211">Cecil B. DeMille</cx:pt>
          <cx:pt idx="212">Cédric Klapisch</cx:pt>
          <cx:pt idx="213">Cedric Nicolas-Troyan</cx:pt>
          <cx:pt idx="214">Chan-wook Park</cx:pt>
          <cx:pt idx="215">Charles Ferguson</cx:pt>
          <cx:pt idx="216">Charles Herman-Wurmfeld</cx:pt>
          <cx:pt idx="217">Charles Martin Smith</cx:pt>
          <cx:pt idx="218">Charles Robert Carner</cx:pt>
          <cx:pt idx="219">Charles S. Dutton</cx:pt>
          <cx:pt idx="220">Charles Shyer</cx:pt>
          <cx:pt idx="221">Charles Stone III</cx:pt>
          <cx:pt idx="222">Charles T. Kanganis</cx:pt>
          <cx:pt idx="223">Charlie Kaufman</cx:pt>
          <cx:pt idx="224">Chatrichalerm Yukol</cx:pt>
          <cx:pt idx="225">Chia-Liang Liu</cx:pt>
          <cx:pt idx="226">Chris Buck</cx:pt>
          <cx:pt idx="227">Chris Butler</cx:pt>
          <cx:pt idx="228">Chris Carter</cx:pt>
          <cx:pt idx="229">Chris Columbus</cx:pt>
          <cx:pt idx="230">Chris Eyre</cx:pt>
          <cx:pt idx="231">Chris Gorak</cx:pt>
          <cx:pt idx="232">Chris Kentis</cx:pt>
          <cx:pt idx="233">Chris Koch</cx:pt>
          <cx:pt idx="234">Chris Miller</cx:pt>
          <cx:pt idx="235">Chris Nahon</cx:pt>
          <cx:pt idx="236">Chris Noonan</cx:pt>
          <cx:pt idx="237">Chris Paine</cx:pt>
          <cx:pt idx="238">Chris Roberts</cx:pt>
          <cx:pt idx="239">Chris Rock</cx:pt>
          <cx:pt idx="240">Chris Stokes</cx:pt>
          <cx:pt idx="241">Chris Wedge</cx:pt>
          <cx:pt idx="242">Chris Weitz</cx:pt>
          <cx:pt idx="243">Christian Alvart</cx:pt>
          <cx:pt idx="244">Christian Carion</cx:pt>
          <cx:pt idx="245">Christian Ditter</cx:pt>
          <cx:pt idx="246">Christian Duguay</cx:pt>
          <cx:pt idx="247">Christian E. Christiansen</cx:pt>
          <cx:pt idx="248">Christian Volckman</cx:pt>
          <cx:pt idx="249">Christine Jeffs</cx:pt>
          <cx:pt idx="250">Christophe Barratier</cx:pt>
          <cx:pt idx="251">Christophe Gans</cx:pt>
          <cx:pt idx="252">Christopher Cain</cx:pt>
          <cx:pt idx="253">Christopher Erskin</cx:pt>
          <cx:pt idx="254">Christopher Guest</cx:pt>
          <cx:pt idx="255">Christopher Landon</cx:pt>
          <cx:pt idx="256">Christopher Leitch</cx:pt>
          <cx:pt idx="257">Christopher McQuarrie</cx:pt>
          <cx:pt idx="258">Christopher Scott Cherot</cx:pt>
          <cx:pt idx="259">Christopher Smith</cx:pt>
          <cx:pt idx="260">Christopher Spencer</cx:pt>
          <cx:pt idx="261">Chuan Lu</cx:pt>
          <cx:pt idx="262">Chuck Russell</cx:pt>
          <cx:pt idx="263">Chuck Sheetz</cx:pt>
          <cx:pt idx="264">Ciarán Foy</cx:pt>
          <cx:pt idx="265">Clare Kilner</cx:pt>
          <cx:pt idx="266">Clark Gregg</cx:pt>
          <cx:pt idx="267">Clark Johnson</cx:pt>
          <cx:pt idx="268">Claude Chabrol</cx:pt>
          <cx:pt idx="269">Claude Miller</cx:pt>
          <cx:pt idx="270">Claudia Llosa</cx:pt>
          <cx:pt idx="271">Claudia Sainte-Luce</cx:pt>
          <cx:pt idx="272">Clay Kaytis</cx:pt>
          <cx:pt idx="273">Clint Eastwood</cx:pt>
          <cx:pt idx="274">Clive Barker</cx:pt>
          <cx:pt idx="275">Cody Cameron</cx:pt>
          <cx:pt idx="276">Colin Higgins</cx:pt>
          <cx:pt idx="277">Colin Strause</cx:pt>
          <cx:pt idx="278">Colin Trevorrow</cx:pt>
          <cx:pt idx="279">Corey Yuen</cx:pt>
          <cx:pt idx="280">Cory Edwards</cx:pt>
          <cx:pt idx="281">Costa-Gavras</cx:pt>
          <cx:pt idx="282">Courtney Hunt</cx:pt>
          <cx:pt idx="283">Courtney Solomon</cx:pt>
          <cx:pt idx="284">Craig Bolotin</cx:pt>
          <cx:pt idx="285">Craig Brewer</cx:pt>
          <cx:pt idx="286">Craig Gillespie</cx:pt>
          <cx:pt idx="287">Craig Mazin</cx:pt>
          <cx:pt idx="288">Craig R. Baxley</cx:pt>
          <cx:pt idx="289">Craig Zobel</cx:pt>
          <cx:pt idx="290">Cristian Mungiu</cx:pt>
          <cx:pt idx="291">Curtis Hanson</cx:pt>
          <cx:pt idx="292">Cyrus Nowrasteh</cx:pt>
          <cx:pt idx="293">D.J. Caruso</cx:pt>
          <cx:pt idx="294">Dagur Kári</cx:pt>
          <cx:pt idx="295">Daisy von Scherler Mayer</cx:pt>
          <cx:pt idx="296">Damian Nieman</cx:pt>
          <cx:pt idx="297">Damien Dante Wayans</cx:pt>
          <cx:pt idx="298">Damien O'Donnell</cx:pt>
          <cx:pt idx="299">Damon Santostefano</cx:pt>
          <cx:pt idx="300">Dan Cutforth</cx:pt>
          <cx:pt idx="301">Dan Fogelman</cx:pt>
          <cx:pt idx="302">Dan Gilroy</cx:pt>
          <cx:pt idx="303">Dan Harris</cx:pt>
          <cx:pt idx="304">Dan Mazer</cx:pt>
          <cx:pt idx="305">Dan Rush</cx:pt>
          <cx:pt idx="306">Dan Scanlon</cx:pt>
          <cx:pt idx="307">Dan Trachtenberg</cx:pt>
          <cx:pt idx="308">Daniel Algrant</cx:pt>
          <cx:pt idx="309">Daniel Barber</cx:pt>
          <cx:pt idx="310">Daniel Barnz</cx:pt>
          <cx:pt idx="311">Daniel Espinosa</cx:pt>
          <cx:pt idx="312">Daniel Lee</cx:pt>
          <cx:pt idx="313">Daniel Myrick</cx:pt>
          <cx:pt idx="314">Daniel Sackheim</cx:pt>
          <cx:pt idx="315">Daniel Stamm</cx:pt>
          <cx:pt idx="316">Danny Boyle</cx:pt>
          <cx:pt idx="317">Danny Cannon</cx:pt>
          <cx:pt idx="318">Danny DeVito</cx:pt>
          <cx:pt idx="319">Danny Leiner</cx:pt>
          <cx:pt idx="320">Danny Pang</cx:pt>
          <cx:pt idx="321">Danny Steinmann</cx:pt>
          <cx:pt idx="322">Dario Argento</cx:pt>
          <cx:pt idx="323">Darnell Martin</cx:pt>
          <cx:pt idx="324">Darren Aronofsky</cx:pt>
          <cx:pt idx="325">Darren Grant</cx:pt>
          <cx:pt idx="326">Darren Lynn Bousman</cx:pt>
          <cx:pt idx="327">Darren Stein</cx:pt>
          <cx:pt idx="328">Daryl Wein</cx:pt>
          <cx:pt idx="329">Dave Borthwick</cx:pt>
          <cx:pt idx="330">Dave Green</cx:pt>
          <cx:pt idx="331">Dave McKean</cx:pt>
          <cx:pt idx="332">Dave Meyers</cx:pt>
          <cx:pt idx="333">David Anspaugh</cx:pt>
          <cx:pt idx="334">David Atkins</cx:pt>
          <cx:pt idx="335">David Ayer</cx:pt>
          <cx:pt idx="336">David Bowers</cx:pt>
          <cx:pt idx="337">David Boyd</cx:pt>
          <cx:pt idx="338">David Carson</cx:pt>
          <cx:pt idx="339">David Cronenberg</cx:pt>
          <cx:pt idx="340">David Dobkin</cx:pt>
          <cx:pt idx="341">David Duchovny</cx:pt>
          <cx:pt idx="342">David E. Talbert</cx:pt>
          <cx:pt idx="343">David F. Sandberg</cx:pt>
          <cx:pt idx="344">David Fincher</cx:pt>
          <cx:pt idx="345">David Frankel</cx:pt>
          <cx:pt idx="346">David G. Evans</cx:pt>
          <cx:pt idx="347">David Gelb</cx:pt>
          <cx:pt idx="348">David Gordon Green</cx:pt>
          <cx:pt idx="349">David Hackl</cx:pt>
          <cx:pt idx="350">David Jacobson</cx:pt>
          <cx:pt idx="351">David Kellogg</cx:pt>
          <cx:pt idx="352">David Koepp</cx:pt>
          <cx:pt idx="353">David Lean</cx:pt>
          <cx:pt idx="354">David Lynch</cx:pt>
          <cx:pt idx="355">David Mamet</cx:pt>
          <cx:pt idx="356">David McNally</cx:pt>
          <cx:pt idx="357">David Mirkin</cx:pt>
          <cx:pt idx="358">David Moreau</cx:pt>
          <cx:pt idx="359">David Nixon</cx:pt>
          <cx:pt idx="360">David Nutter</cx:pt>
          <cx:pt idx="361">David O. Russell</cx:pt>
          <cx:pt idx="362">David Palmer</cx:pt>
          <cx:pt idx="363">David R. Ellis</cx:pt>
          <cx:pt idx="364">David Raynr</cx:pt>
          <cx:pt idx="365">David Robert Mitchell</cx:pt>
          <cx:pt idx="366">David S. Goyer</cx:pt>
          <cx:pt idx="367">David S. Ward</cx:pt>
          <cx:pt idx="368">David Schwimmer</cx:pt>
          <cx:pt idx="369">David Silverman</cx:pt>
          <cx:pt idx="370">David Sington</cx:pt>
          <cx:pt idx="371">David Slade</cx:pt>
          <cx:pt idx="372">David Soren</cx:pt>
          <cx:pt idx="373">David Twohy</cx:pt>
          <cx:pt idx="374">David Wain</cx:pt>
          <cx:pt idx="375">David Webb Peoples</cx:pt>
          <cx:pt idx="376">David Yates</cx:pt>
          <cx:pt idx="377">David Zucker</cx:pt>
          <cx:pt idx="378">Davis Guggenheim</cx:pt>
          <cx:pt idx="379">Dean DeBlois</cx:pt>
          <cx:pt idx="380">Dean Israelite</cx:pt>
          <cx:pt idx="381">Dean Parisot</cx:pt>
          <cx:pt idx="382">Dean Wright</cx:pt>
          <cx:pt idx="383">Deb Hagan</cx:pt>
          <cx:pt idx="384">Debra Granik</cx:pt>
          <cx:pt idx="385">Demian Lichtenstein</cx:pt>
          <cx:pt idx="386">Dena Seidel</cx:pt>
          <cx:pt idx="387">Denis Villeneuve</cx:pt>
          <cx:pt idx="388">Dennie Gordon</cx:pt>
          <cx:pt idx="389">Dennis Dugan</cx:pt>
          <cx:pt idx="390">Dennis Iliadis</cx:pt>
          <cx:pt idx="391">Denys Arcand</cx:pt>
          <cx:pt idx="392">Denzel Washington</cx:pt>
          <cx:pt idx="393">Deon Taylor</cx:pt>
          <cx:pt idx="394">Derek Cianfrance</cx:pt>
          <cx:pt idx="395">Derrick Borte</cx:pt>
          <cx:pt idx="396">Des McAnuff</cx:pt>
          <cx:pt idx="397">Dewey Nicks</cx:pt>
          <cx:pt idx="398">Dexter Fletcher</cx:pt>
          <cx:pt idx="399">Diane English</cx:pt>
          <cx:pt idx="400">Diane Keaton</cx:pt>
          <cx:pt idx="401">Dick Richards</cx:pt>
          <cx:pt idx="402">Dinesh D'Souza</cx:pt>
          <cx:pt idx="403">Dito Montiel</cx:pt>
          <cx:pt idx="404">DJ Pooh</cx:pt>
          <cx:pt idx="405">Dominic Sena</cx:pt>
          <cx:pt idx="406">Dominique Othenin-Girard</cx:pt>
          <cx:pt idx="407">Don Bluth</cx:pt>
          <cx:pt idx="408">Don Coscarelli</cx:pt>
          <cx:pt idx="409">Don Hall</cx:pt>
          <cx:pt idx="410">Don Mancini</cx:pt>
          <cx:pt idx="411">Don Michael Paul</cx:pt>
          <cx:pt idx="412">Don Scardino</cx:pt>
          <cx:pt idx="413">Don Siegel</cx:pt>
          <cx:pt idx="414">Donald Petrie</cx:pt>
          <cx:pt idx="415">Doug Lefler</cx:pt>
          <cx:pt idx="416">Doug Liman</cx:pt>
          <cx:pt idx="417">Douglas Aarniokoski</cx:pt>
          <cx:pt idx="418">Douglas McGrath</cx:pt>
          <cx:pt idx="419">Drake Doremus</cx:pt>
          <cx:pt idx="420">Drew Barrymore</cx:pt>
          <cx:pt idx="421">Drew Goddard</cx:pt>
          <cx:pt idx="422">Duke Johnson</cx:pt>
          <cx:pt idx="423">Duncan Jones</cx:pt>
          <cx:pt idx="424">Duncan Tucker</cx:pt>
          <cx:pt idx="425">Dustin Hoffman</cx:pt>
          <cx:pt idx="426">Dwight H. Little</cx:pt>
          <cx:pt idx="427">E. Elias Merhige</cx:pt>
          <cx:pt idx="428">E.L. Katz</cx:pt>
          <cx:pt idx="429">Ed Decter</cx:pt>
          <cx:pt idx="430">Ed Gass-Donnelly</cx:pt>
          <cx:pt idx="431">Ed Harris</cx:pt>
          <cx:pt idx="432">Eddie O'Flaherty</cx:pt>
          <cx:pt idx="433">Edgar Wright</cx:pt>
          <cx:pt idx="434">Edward Burns</cx:pt>
          <cx:pt idx="435">Edward Norton</cx:pt>
          <cx:pt idx="436">Edward Zwick</cx:pt>
          <cx:pt idx="437">Efram Potelle</cx:pt>
          <cx:pt idx="438">Ekachai Uekrongtham</cx:pt>
          <cx:pt idx="439">Elaine May</cx:pt>
          <cx:pt idx="440">Eli Roth</cx:pt>
          <cx:pt idx="441">Elia Kazan</cx:pt>
          <cx:pt idx="442">Elizabeth Allen Rosenbaum</cx:pt>
          <cx:pt idx="443">Elizabeth Banks</cx:pt>
          <cx:pt idx="444">Ellory Elkayem</cx:pt>
          <cx:pt idx="445">Emile Ardolino</cx:pt>
          <cx:pt idx="446">Émile Gaudreault</cx:pt>
          <cx:pt idx="447">Emilio Estevez</cx:pt>
          <cx:pt idx="448">Emma-Kate Croghan</cx:pt>
          <cx:pt idx="449">Enrique Begne</cx:pt>
          <cx:pt idx="450">Eric Blakeney</cx:pt>
          <cx:pt idx="451">Eric Bress</cx:pt>
          <cx:pt idx="452">Eric Brevig</cx:pt>
          <cx:pt idx="453">Eric Bross</cx:pt>
          <cx:pt idx="454">Eric Darnell</cx:pt>
          <cx:pt idx="455">Eric Leighton</cx:pt>
          <cx:pt idx="456">Eric Nicholas</cx:pt>
          <cx:pt idx="457">Eric Schaeffer</cx:pt>
          <cx:pt idx="458">Eric Styles</cx:pt>
          <cx:pt idx="459">Eric Valette</cx:pt>
          <cx:pt idx="460">Ericson Core</cx:pt>
          <cx:pt idx="461">Ernest R. Dickerson</cx:pt>
          <cx:pt idx="462">Ernie Barbarash</cx:pt>
          <cx:pt idx="463">Etan Cohen</cx:pt>
          <cx:pt idx="464">Ethan Coen</cx:pt>
          <cx:pt idx="465">Ethan Maniquis</cx:pt>
          <cx:pt idx="466">Eugène Lourié</cx:pt>
          <cx:pt idx="467">Eugenio Derbez</cx:pt>
          <cx:pt idx="468">Evan Goldberg</cx:pt>
          <cx:pt idx="469">Eytan Fox</cx:pt>
          <cx:pt idx="470">F. Gary Gray</cx:pt>
          <cx:pt idx="471">Fabián Bielinsky</cx:pt>
          <cx:pt idx="472">Fatih Akin</cx:pt>
          <cx:pt idx="473">Fede Alvarez</cx:pt>
          <cx:pt idx="474">Fenton Bailey</cx:pt>
          <cx:pt idx="475">Fernando León de Aranoa</cx:pt>
          <cx:pt idx="476">Fernando Meirelles</cx:pt>
          <cx:pt idx="477">Fina Torres</cx:pt>
          <cx:pt idx="478">Finn Taylor</cx:pt>
          <cx:pt idx="479">Florent-Emilio Siri</cx:pt>
          <cx:pt idx="480">Floria Sigismondi</cx:pt>
          <cx:pt idx="481">Florian Henckel von Donnersmarck</cx:pt>
          <cx:pt idx="482">Floyd Mutrux</cx:pt>
          <cx:pt idx="483">Forest Whitaker</cx:pt>
          <cx:pt idx="484">Francesca Gregorini</cx:pt>
          <cx:pt idx="485">Francis Ford Coppola</cx:pt>
          <cx:pt idx="486">Francis Lawrence</cx:pt>
          <cx:pt idx="487">Franck Khalfoun</cx:pt>
          <cx:pt idx="488">Franco Zeffirelli</cx:pt>
          <cx:pt idx="489">François Girard</cx:pt>
          <cx:pt idx="490">François Ozon</cx:pt>
          <cx:pt idx="491">François Truffaut</cx:pt>
          <cx:pt idx="492">Frank Coraci</cx:pt>
          <cx:pt idx="493">Frank Darabont</cx:pt>
          <cx:pt idx="494">Frank LaLoggia</cx:pt>
          <cx:pt idx="495">Frank Marshall</cx:pt>
          <cx:pt idx="496">Frank Miller</cx:pt>
          <cx:pt idx="497">Frank Nissen</cx:pt>
          <cx:pt idx="498">Frank Oz</cx:pt>
          <cx:pt idx="499">Frank Sebastiano</cx:pt>
          <cx:pt idx="500">Frank Whaley</cx:pt>
          <cx:pt idx="501">Franklin J. Schaffner</cx:pt>
          <cx:pt idx="502">Fred Dekker</cx:pt>
          <cx:pt idx="503">Fred Durst</cx:pt>
          <cx:pt idx="504">Fred Savage</cx:pt>
          <cx:pt idx="505">Fred Schepisi</cx:pt>
          <cx:pt idx="506">Fred Walton</cx:pt>
          <cx:pt idx="507">Fred Wolf</cx:pt>
          <cx:pt idx="508">Frederik Du Chau</cx:pt>
          <cx:pt idx="509">Gabor Csupo</cx:pt>
          <cx:pt idx="510">Gabriele Muccino</cx:pt>
          <cx:pt idx="511">Gareth Edwards</cx:pt>
          <cx:pt idx="512">Gareth Evans</cx:pt>
          <cx:pt idx="513">Garry Marshall</cx:pt>
          <cx:pt idx="514">Garth Jennings</cx:pt>
          <cx:pt idx="515">Gary Chapman</cx:pt>
          <cx:pt idx="516">Gary David Goldberg</cx:pt>
          <cx:pt idx="517">Gary Fleder</cx:pt>
          <cx:pt idx="518">Gary Halvorson</cx:pt>
          <cx:pt idx="519">Gary Hardwick</cx:pt>
          <cx:pt idx="520">Gary McKendry</cx:pt>
          <cx:pt idx="521">Gary Rogers</cx:pt>
          <cx:pt idx="522">Gary Ross</cx:pt>
          <cx:pt idx="523">Gary Sherman</cx:pt>
          <cx:pt idx="524">Gary Shore</cx:pt>
          <cx:pt idx="525">Gary Trousdale</cx:pt>
          <cx:pt idx="526">Gary Winick</cx:pt>
          <cx:pt idx="527">Gaspar Noé</cx:pt>
          <cx:pt idx="528">Gavin Hood</cx:pt>
          <cx:pt idx="529">Gavin O'Connor</cx:pt>
          <cx:pt idx="530">Gene Quintano</cx:pt>
          <cx:pt idx="531">Gene Teigland</cx:pt>
          <cx:pt idx="532">Genndy Tartakovsky</cx:pt>
          <cx:pt idx="533">Geoff Murphy</cx:pt>
          <cx:pt idx="534">Geoffrey Sax</cx:pt>
          <cx:pt idx="535">George A. Romero</cx:pt>
          <cx:pt idx="536">George Armitage</cx:pt>
          <cx:pt idx="537">George Clooney</cx:pt>
          <cx:pt idx="538">George Cukor</cx:pt>
          <cx:pt idx="539">George Gallo</cx:pt>
          <cx:pt idx="540">George Hickenlooper</cx:pt>
          <cx:pt idx="541">George Jackson</cx:pt>
          <cx:pt idx="542">George Lucas</cx:pt>
          <cx:pt idx="543">George Miller</cx:pt>
          <cx:pt idx="544">George Nolfi</cx:pt>
          <cx:pt idx="545">George P. Cosmatos</cx:pt>
          <cx:pt idx="546">George Ratliff</cx:pt>
          <cx:pt idx="547">George Roy Hill</cx:pt>
          <cx:pt idx="548">George Sidney</cx:pt>
          <cx:pt idx="549">George Stevens</cx:pt>
          <cx:pt idx="550">George Tillman Jr.</cx:pt>
          <cx:pt idx="551">Gérard Krawczyk</cx:pt>
          <cx:pt idx="552">Gil Junger</cx:pt>
          <cx:pt idx="553">Gil Kenan</cx:pt>
          <cx:pt idx="554">Gilles Paquet-Brenner</cx:pt>
          <cx:pt idx="555">Gillian Armstrong</cx:pt>
          <cx:pt idx="556">Gina Prince-Bythewood</cx:pt>
          <cx:pt idx="557">Giuseppe Tornatore</cx:pt>
          <cx:pt idx="558">Glen Morgan</cx:pt>
          <cx:pt idx="559">Glenn Ficarra</cx:pt>
          <cx:pt idx="560">Gonzalo López-Gallego</cx:pt>
          <cx:pt idx="561">Goran Dukic</cx:pt>
          <cx:pt idx="562">Gordon Chan</cx:pt>
          <cx:pt idx="563">Gore Verbinski</cx:pt>
          <cx:pt idx="564">Graham Annable</cx:pt>
          <cx:pt idx="565">Grant Heslov</cx:pt>
          <cx:pt idx="566">Greg Berlanti</cx:pt>
          <cx:pt idx="567">Greg Coolidge</cx:pt>
          <cx:pt idx="568">Greg Harrison</cx:pt>
          <cx:pt idx="569">Greg Mottola</cx:pt>
          <cx:pt idx="570">Gregor Jordan</cx:pt>
          <cx:pt idx="571">Gregory Hoblit</cx:pt>
          <cx:pt idx="572">Gregory Jacobs</cx:pt>
          <cx:pt idx="573">Gregory Nava</cx:pt>
          <cx:pt idx="574">Gregory Poirier</cx:pt>
          <cx:pt idx="575">Gregory Widen</cx:pt>
          <cx:pt idx="576">Griffin Dunne</cx:pt>
          <cx:pt idx="577">Guillaume Canet</cx:pt>
          <cx:pt idx="578">Guillermo del Toro</cx:pt>
          <cx:pt idx="579">Gurinder Chadha</cx:pt>
          <cx:pt idx="580">Gus Van Sant</cx:pt>
          <cx:pt idx="581">Guy Hamilton</cx:pt>
          <cx:pt idx="582">Guy Maddin</cx:pt>
          <cx:pt idx="583">Guy Ritchie</cx:pt>
          <cx:pt idx="584">Hal Haberman</cx:pt>
          <cx:pt idx="585">Hal Needham</cx:pt>
          <cx:pt idx="586">Ham Tran</cx:pt>
          <cx:pt idx="587">Hans Canosa</cx:pt>
          <cx:pt idx="588">Hans Petter Moland</cx:pt>
          <cx:pt idx="589">Harald Zwart</cx:pt>
          <cx:pt idx="590">Hark Tsui</cx:pt>
          <cx:pt idx="591">Harley Cokeliss</cx:pt>
          <cx:pt idx="592">Harmony Korine</cx:pt>
          <cx:pt idx="593">Harold Becker</cx:pt>
          <cx:pt idx="594">Harold Cronk</cx:pt>
          <cx:pt idx="595">Harold Ramis</cx:pt>
          <cx:pt idx="596">Harry Beaumont</cx:pt>
          <cx:pt idx="597">Harry Elfont</cx:pt>
          <cx:pt idx="598">Hart Bochner</cx:pt>
          <cx:pt idx="599">Heidi Ewing</cx:pt>
          <cx:pt idx="600">Henry Alex Rubin</cx:pt>
          <cx:pt idx="601">Henry Bean</cx:pt>
          <cx:pt idx="602">Henry Hobson</cx:pt>
          <cx:pt idx="603">Henry Joost</cx:pt>
          <cx:pt idx="604">Henry Koster</cx:pt>
          <cx:pt idx="605">Henry Selick</cx:pt>
          <cx:pt idx="606">Herbert Ross</cx:pt>
          <cx:pt idx="607">Hilary Brougher</cx:pt>
          <cx:pt idx="608">Hironobu Sakaguchi</cx:pt>
          <cx:pt idx="609">Hitoshi Matsumoto</cx:pt>
          <cx:pt idx="610">Howard Deutch</cx:pt>
          <cx:pt idx="611">Howard Zieff</cx:pt>
          <cx:pt idx="612">Hoyt Yeatman</cx:pt>
          <cx:pt idx="613">Hsiao-Hsien Hou</cx:pt>
          <cx:pt idx="614">Huck Botko</cx:pt>
          <cx:pt idx="615">Hue Rhodes</cx:pt>
          <cx:pt idx="616">Hugh Hudson</cx:pt>
          <cx:pt idx="617">Hugh Johnson</cx:pt>
          <cx:pt idx="618">Hugh Wilson</cx:pt>
          <cx:pt idx="619">Hunter Richards</cx:pt>
          <cx:pt idx="620">Hyung-rae Shim</cx:pt>
          <cx:pt idx="621">Iain Softley</cx:pt>
          <cx:pt idx="622">Ice Cube</cx:pt>
          <cx:pt idx="623">Igor Kovalyov</cx:pt>
          <cx:pt idx="624">Ira Sachs</cx:pt>
          <cx:pt idx="625">Irvin Kershner</cx:pt>
          <cx:pt idx="626">Irwin Winkler</cx:pt>
          <cx:pt idx="627">Isabel Coixet</cx:pt>
          <cx:pt idx="628">István Szabó</cx:pt>
          <cx:pt idx="629">Ivan Reitman</cx:pt>
          <cx:pt idx="630">J Blakeson</cx:pt>
          <cx:pt idx="631">J.A. Bayona</cx:pt>
          <cx:pt idx="632">J.B. Rogers</cx:pt>
          <cx:pt idx="633">J.C. Chandor</cx:pt>
          <cx:pt idx="634">J.J. Abrams</cx:pt>
          <cx:pt idx="635">J.S. Cardone</cx:pt>
          <cx:pt idx="636">Jack Sholder</cx:pt>
          <cx:pt idx="637">Jacob Aaron Estes</cx:pt>
          <cx:pt idx="638">Jacques Perrin</cx:pt>
          <cx:pt idx="639">Jafar Panahi</cx:pt>
          <cx:pt idx="640">Jake Kasdan</cx:pt>
          <cx:pt idx="641">Jake Paltrow</cx:pt>
          <cx:pt idx="642">Jake Schreier</cx:pt>
          <cx:pt idx="643">Jamal Hill</cx:pt>
          <cx:pt idx="644">James Algar</cx:pt>
          <cx:pt idx="645">James Bidgood</cx:pt>
          <cx:pt idx="646">James Bobin</cx:pt>
          <cx:pt idx="647">James Bridges</cx:pt>
          <cx:pt idx="648">James Cameron</cx:pt>
          <cx:pt idx="649">James Cox</cx:pt>
          <cx:pt idx="650">James David Pasternak</cx:pt>
          <cx:pt idx="651">James DeMonaco</cx:pt>
          <cx:pt idx="652">James Dodson</cx:pt>
          <cx:pt idx="653">James Fargo</cx:pt>
          <cx:pt idx="654">James Foley</cx:pt>
          <cx:pt idx="655">James Gray</cx:pt>
          <cx:pt idx="656">James Gunn</cx:pt>
          <cx:pt idx="657">James Isaac</cx:pt>
          <cx:pt idx="658">James Ivory</cx:pt>
          <cx:pt idx="659">James L. Brooks</cx:pt>
          <cx:pt idx="660">James Manera</cx:pt>
          <cx:pt idx="661">James Mangold</cx:pt>
          <cx:pt idx="662">James Marsh</cx:pt>
          <cx:pt idx="663">James Mather</cx:pt>
          <cx:pt idx="664">James McTeigue</cx:pt>
          <cx:pt idx="665">James Mottern</cx:pt>
          <cx:pt idx="666">James Ponsoldt</cx:pt>
          <cx:pt idx="667">James Toback</cx:pt>
          <cx:pt idx="668">James Wan</cx:pt>
          <cx:pt idx="669">James Watkins</cx:pt>
          <cx:pt idx="670">James Wong</cx:pt>
          <cx:pt idx="671">Jamie Babbit</cx:pt>
          <cx:pt idx="672">Jamie Blanks</cx:pt>
          <cx:pt idx="673">Jamie Travis</cx:pt>
          <cx:pt idx="674">Jan de Bont</cx:pt>
          <cx:pt idx="675">Jane Campion</cx:pt>
          <cx:pt idx="676">Janusz Kaminski</cx:pt>
          <cx:pt idx="677">Jared Hess</cx:pt>
          <cx:pt idx="678">Jason Alexander</cx:pt>
          <cx:pt idx="679">Jason Bateman</cx:pt>
          <cx:pt idx="680">Jason Eisener</cx:pt>
          <cx:pt idx="681">Jason Friedberg</cx:pt>
          <cx:pt idx="682">Jason Moore</cx:pt>
          <cx:pt idx="683">Jason Reitman</cx:pt>
          <cx:pt idx="684">Jason Zada</cx:pt>
          <cx:pt idx="685">Jaume Balagueró</cx:pt>
          <cx:pt idx="686">Jaume Collet-Serra</cx:pt>
          <cx:pt idx="687">Jay Chandrasekhar</cx:pt>
          <cx:pt idx="688">Jay Duplass</cx:pt>
          <cx:pt idx="689">Jay Levey</cx:pt>
          <cx:pt idx="690">Jay Roach</cx:pt>
          <cx:pt idx="691">Jay Russell</cx:pt>
          <cx:pt idx="692">Jean-François Richet</cx:pt>
          <cx:pt idx="693">Jean-Jacques Annaud</cx:pt>
          <cx:pt idx="694">Jean-Jacques Mantello</cx:pt>
          <cx:pt idx="695">Jean-Marc Vallée</cx:pt>
          <cx:pt idx="696">Jean-Marie Poiré</cx:pt>
          <cx:pt idx="697">Jeannot Szwarc</cx:pt>
          <cx:pt idx="698">Jean-Paul Rappeneau</cx:pt>
          <cx:pt idx="699">Jean-Pierre Jeunet</cx:pt>
          <cx:pt idx="700">Jeb Stuart</cx:pt>
          <cx:pt idx="701">Jee-woon Kim</cx:pt>
          <cx:pt idx="702">Jeff Burr</cx:pt>
          <cx:pt idx="703">Jeff Franklin</cx:pt>
          <cx:pt idx="704">Jeff Garlin</cx:pt>
          <cx:pt idx="705">Jeff Kanew</cx:pt>
          <cx:pt idx="706">Jeff Lowell</cx:pt>
          <cx:pt idx="707">Jeff Nichols</cx:pt>
          <cx:pt idx="708">Jeff Schaffer</cx:pt>
          <cx:pt idx="709">Jeff Tremaine</cx:pt>
          <cx:pt idx="710">Jeff Wadlow</cx:pt>
          <cx:pt idx="711">Jeffrey W. Byrd</cx:pt>
          <cx:pt idx="712">Je-kyu Kang</cx:pt>
          <cx:pt idx="713">Jennifer Flackett</cx:pt>
          <cx:pt idx="714">Jennifer Wynne Farmer</cx:pt>
          <cx:pt idx="715">Jennifer Yuh Nelson</cx:pt>
          <cx:pt idx="716">Jeremy Degruson</cx:pt>
          <cx:pt idx="717">Jeremy Leven</cx:pt>
          <cx:pt idx="718">Jeremy Saulnier</cx:pt>
          <cx:pt idx="719">Jerome Robbins</cx:pt>
          <cx:pt idx="720">Jerry Jameson</cx:pt>
          <cx:pt idx="721">Jerry Zaks</cx:pt>
          <cx:pt idx="722">Jerry Zucker</cx:pt>
          <cx:pt idx="723">Jesse Dylan</cx:pt>
          <cx:pt idx="724">Jesse Peretz</cx:pt>
          <cx:pt idx="725">Jesse Vaughan</cx:pt>
          <cx:pt idx="726">Jessie Nelson</cx:pt>
          <cx:pt idx="727">Jessy Terrero</cx:pt>
          <cx:pt idx="728">Jez Butterworth</cx:pt>
          <cx:pt idx="729">Jill Sprecher</cx:pt>
          <cx:pt idx="730">Jim Abrahams</cx:pt>
          <cx:pt idx="731">Jim Fall</cx:pt>
          <cx:pt idx="732">Jim Field Smith</cx:pt>
          <cx:pt idx="733">Jim Gillespie</cx:pt>
          <cx:pt idx="734">Jim Goddard</cx:pt>
          <cx:pt idx="735">Jim Hanon</cx:pt>
          <cx:pt idx="736">Jim Mickle</cx:pt>
          <cx:pt idx="737">Jim Sheridan</cx:pt>
          <cx:pt idx="738">Jim Sonzero</cx:pt>
          <cx:pt idx="739">Jimmy Hayward</cx:pt>
          <cx:pt idx="740">Jirí Menzel</cx:pt>
          <cx:pt idx="741">Joan Chen</cx:pt>
          <cx:pt idx="742">Joby Harold</cx:pt>
          <cx:pt idx="743">Jodie Foster</cx:pt>
          <cx:pt idx="744">Jody Hill</cx:pt>
          <cx:pt idx="745">Joe Berlinger</cx:pt>
          <cx:pt idx="746">Joe Camp</cx:pt>
          <cx:pt idx="747">Joe Carnahan</cx:pt>
          <cx:pt idx="748">Joe Chappelle</cx:pt>
          <cx:pt idx="749">Joe Charbanic</cx:pt>
          <cx:pt idx="750">Joe Cornish</cx:pt>
          <cx:pt idx="751">Joe Dante</cx:pt>
          <cx:pt idx="752">Joe Johnston</cx:pt>
          <cx:pt idx="753">Joe Nussbaum</cx:pt>
          <cx:pt idx="754">Joe Pytka</cx:pt>
          <cx:pt idx="755">Joe Roth</cx:pt>
          <cx:pt idx="756">Joe Swanberg</cx:pt>
          <cx:pt idx="757">Joe Wright</cx:pt>
          <cx:pt idx="758">Joel Coen</cx:pt>
          <cx:pt idx="759">Joel Edgerton</cx:pt>
          <cx:pt idx="760">Joel Gallen</cx:pt>
          <cx:pt idx="761">Joel Schumacher</cx:pt>
          <cx:pt idx="762">Joel Zwick</cx:pt>
          <cx:pt idx="763">Joey Lauren Adams</cx:pt>
          <cx:pt idx="764">John A. Davis</cx:pt>
          <cx:pt idx="765">John Badham</cx:pt>
          <cx:pt idx="766">John Bonito</cx:pt>
          <cx:pt idx="767">John Boorman</cx:pt>
          <cx:pt idx="768">John 'Bud' Cardos</cx:pt>
          <cx:pt idx="769">John Cameron Mitchell</cx:pt>
          <cx:pt idx="770">John Carl Buechler</cx:pt>
          <cx:pt idx="771">John Carney</cx:pt>
          <cx:pt idx="772">John Carpenter</cx:pt>
          <cx:pt idx="773">John Cornell</cx:pt>
          <cx:pt idx="774">John Crowley</cx:pt>
          <cx:pt idx="775">John Curran</cx:pt>
          <cx:pt idx="776">John Dahl</cx:pt>
          <cx:pt idx="777">John Duigan</cx:pt>
          <cx:pt idx="778">John Eng</cx:pt>
          <cx:pt idx="779">John Erick Dowdle</cx:pt>
          <cx:pt idx="780">John Fortenberry</cx:pt>
          <cx:pt idx="781">John Francis Daley</cx:pt>
          <cx:pt idx="782">John Frankenheimer</cx:pt>
          <cx:pt idx="783">John G. Avildsen</cx:pt>
          <cx:pt idx="784">John Gatins</cx:pt>
          <cx:pt idx="785">John Glen</cx:pt>
          <cx:pt idx="786">John Gray</cx:pt>
          <cx:pt idx="787">John H. Lee</cx:pt>
          <cx:pt idx="788">John Hamburg</cx:pt>
          <cx:pt idx="789">John Herzfeld</cx:pt>
          <cx:pt idx="790">John Hillcoat</cx:pt>
          <cx:pt idx="791">John Hoffman</cx:pt>
          <cx:pt idx="792">John Lafia</cx:pt>
          <cx:pt idx="793">John Landis</cx:pt>
          <cx:pt idx="794">John Lasseter</cx:pt>
          <cx:pt idx="795">John Lee Hancock</cx:pt>
          <cx:pt idx="796">John Luessenhop</cx:pt>
          <cx:pt idx="797">John Madden</cx:pt>
          <cx:pt idx="798">John Maybury</cx:pt>
          <cx:pt idx="799">John McNaughton</cx:pt>
          <cx:pt idx="800">John McTiernan</cx:pt>
          <cx:pt idx="801">John Michael McDonagh</cx:pt>
          <cx:pt idx="802">John Milius</cx:pt>
          <cx:pt idx="803">John Moore</cx:pt>
          <cx:pt idx="804">John Ottman</cx:pt>
          <cx:pt idx="805">John Pasquin</cx:pt>
          <cx:pt idx="806">John Patrick Shanley</cx:pt>
          <cx:pt idx="807">John Polson</cx:pt>
          <cx:pt idx="808">John Putch</cx:pt>
          <cx:pt idx="809">John R. Leonetti</cx:pt>
          <cx:pt idx="810">John Sayles</cx:pt>
          <cx:pt idx="811">John Schlesinger</cx:pt>
          <cx:pt idx="812">John Schultz</cx:pt>
          <cx:pt idx="813">John Singleton</cx:pt>
          <cx:pt idx="814">John Stainton</cx:pt>
          <cx:pt idx="815">John Stockwell</cx:pt>
          <cx:pt idx="816">John Waters</cx:pt>
          <cx:pt idx="817">John Wells</cx:pt>
          <cx:pt idx="818">John Whitesell</cx:pt>
          <cx:pt idx="819">John Woo</cx:pt>
          <cx:pt idx="820">Johnnie To</cx:pt>
          <cx:pt idx="821">Johnny Remo</cx:pt>
          <cx:pt idx="822">Jon Amiel</cx:pt>
          <cx:pt idx="823">Jon Avnet</cx:pt>
          <cx:pt idx="824">Jon Favreau</cx:pt>
          <cx:pt idx="825">Jon Gunn</cx:pt>
          <cx:pt idx="826">Jon Hess</cx:pt>
          <cx:pt idx="827">Jon Hurwitz</cx:pt>
          <cx:pt idx="828">Jon Kasdan</cx:pt>
          <cx:pt idx="829">Jon Lucas</cx:pt>
          <cx:pt idx="830">Jon M. Chu</cx:pt>
          <cx:pt idx="831">Jon Poll</cx:pt>
          <cx:pt idx="832">Jon Shear</cx:pt>
          <cx:pt idx="833">Jon Stewart</cx:pt>
          <cx:pt idx="834">Jon Turteltaub</cx:pt>
          <cx:pt idx="835">Jonas Åkerlund</cx:pt>
          <cx:pt idx="836">Jonas Elmer</cx:pt>
          <cx:pt idx="837">Jonathan Caouette</cx:pt>
          <cx:pt idx="838">Jonathan Dayton</cx:pt>
          <cx:pt idx="839">Jonathan Demme</cx:pt>
          <cx:pt idx="840">Jonathan Frakes</cx:pt>
          <cx:pt idx="841">Jonathan Glazer</cx:pt>
          <cx:pt idx="842">Jonathan Hensleigh</cx:pt>
          <cx:pt idx="843">Jonathan Kaplan</cx:pt>
          <cx:pt idx="844">Jonathan Kesselman</cx:pt>
          <cx:pt idx="845">Jonathan Levine</cx:pt>
          <cx:pt idx="846">Jonathan Liebesman</cx:pt>
          <cx:pt idx="847">Jonathan Lynn</cx:pt>
          <cx:pt idx="848">Jonathan Mostow</cx:pt>
          <cx:pt idx="849">Jonathan Newman</cx:pt>
          <cx:pt idx="850">Jonathan Teplitzky</cx:pt>
          <cx:pt idx="851">Joon-ho Bong</cx:pt>
          <cx:pt idx="852">Jorge Blanco</cx:pt>
          <cx:pt idx="853">Jorge R. Gutiérrez</cx:pt>
          <cx:pt idx="854">Jorge Ramírez Suárez</cx:pt>
          <cx:pt idx="855">Jorma Taccone</cx:pt>
          <cx:pt idx="856">José Luis Valenzuela</cx:pt>
          <cx:pt idx="857">José Padilha</cx:pt>
          <cx:pt idx="858">Josef Rusnak</cx:pt>
          <cx:pt idx="859">Joseph Dorman</cx:pt>
          <cx:pt idx="860">Joseph Gordon-Levitt</cx:pt>
          <cx:pt idx="861">Joseph Kahn</cx:pt>
          <cx:pt idx="862">Joseph Kosinski</cx:pt>
          <cx:pt idx="863">Joseph L. Mankiewicz</cx:pt>
          <cx:pt idx="864">Joseph Ruben</cx:pt>
          <cx:pt idx="865">Joseph Sargent</cx:pt>
          <cx:pt idx="866">Joseph Zito</cx:pt>
          <cx:pt idx="867">Josh Boone</cx:pt>
          <cx:pt idx="868">Josh Gordon</cx:pt>
          <cx:pt idx="869">Josh Schwartz</cx:pt>
          <cx:pt idx="870">Josh Trank</cx:pt>
          <cx:pt idx="871">Joshua Marston</cx:pt>
          <cx:pt idx="872">Joshua Michael Stern</cx:pt>
          <cx:pt idx="873">Joshua Oppenheimer</cx:pt>
          <cx:pt idx="874">Joshua Seftel</cx:pt>
          <cx:pt idx="875">Joshua Tickell</cx:pt>
          <cx:pt idx="876">Joss Whedon</cx:pt>
          <cx:pt idx="877">Juan Carlos Fresnadillo</cx:pt>
          <cx:pt idx="878">Juan José Campanella</cx:pt>
          <cx:pt idx="879">Judd Apatow</cx:pt>
          <cx:pt idx="880">Julian Jarrold</cx:pt>
          <cx:pt idx="881">Julian Schnabel</cx:pt>
          <cx:pt idx="882">Julie Anne Robinson</cx:pt>
          <cx:pt idx="883">Julie Taymor</cx:pt>
          <cx:pt idx="884">Julio DePietro</cx:pt>
          <cx:pt idx="885">Jun Falkenstein</cx:pt>
          <cx:pt idx="886">Justin Chadwick</cx:pt>
          <cx:pt idx="887">Justin Dillon</cx:pt>
          <cx:pt idx="888">Justin Kerrigan</cx:pt>
          <cx:pt idx="889">Justin Lin</cx:pt>
          <cx:pt idx="890">Justin Zackham</cx:pt>
          <cx:pt idx="891">Kaige Chen</cx:pt>
          <cx:pt idx="892">Karan Johar</cx:pt>
          <cx:pt idx="893">Karen Moncrieff</cx:pt>
          <cx:pt idx="894">Karey Kirkpatrick</cx:pt>
          <cx:pt idx="895">Karim Aïnouz</cx:pt>
          <cx:pt idx="896">Kar-Wai Wong</cx:pt>
          <cx:pt idx="897">Karyn Kusama</cx:pt>
          <cx:pt idx="898">Kasi Lemmons</cx:pt>
          <cx:pt idx="899">Kat Coiro</cx:pt>
          <cx:pt idx="900">Kate Barker-Froyland</cx:pt>
          <cx:pt idx="901">Kate Connor</cx:pt>
          <cx:pt idx="902">Katherine Dieckmann</cx:pt>
          <cx:pt idx="903">Kathryn Bigelow</cx:pt>
          <cx:pt idx="904">Katsuhiro Ôtomo</cx:pt>
          <cx:pt idx="905">Katt Shea</cx:pt>
          <cx:pt idx="906">Kay Pollak</cx:pt>
          <cx:pt idx="907">Keenen Ivory Wayans</cx:pt>
          <cx:pt idx="908">Keith Gordon</cx:pt>
          <cx:pt idx="909">Kelly Asbury</cx:pt>
          <cx:pt idx="910">Kelly Makin</cx:pt>
          <cx:pt idx="911">Kelly Reichardt</cx:pt>
          <cx:pt idx="912">Ken Kwapis</cx:pt>
          <cx:pt idx="913">Ken Scott</cx:pt>
          <cx:pt idx="914">Kenneth Branagh</cx:pt>
          <cx:pt idx="915">Kenneth Johnson</cx:pt>
          <cx:pt idx="916">Kenneth Lonergan</cx:pt>
          <cx:pt idx="917">Kenny Ortega</cx:pt>
          <cx:pt idx="918">Kent Alterman</cx:pt>
          <cx:pt idx="919">Kerry Conran</cx:pt>
          <cx:pt idx="920">Kevin Allen</cx:pt>
          <cx:pt idx="921">Kevin Bray</cx:pt>
          <cx:pt idx="922">Kevin Brodie</cx:pt>
          <cx:pt idx="923">Kevin Costner</cx:pt>
          <cx:pt idx="924">Kevin Donovan</cx:pt>
          <cx:pt idx="925">Kevin Greutert</cx:pt>
          <cx:pt idx="926">Kevin Hooks</cx:pt>
          <cx:pt idx="927">Kevin Jordan</cx:pt>
          <cx:pt idx="928">Kevin Lima</cx:pt>
          <cx:pt idx="929">Kevin Macdonald</cx:pt>
          <cx:pt idx="930">Kevin Munroe</cx:pt>
          <cx:pt idx="931">Kevin Reynolds</cx:pt>
          <cx:pt idx="932">Kevin Rodney Sullivan</cx:pt>
          <cx:pt idx="933">Kevin Smith</cx:pt>
          <cx:pt idx="934">Kevin Spacey</cx:pt>
          <cx:pt idx="935">Kevin Tancharoen</cx:pt>
          <cx:pt idx="936">Kevin Tenney</cx:pt>
          <cx:pt idx="937">Khalid Mohamed</cx:pt>
          <cx:pt idx="938">Khyentse Norbu</cx:pt>
          <cx:pt idx="939">Kief Davidson</cx:pt>
          <cx:pt idx="940">Kimberly Peirce</cx:pt>
          <cx:pt idx="941">King Vidor</cx:pt>
          <cx:pt idx="942">Kinka Usher</cx:pt>
          <cx:pt idx="943">Kirk De Micco</cx:pt>
          <cx:pt idx="944">Kirk Jones</cx:pt>
          <cx:pt idx="945">Kirk Wong</cx:pt>
          <cx:pt idx="946">Kirsten Sheridan</cx:pt>
          <cx:pt idx="947">Kiyoshi Kurosawa</cx:pt>
          <cx:pt idx="948">Klaus Menzel</cx:pt>
          <cx:pt idx="949">Kris Isacsson</cx:pt>
          <cx:pt idx="950">Kurt Hale</cx:pt>
          <cx:pt idx="951">Kurt Voss</cx:pt>
          <cx:pt idx="952">Kurt Wimmer</cx:pt>
          <cx:pt idx="953">Kyle Balda</cx:pt>
          <cx:pt idx="954">Lajos Koltai</cx:pt>
          <cx:pt idx="955">Lana Wachowski</cx:pt>
          <cx:pt idx="956">Lance Hool</cx:pt>
          <cx:pt idx="957">Lance Mungia</cx:pt>
          <cx:pt idx="958">Larry Blamire</cx:pt>
          <cx:pt idx="959">Larry Charles</cx:pt>
          <cx:pt idx="960">Larry Clark</cx:pt>
          <cx:pt idx="961">Lars von Trier</cx:pt>
          <cx:pt idx="962">Lasse Hallström</cx:pt>
          <cx:pt idx="963">Laurent Tirard</cx:pt>
          <cx:pt idx="964">Laurie Collyer</cx:pt>
          <cx:pt idx="965">Lawrence Guterman</cx:pt>
          <cx:pt idx="966">Lawrence Kasdan</cx:pt>
          <cx:pt idx="967">Léa Pool</cx:pt>
          <cx:pt idx="968">Lee Daniels</cx:pt>
          <cx:pt idx="969">Lee Tamahori</cx:pt>
          <cx:pt idx="970">Lee Toland Krieger</cx:pt>
          <cx:pt idx="971">Leigh Whannell</cx:pt>
          <cx:pt idx="972">Len Wiseman</cx:pt>
          <cx:pt idx="973">Lena Dunham</cx:pt>
          <cx:pt idx="974">Leon Ichaso</cx:pt>
          <cx:pt idx="975">Leonard Nimoy</cx:pt>
          <cx:pt idx="976">Les Mayfield</cx:pt>
          <cx:pt idx="977">Leslie Small</cx:pt>
          <cx:pt idx="978">Leslye Headland</cx:pt>
          <cx:pt idx="979">Levan Gabriadze</cx:pt>
          <cx:pt idx="980">Lewis Gilbert</cx:pt>
          <cx:pt idx="981">Lexi Alexander</cx:pt>
          <cx:pt idx="982">Li Zhang</cx:pt>
          <cx:pt idx="983">Lisa Cholodenko</cx:pt>
          <cx:pt idx="984">Liz Friedlander</cx:pt>
          <cx:pt idx="985">Lloyd Bacon</cx:pt>
          <cx:pt idx="986">Lloyd Kaufman</cx:pt>
          <cx:pt idx="987">Lone Scherfig</cx:pt>
          <cx:pt idx="988">Lorene Scafaria</cx:pt>
          <cx:pt idx="989">Louis C.K.</cx:pt>
          <cx:pt idx="990">Louis Leterrier</cx:pt>
          <cx:pt idx="991">Louis Morneau</cx:pt>
          <cx:pt idx="992">Luc Besson</cx:pt>
          <cx:pt idx="993">Luc Jacquet</cx:pt>
          <cx:pt idx="994">Luca Guadagnino</cx:pt>
          <cx:pt idx="995">Lucio Fulci</cx:pt>
          <cx:pt idx="996">Lucky McKee</cx:pt>
          <cx:pt idx="997">Lucrecia Martel</cx:pt>
          <cx:pt idx="998">Luis Llosa</cx:pt>
          <cx:pt idx="999">Luis Mandoki</cx:pt>
          <cx:pt idx="1000">Luis Valdez</cx:pt>
          <cx:pt idx="1001">Luke Greenfield</cx:pt>
          <cx:pt idx="1002">Lynn Shelton</cx:pt>
          <cx:pt idx="1003">Lynne Ramsay</cx:pt>
          <cx:pt idx="1004">M. Night Shyamalan</cx:pt>
          <cx:pt idx="1005">Mabrouk El Mechri</cx:pt>
          <cx:pt idx="1006">Maggie Carey</cx:pt>
          <cx:pt idx="1007">Maggie Greenwald</cx:pt>
          <cx:pt idx="1008">Malcolm D. Lee</cx:pt>
          <cx:pt idx="1009">Mamoru Hosoda</cx:pt>
          <cx:pt idx="1010">Måns Mårlind</cx:pt>
          <cx:pt idx="1011">Marc Abraham</cx:pt>
          <cx:pt idx="1012">Marc F. Adler</cx:pt>
          <cx:pt idx="1013">Marc Forby</cx:pt>
          <cx:pt idx="1014">Marc Forster</cx:pt>
          <cx:pt idx="1015">Marc Lawrence</cx:pt>
          <cx:pt idx="1016">Marc Levin</cx:pt>
          <cx:pt idx="1017">Marc Schölermann</cx:pt>
          <cx:pt idx="1018">Marc Webb</cx:pt>
          <cx:pt idx="1019">Marco Kreuzpaintner</cx:pt>
          <cx:pt idx="1020">Marco Schnabel</cx:pt>
          <cx:pt idx="1021">Marcos Siega</cx:pt>
          <cx:pt idx="1022">Marcus Dunstan</cx:pt>
          <cx:pt idx="1023">Marcus Raboy</cx:pt>
          <cx:pt idx="1024">Maria Maggenti</cx:pt>
          <cx:pt idx="1025">Marielle Heller</cx:pt>
          <cx:pt idx="1026">Mark A.Z. Dippé</cx:pt>
          <cx:pt idx="1027">Mark Andrews</cx:pt>
          <cx:pt idx="1028">Mark Brown</cx:pt>
          <cx:pt idx="1029">Mark Christopher</cx:pt>
          <cx:pt idx="1030">Mark Dindal</cx:pt>
          <cx:pt idx="1031">Mark Helfrich</cx:pt>
          <cx:pt idx="1032">Mark Herman</cx:pt>
          <cx:pt idx="1033">Mark Illsley</cx:pt>
          <cx:pt idx="1034">Mark L. Lester</cx:pt>
          <cx:pt idx="1035">Mark Mylod</cx:pt>
          <cx:pt idx="1036">Mark Neveldine</cx:pt>
          <cx:pt idx="1037">Mark Osborne</cx:pt>
          <cx:pt idx="1038">Mark Pellington</cx:pt>
          <cx:pt idx="1039">Mark Piznarski</cx:pt>
          <cx:pt idx="1040">Mark Romanek</cx:pt>
          <cx:pt idx="1041">Mark Rosman</cx:pt>
          <cx:pt idx="1042">Mark Rydell</cx:pt>
          <cx:pt idx="1043">Mark Sandrich</cx:pt>
          <cx:pt idx="1044">Mark Steven Johnson</cx:pt>
          <cx:pt idx="1045">Mark Tarlov</cx:pt>
          <cx:pt idx="1046">Mark Tonderai</cx:pt>
          <cx:pt idx="1047">Mark Waters</cx:pt>
          <cx:pt idx="1048">Mars Callahan</cx:pt>
          <cx:pt idx="1049">Martin Brest</cx:pt>
          <cx:pt idx="1050">Martin Campbell</cx:pt>
          <cx:pt idx="1051">Martin Koolhoven</cx:pt>
          <cx:pt idx="1052">Martin Lawrence</cx:pt>
          <cx:pt idx="1053">Martin McDonagh</cx:pt>
          <cx:pt idx="1054">Martin Scorsese</cx:pt>
          <cx:pt idx="1055">Martin Weisz</cx:pt>
          <cx:pt idx="1056">Mary Harron</cx:pt>
          <cx:pt idx="1057">Mary Lambert</cx:pt>
          <cx:pt idx="1058">Mary McGuckian</cx:pt>
          <cx:pt idx="1059">Masayuki Ochiai</cx:pt>
          <cx:pt idx="1060">Mathieu Kassovitz</cx:pt>
          <cx:pt idx="1061">Matt Bettinelli-Olpin</cx:pt>
          <cx:pt idx="1062">Matt Dillon</cx:pt>
          <cx:pt idx="1063">Matt Maiellaro</cx:pt>
          <cx:pt idx="1064">Matt Piedmont</cx:pt>
          <cx:pt idx="1065">Matt Reeves</cx:pt>
          <cx:pt idx="1066">Matt Williams</cx:pt>
          <cx:pt idx="1067">Matthew Diamond</cx:pt>
          <cx:pt idx="1068">Matthew O'Callaghan</cx:pt>
          <cx:pt idx="1069">Matthew Robbins</cx:pt>
          <cx:pt idx="1070">Matthew Vaughn</cx:pt>
          <cx:pt idx="1071">Matty Rich</cx:pt>
          <cx:pt idx="1072">Maurice Joyce</cx:pt>
          <cx:pt idx="1073">Maurizio Benazzo</cx:pt>
          <cx:pt idx="1074">Max Färberböck</cx:pt>
          <cx:pt idx="1075">Max Joseph</cx:pt>
          <cx:pt idx="1076">McG</cx:pt>
          <cx:pt idx="1077">Meiert Avis</cx:pt>
          <cx:pt idx="1078">Mel Brooks</cx:pt>
          <cx:pt idx="1079">Mel Gibson</cx:pt>
          <cx:pt idx="1080">Mel Smith</cx:pt>
          <cx:pt idx="1081">Melvin Van Peebles</cx:pt>
          <cx:pt idx="1082">Mennan Yapo</cx:pt>
          <cx:pt idx="1083">Menno Meyjes</cx:pt>
          <cx:pt idx="1084">Mic Rodgers</cx:pt>
          <cx:pt idx="1085">Michael Anderson</cx:pt>
          <cx:pt idx="1086">Michael Apted</cx:pt>
          <cx:pt idx="1087">Michael Bay</cx:pt>
          <cx:pt idx="1088">Michael Caton-Jones</cx:pt>
          <cx:pt idx="1089">Michael Chapman</cx:pt>
          <cx:pt idx="1090">Michael Cimino</cx:pt>
          <cx:pt idx="1091">Michael Clancy</cx:pt>
          <cx:pt idx="1092">Michael Corrente</cx:pt>
          <cx:pt idx="1093">Michael Cristofer</cx:pt>
          <cx:pt idx="1094">Michael Cuesta</cx:pt>
          <cx:pt idx="1095">Michael D. Sellers</cx:pt>
          <cx:pt idx="1096">Michael Dinner</cx:pt>
          <cx:pt idx="1097">Michael Dougherty</cx:pt>
          <cx:pt idx="1098">Michael Dowse</cx:pt>
          <cx:pt idx="1099">Michael Gornick</cx:pt>
          <cx:pt idx="1100">Michael Haneke</cx:pt>
          <cx:pt idx="1101">Michael Herz</cx:pt>
          <cx:pt idx="1102">Michael Hoffman</cx:pt>
          <cx:pt idx="1103">Michael J. Bassett</cx:pt>
          <cx:pt idx="1104">Michael Landon Jr.</cx:pt>
          <cx:pt idx="1105">Michael Lehmann</cx:pt>
          <cx:pt idx="1106">Michael Lembeck</cx:pt>
          <cx:pt idx="1107">Michael Mann</cx:pt>
          <cx:pt idx="1108">Michael Martin</cx:pt>
          <cx:pt idx="1109">Michael Mayer</cx:pt>
          <cx:pt idx="1110">Michael McCullers</cx:pt>
          <cx:pt idx="1111">Michael McGowan</cx:pt>
          <cx:pt idx="1112">Michael Meredith</cx:pt>
          <cx:pt idx="1113">Michael Moore</cx:pt>
          <cx:pt idx="1114">Michael O. Sajbel</cx:pt>
          <cx:pt idx="1115">Michael Patrick Jann</cx:pt>
          <cx:pt idx="1116">Michael Patrick King</cx:pt>
          <cx:pt idx="1117">Michael Polish</cx:pt>
          <cx:pt idx="1118">Michael Pressman</cx:pt>
          <cx:pt idx="1119">Michael Radford</cx:pt>
          <cx:pt idx="1120">Michael Ritchie</cx:pt>
          <cx:pt idx="1121">Michael Roemer</cx:pt>
          <cx:pt idx="1122">Michael Rymer</cx:pt>
          <cx:pt idx="1123">Michael Schultz</cx:pt>
          <cx:pt idx="1124">Michael Spierig</cx:pt>
          <cx:pt idx="1125">Michael Sucsy</cx:pt>
          <cx:pt idx="1126">Michael Tiddes</cx:pt>
          <cx:pt idx="1127">Michael Tollin</cx:pt>
          <cx:pt idx="1128">Michael Wadleigh</cx:pt>
          <cx:pt idx="1129">Michael Winterbottom</cx:pt>
          <cx:pt idx="1130">Michel Gondry</cx:pt>
          <cx:pt idx="1131">Michel Hazanavicius</cx:pt>
          <cx:pt idx="1132">Michel Leclerc</cx:pt>
          <cx:pt idx="1133">Michel Orion Scott</cx:pt>
          <cx:pt idx="1134">Mick Jackson</cx:pt>
          <cx:pt idx="1135">Mickey Liddell</cx:pt>
          <cx:pt idx="1136">Miguel Arteta</cx:pt>
          <cx:pt idx="1137">Miguel Sapochnik</cx:pt>
          <cx:pt idx="1138">Mikael Håfström</cx:pt>
          <cx:pt idx="1139">Mikael Salomon</cx:pt>
          <cx:pt idx="1140">Mike Bigelow</cx:pt>
          <cx:pt idx="1141">Mike Binder</cx:pt>
          <cx:pt idx="1142">Mike Bruce</cx:pt>
          <cx:pt idx="1143">Mike Cahill</cx:pt>
          <cx:pt idx="1144">Mike Disa</cx:pt>
          <cx:pt idx="1145">Mike Figgis</cx:pt>
          <cx:pt idx="1146">Mike Flanagan</cx:pt>
          <cx:pt idx="1147">Mike Gabriel</cx:pt>
          <cx:pt idx="1148">Mike Judge</cx:pt>
          <cx:pt idx="1149">Mike Leigh</cx:pt>
          <cx:pt idx="1150">Mike Marvin</cx:pt>
          <cx:pt idx="1151">Mike McCoy</cx:pt>
          <cx:pt idx="1152">Mike Mills</cx:pt>
          <cx:pt idx="1153">Mike Mitchell</cx:pt>
          <cx:pt idx="1154">Mike Nawrocki</cx:pt>
          <cx:pt idx="1155">Mike Newell</cx:pt>
          <cx:pt idx="1156">Mike Nichols</cx:pt>
          <cx:pt idx="1157">Mike van Diem</cx:pt>
          <cx:pt idx="1158">Milos Forman</cx:pt>
          <cx:pt idx="1159">Mimi Leder</cx:pt>
          <cx:pt idx="1160">Mira Nair</cx:pt>
          <cx:pt idx="1161">Miranda July</cx:pt>
          <cx:pt idx="1162">Mitch Davis</cx:pt>
          <cx:pt idx="1163">Molly Bernstein</cx:pt>
          <cx:pt idx="1164">Mor Loushy</cx:pt>
          <cx:pt idx="1165">Morgan J. Freeman</cx:pt>
          <cx:pt idx="1166">Morgan Neville</cx:pt>
          <cx:pt idx="1167">Morgan Spurlock</cx:pt>
          <cx:pt idx="1168">Mort Nathan</cx:pt>
          <cx:pt idx="1169">Morten Tyldum</cx:pt>
          <cx:pt idx="1170">Myles Berkowitz</cx:pt>
          <cx:pt idx="1171">Nacho Vigalondo</cx:pt>
          <cx:pt idx="1172">Nadine Labaki</cx:pt>
          <cx:pt idx="1173">Nancy Meyers</cx:pt>
          <cx:pt idx="1174">Nancy Walker</cx:pt>
          <cx:pt idx="1175">Nanette Burstein</cx:pt>
          <cx:pt idx="1176">Nat Faxon</cx:pt>
          <cx:pt idx="1177">Nathan Greno</cx:pt>
          <cx:pt idx="1178">Neema Barnette</cx:pt>
          <cx:pt idx="1179">Neil Burger</cx:pt>
          <cx:pt idx="1180">Neil Jordan</cx:pt>
          <cx:pt idx="1181">Neil LaBute</cx:pt>
          <cx:pt idx="1182">Neil Marshall</cx:pt>
          <cx:pt idx="1183">Neill Blomkamp</cx:pt>
          <cx:pt idx="1184">Neill Dela Llana</cx:pt>
          <cx:pt idx="1185">Nelson McCormick</cx:pt>
          <cx:pt idx="1186">Newt Arnold</cx:pt>
          <cx:pt idx="1187">Nicholas Fackler</cx:pt>
          <cx:pt idx="1188">Nicholas Hytner</cx:pt>
          <cx:pt idx="1189">Nicholas Jarecki</cx:pt>
          <cx:pt idx="1190">Nicholas Meyer</cx:pt>
          <cx:pt idx="1191">Nicholas Stoller</cx:pt>
          <cx:pt idx="1192">Nick Cassavetes</cx:pt>
          <cx:pt idx="1193">Nick Gomez</cx:pt>
          <cx:pt idx="1194">Nick Hamm</cx:pt>
          <cx:pt idx="1195">Nick Hurran</cx:pt>
          <cx:pt idx="1196">Nick Love</cx:pt>
          <cx:pt idx="1197">Nick Tomnay</cx:pt>
          <cx:pt idx="1198">Nicolas Winding Refn</cx:pt>
          <cx:pt idx="1199">Nicole Holofcener</cx:pt>
          <cx:pt idx="1200">Niels Arden Oplev</cx:pt>
          <cx:pt idx="1201">Nigel Cole</cx:pt>
          <cx:pt idx="1202">Niki Caro</cx:pt>
          <cx:pt idx="1203">Nima Nourizadeh</cx:pt>
          <cx:pt idx="1204">Nimród Antal</cx:pt>
          <cx:pt idx="1205">Nnegest Likké</cx:pt>
          <cx:pt idx="1206">Noah Baumbach</cx:pt>
          <cx:pt idx="1207">Noah Buschel</cx:pt>
          <cx:pt idx="1208">Noam Murro</cx:pt>
          <cx:pt idx="1209">Noel Marshall</cx:pt>
          <cx:pt idx="1210">Nora Ephron</cx:pt>
          <cx:pt idx="1211">Norman Ferguson</cx:pt>
          <cx:pt idx="1212">Norman Jewison</cx:pt>
          <cx:pt idx="1213">Ol Parker</cx:pt>
          <cx:pt idx="1214">Olatunde Osunsanmi</cx:pt>
          <cx:pt idx="1215">Ole Bornedal</cx:pt>
          <cx:pt idx="1216">Ole Christian Madsen</cx:pt>
          <cx:pt idx="1217">Oliver Blackburn</cx:pt>
          <cx:pt idx="1218">Oliver Hirschbiegel</cx:pt>
          <cx:pt idx="1219">Oliver Parker</cx:pt>
          <cx:pt idx="1220">Oliver Stone</cx:pt>
          <cx:pt idx="1221">Olivier Assayas</cx:pt>
          <cx:pt idx="1222">Olivier Megaton</cx:pt>
          <cx:pt idx="1223">Oren Moverman</cx:pt>
          <cx:pt idx="1224">Oren Peli</cx:pt>
          <cx:pt idx="1225">Orson Welles</cx:pt>
          <cx:pt idx="1226">P.J. Hogan</cx:pt>
          <cx:pt idx="1227">Pan Nalin</cx:pt>
          <cx:pt idx="1228">Panos Cosmatos</cx:pt>
          <cx:pt idx="1229">Paolo Sorrentino</cx:pt>
          <cx:pt idx="1230">Pascal Arnold</cx:pt>
          <cx:pt idx="1231">Pat O'Connor</cx:pt>
          <cx:pt idx="1232">Patrice Leconte</cx:pt>
          <cx:pt idx="1233">Patricia Cardoso</cx:pt>
          <cx:pt idx="1234">Patricia Riggen</cx:pt>
          <cx:pt idx="1235">Patricia Rozema</cx:pt>
          <cx:pt idx="1236">Patrick Gilmore</cx:pt>
          <cx:pt idx="1237">Patrick Hughes</cx:pt>
          <cx:pt idx="1238">Patrick Lussier</cx:pt>
          <cx:pt idx="1239">Patrick Read Johnson</cx:pt>
          <cx:pt idx="1240">Patrick Stettner</cx:pt>
          <cx:pt idx="1241">Patrick Tatopoulos</cx:pt>
          <cx:pt idx="1242">Patty Jenkins</cx:pt>
          <cx:pt idx="1243">Paul Abascal</cx:pt>
          <cx:pt idx="1244">Paul Bolger</cx:pt>
          <cx:pt idx="1245">Paul Bunnell</cx:pt>
          <cx:pt idx="1246">Paul Crowder</cx:pt>
          <cx:pt idx="1247">Paul Feig</cx:pt>
          <cx:pt idx="1248">Paul Greengrass</cx:pt>
          <cx:pt idx="1249">Paul Gross</cx:pt>
          <cx:pt idx="1250">Paul Haggis</cx:pt>
          <cx:pt idx="1251">Paul Hunter</cx:pt>
          <cx:pt idx="1252">Paul King</cx:pt>
          <cx:pt idx="1253">Paul Mazursky</cx:pt>
          <cx:pt idx="1254">Paul McGuigan</cx:pt>
          <cx:pt idx="1255">Paul Michael Glaser</cx:pt>
          <cx:pt idx="1256">Paul Schrader</cx:pt>
          <cx:pt idx="1257">Paul Thomas Anderson</cx:pt>
          <cx:pt idx="1258">Paul Tibbitt</cx:pt>
          <cx:pt idx="1259">Paul Verhoeven</cx:pt>
          <cx:pt idx="1260">Paul W.S. Anderson</cx:pt>
          <cx:pt idx="1261">Paul Weiland</cx:pt>
          <cx:pt idx="1262">Paul Weitz</cx:pt>
          <cx:pt idx="1263">Pawel Pawlikowski</cx:pt>
          <cx:pt idx="1264">Penelope Spheeris</cx:pt>
          <cx:pt idx="1265">Penny Marshall</cx:pt>
          <cx:pt idx="1266">Perry Andelin Blake</cx:pt>
          <cx:pt idx="1267">Pete Jones</cx:pt>
          <cx:pt idx="1268">Pete Travis</cx:pt>
          <cx:pt idx="1269">Peter Atencio</cx:pt>
          <cx:pt idx="1270">Peter Berg</cx:pt>
          <cx:pt idx="1271">Peter Billingsley</cx:pt>
          <cx:pt idx="1272">Peter Care</cx:pt>
          <cx:pt idx="1273">Peter Cattaneo</cx:pt>
          <cx:pt idx="1274">Peter Chelsom</cx:pt>
          <cx:pt idx="1275">Peter Faiman</cx:pt>
          <cx:pt idx="1276">Peter Farrelly</cx:pt>
          <cx:pt idx="1277">Peter Hastings</cx:pt>
          <cx:pt idx="1278">Peter Hedges</cx:pt>
          <cx:pt idx="1279">Peter Hewitt</cx:pt>
          <cx:pt idx="1280">Peter Ho-Sun Chan</cx:pt>
          <cx:pt idx="1281">Peter Howitt</cx:pt>
          <cx:pt idx="1282">Peter Hyams</cx:pt>
          <cx:pt idx="1283">Peter Jackson</cx:pt>
          <cx:pt idx="1284">Peter Kassovitz</cx:pt>
          <cx:pt idx="1285">Peter Kosminsky</cx:pt>
          <cx:pt idx="1286">Peter Landesman</cx:pt>
          <cx:pt idx="1287">Peter Lepeniotis</cx:pt>
          <cx:pt idx="1288">Peter Lord</cx:pt>
          <cx:pt idx="1289">Peter M. Cohen</cx:pt>
          <cx:pt idx="1290">Peter MacDonald</cx:pt>
          <cx:pt idx="1291">Peter Medak</cx:pt>
          <cx:pt idx="1292">Peter R. Hunt</cx:pt>
          <cx:pt idx="1293">Peter Ramsey</cx:pt>
          <cx:pt idx="1294">Peter Segal</cx:pt>
          <cx:pt idx="1295">Peter Sollett</cx:pt>
          <cx:pt idx="1296">Peter Stebbings</cx:pt>
          <cx:pt idx="1297">Peter Webber</cx:pt>
          <cx:pt idx="1298">Peter Weir</cx:pt>
          <cx:pt idx="1299">Petter Næss</cx:pt>
          <cx:pt idx="1300">Peyton Reed</cx:pt>
          <cx:pt idx="1301">Phil Alden Robinson</cx:pt>
          <cx:pt idx="1302">Phil Joanou</cx:pt>
          <cx:pt idx="1303">Phil Lord</cx:pt>
          <cx:pt idx="1304">Phil Traill</cx:pt>
          <cx:pt idx="1305">Philip G. Atwell</cx:pt>
          <cx:pt idx="1306">Philip Kaufman</cx:pt>
          <cx:pt idx="1307">Philip Saville</cx:pt>
          <cx:pt idx="1308">Phillip Noyce</cx:pt>
          <cx:pt idx="1309">Phyllida Lloyd</cx:pt>
          <cx:pt idx="1310">Pierre Coffin</cx:pt>
          <cx:pt idx="1311">Pierre Morel</cx:pt>
          <cx:pt idx="1312">Pitof</cx:pt>
          <cx:pt idx="1313">Piyush Dinker Pandya</cx:pt>
          <cx:pt idx="1314">Prachya Pinkaew</cx:pt>
          <cx:pt idx="1315">Preston A. Whitmore II</cx:pt>
          <cx:pt idx="1316">Quentin Dupieux</cx:pt>
          <cx:pt idx="1317">Quentin Tarantino</cx:pt>
          <cx:pt idx="1318">R. Balki</cx:pt>
          <cx:pt idx="1319">R.J. Cutler</cx:pt>
          <cx:pt idx="1320">Rachel Perkins</cx:pt>
          <cx:pt idx="1321">Rachel Talalay</cx:pt>
          <cx:pt idx="1322">Rafa Lara</cx:pt>
          <cx:pt idx="1323">Raja Gosnell</cx:pt>
          <cx:pt idx="1324">Ralph Ziman</cx:pt>
          <cx:pt idx="1325">Ramaa Mosley</cx:pt>
          <cx:pt idx="1326">Rand Ravich</cx:pt>
          <cx:pt idx="1327">Randal Kleiser</cx:pt>
          <cx:pt idx="1328">Randall Miller</cx:pt>
          <cx:pt idx="1329">Randall Wallace</cx:pt>
          <cx:pt idx="1330">Rawson Marshall Thurber</cx:pt>
          <cx:pt idx="1331">Ray Griggs</cx:pt>
          <cx:pt idx="1332">Ray Lawrence</cx:pt>
          <cx:pt idx="1333">Raymond De Felitta</cx:pt>
          <cx:pt idx="1334">Rebecca Miller</cx:pt>
          <cx:pt idx="1335">Reed Cowan</cx:pt>
          <cx:pt idx="1336">Reginald Hudlin</cx:pt>
          <cx:pt idx="1337">Renny Harlin</cx:pt>
          <cx:pt idx="1338">Rian Johnson</cx:pt>
          <cx:pt idx="1339">Ric Roman Waugh</cx:pt>
          <cx:pt idx="1340">Rich Christiano</cx:pt>
          <cx:pt idx="1341">Rich Cowan</cx:pt>
          <cx:pt idx="1342">Rich Moore</cx:pt>
          <cx:pt idx="1343">Richard Attenborough</cx:pt>
          <cx:pt idx="1344">Richard Benjamin</cx:pt>
          <cx:pt idx="1345">Richard Curtis</cx:pt>
          <cx:pt idx="1346">Richard Donner</cx:pt>
          <cx:pt idx="1347">Richard Dutcher</cx:pt>
          <cx:pt idx="1348">Richard E. Grant</cx:pt>
          <cx:pt idx="1349">Richard Eyre</cx:pt>
          <cx:pt idx="1350">Richard Fleischer</cx:pt>
          <cx:pt idx="1351">Richard Glatzer</cx:pt>
          <cx:pt idx="1352">Richard Kelly</cx:pt>
          <cx:pt idx="1353">Richard Kwietniowski</cx:pt>
          <cx:pt idx="1354">Richard LaGravenese</cx:pt>
          <cx:pt idx="1355">Richard Lester</cx:pt>
          <cx:pt idx="1356">Richard Linklater</cx:pt>
          <cx:pt idx="1357">Richard Loncraine</cx:pt>
          <cx:pt idx="1358">Richard Raymond</cx:pt>
          <cx:pt idx="1359">Richard Shepard</cx:pt>
          <cx:pt idx="1360">Richard Williams</cx:pt>
          <cx:pt idx="1361">Rick Bieber</cx:pt>
          <cx:pt idx="1362">Rick de Oliveira</cx:pt>
          <cx:pt idx="1363">Rick Famuyiwa</cx:pt>
          <cx:pt idx="1364">Rick Friedberg</cx:pt>
          <cx:pt idx="1365">Rick Rosenthal</cx:pt>
          <cx:pt idx="1366">Ricki Stern</cx:pt>
          <cx:pt idx="1367">Ricky Gervais</cx:pt>
          <cx:pt idx="1368">Ridley Scott</cx:pt>
          <cx:pt idx="1369">Ringo Lam</cx:pt>
          <cx:pt idx="1370">Risa Bramon Garcia</cx:pt>
          <cx:pt idx="1371">Ritesh Batra</cx:pt>
          <cx:pt idx="1372">Rob Bowman</cx:pt>
          <cx:pt idx="1373">Rob Cohen</cx:pt>
          <cx:pt idx="1374">Rob Hedden</cx:pt>
          <cx:pt idx="1375">Rob Letterman</cx:pt>
          <cx:pt idx="1376">Rob Marshall</cx:pt>
          <cx:pt idx="1377">Rob McKittrick</cx:pt>
          <cx:pt idx="1378">Rob Minkoff</cx:pt>
          <cx:pt idx="1379">Rob Pritts</cx:pt>
          <cx:pt idx="1380">Rob Reiner</cx:pt>
          <cx:pt idx="1381">Rob Schmidt</cx:pt>
          <cx:pt idx="1382">Rob Zombie</cx:pt>
          <cx:pt idx="1383">Robby Henson</cx:pt>
          <cx:pt idx="1384">Robert Altman</cx:pt>
          <cx:pt idx="1385">Robert B. Weide</cx:pt>
          <cx:pt idx="1386">Robert Ben Garant</cx:pt>
          <cx:pt idx="1387">Robert Butler</cx:pt>
          <cx:pt idx="1388">Robert Cary</cx:pt>
          <cx:pt idx="1389">Robert Duvall</cx:pt>
          <cx:pt idx="1390">Robert Eggers</cx:pt>
          <cx:pt idx="1391">Robert Fontaine</cx:pt>
          <cx:pt idx="1392">Robert Harmon</cx:pt>
          <cx:pt idx="1393">Robert Iscove</cx:pt>
          <cx:pt idx="1394">Robert Lee King</cx:pt>
          <cx:pt idx="1395">Robert Luketic</cx:pt>
          <cx:pt idx="1396">Robert Marcarelli</cx:pt>
          <cx:pt idx="1397">Robert Moresco</cx:pt>
          <cx:pt idx="1398">Robert Redford</cx:pt>
          <cx:pt idx="1399">Robert Rodriguez</cx:pt>
          <cx:pt idx="1400">Robert Schwentke</cx:pt>
          <cx:pt idx="1401">Robert Stevenson</cx:pt>
          <cx:pt idx="1402">Robert Stromberg</cx:pt>
          <cx:pt idx="1403">Robert Towne</cx:pt>
          <cx:pt idx="1404">Robert Townsend</cx:pt>
          <cx:pt idx="1405">Robert Wise</cx:pt>
          <cx:pt idx="1406">Robert Zemeckis</cx:pt>
          <cx:pt idx="1407">Robin Budd</cx:pt>
          <cx:pt idx="1408">Robinson Devor</cx:pt>
          <cx:pt idx="1409">Rod Lurie</cx:pt>
          <cx:pt idx="1410">Rodman Flender</cx:pt>
          <cx:pt idx="1411">Rodrigo Cortés</cx:pt>
          <cx:pt idx="1412">Rodrigo García</cx:pt>
          <cx:pt idx="1413">Roger Allers</cx:pt>
          <cx:pt idx="1414">Roger Avary</cx:pt>
          <cx:pt idx="1415">Roger Christian</cx:pt>
          <cx:pt idx="1416">Roger Donaldson</cx:pt>
          <cx:pt idx="1417">Roger Kumble</cx:pt>
          <cx:pt idx="1418">Roger Michell</cx:pt>
          <cx:pt idx="1419">Roger Nygard</cx:pt>
          <cx:pt idx="1420">Roger Spottiswoode</cx:pt>
          <cx:pt idx="1421">Roland Emmerich</cx:pt>
          <cx:pt idx="1422">Roland Joffé</cx:pt>
          <cx:pt idx="1423">Roman Polanski</cx:pt>
          <cx:pt idx="1424">Ron Clements</cx:pt>
          <cx:pt idx="1425">Ron Howard</cx:pt>
          <cx:pt idx="1426">Ron Maxwell</cx:pt>
          <cx:pt idx="1427">Ron Shelton</cx:pt>
          <cx:pt idx="1428">Ron Underwood</cx:pt>
          <cx:pt idx="1429">Ronan Chapalain</cx:pt>
          <cx:pt idx="1430">Ronny Yu</cx:pt>
          <cx:pt idx="1431">Rowan Joffe</cx:pt>
          <cx:pt idx="1432">Rowdy Herrington</cx:pt>
          <cx:pt idx="1433">Ruairi Robinson</cx:pt>
          <cx:pt idx="1434">Ruba Nadda</cx:pt>
          <cx:pt idx="1435">Ruben Fleischer</cx:pt>
          <cx:pt idx="1436">Ruggero Deodato</cx:pt>
          <cx:pt idx="1437">Rupert Sanders</cx:pt>
          <cx:pt idx="1438">Rupert Wainwright</cx:pt>
          <cx:pt idx="1439">Rupert Wyatt</cx:pt>
          <cx:pt idx="1440">Russ Meyer</cx:pt>
          <cx:pt idx="1441">Russell Crowe</cx:pt>
          <cx:pt idx="1442">Russell Holt</cx:pt>
          <cx:pt idx="1443">Russell Mulcahy</cx:pt>
          <cx:pt idx="1444">Rusty Cundieff</cx:pt>
          <cx:pt idx="1445">Ryan Coogler</cx:pt>
          <cx:pt idx="1446">Ryan Fleck</cx:pt>
          <cx:pt idx="1447">Ryan Little</cx:pt>
          <cx:pt idx="1448">Ryan Murphy</cx:pt>
          <cx:pt idx="1449">Ryûhei Kitamura</cx:pt>
          <cx:pt idx="1450">RZA</cx:pt>
          <cx:pt idx="1451">S.R. Bindler</cx:pt>
          <cx:pt idx="1452">Salim Akil</cx:pt>
          <cx:pt idx="1453">Sally Potter</cx:pt>
          <cx:pt idx="1454">Salvador Carrasco</cx:pt>
          <cx:pt idx="1455">Sam Fell</cx:pt>
          <cx:pt idx="1456">Sam Firstenberg</cx:pt>
          <cx:pt idx="1457">Sam Mendes</cx:pt>
          <cx:pt idx="1458">Sam Miller</cx:pt>
          <cx:pt idx="1459">Sam Peckinpah</cx:pt>
          <cx:pt idx="1460">Sam Raimi</cx:pt>
          <cx:pt idx="1461">Sam Taylor-Johnson</cx:pt>
          <cx:pt idx="1462">Sam Weisman</cx:pt>
          <cx:pt idx="1463">Sara Newens</cx:pt>
          <cx:pt idx="1464">Sara Sugarman</cx:pt>
          <cx:pt idx="1465">Sarah Smith</cx:pt>
          <cx:pt idx="1466">Saul Dibb</cx:pt>
          <cx:pt idx="1467">Scott Alexander</cx:pt>
          <cx:pt idx="1468">Scott Cooper</cx:pt>
          <cx:pt idx="1469">Scott Derrickson</cx:pt>
          <cx:pt idx="1470">Scott Frank</cx:pt>
          <cx:pt idx="1471">Scott Hicks</cx:pt>
          <cx:pt idx="1472">Scott Kalvert</cx:pt>
          <cx:pt idx="1473">Scott Marshall</cx:pt>
          <cx:pt idx="1474">Scott Speer</cx:pt>
          <cx:pt idx="1475">Scott Stewart</cx:pt>
          <cx:pt idx="1476">Scott Waugh</cx:pt>
          <cx:pt idx="1477">Scott Ziehl</cx:pt>
          <cx:pt idx="1478">Sean Anders</cx:pt>
          <cx:pt idx="1479">Sean McNamara</cx:pt>
          <cx:pt idx="1480">Sean Penn</cx:pt>
          <cx:pt idx="1481">Sergey Bodrov</cx:pt>
          <cx:pt idx="1482">Seth Gordon</cx:pt>
          <cx:pt idx="1483">Seth MacFarlane</cx:pt>
          <cx:pt idx="1484">Shana Feste</cx:pt>
          <cx:pt idx="1485">Shane Acker</cx:pt>
          <cx:pt idx="1486">Shane Black</cx:pt>
          <cx:pt idx="1487">Shane Carruth</cx:pt>
          <cx:pt idx="1488">Shane Dawson</cx:pt>
          <cx:pt idx="1489">Shane Meadows</cx:pt>
          <cx:pt idx="1490">Shari Springer Berman</cx:pt>
          <cx:pt idx="1491">Sharon Maguire</cx:pt>
          <cx:pt idx="1492">Shawn Levy</cx:pt>
          <cx:pt idx="1493">Shekhar Kapur</cx:pt>
          <cx:pt idx="1494">Sheldon Lettich</cx:pt>
          <cx:pt idx="1495">Sherman Alexie</cx:pt>
          <cx:pt idx="1496">Siddharth Anand</cx:pt>
          <cx:pt idx="1497">Siddiq Barmak</cx:pt>
          <cx:pt idx="1498">Sidney J. Furie</cx:pt>
          <cx:pt idx="1499">Sidney Lumet</cx:pt>
          <cx:pt idx="1500">Simon Curtis</cx:pt>
          <cx:pt idx="1501">Simon Wells</cx:pt>
          <cx:pt idx="1502">Simon West</cx:pt>
          <cx:pt idx="1503">Simon Wincer</cx:pt>
          <cx:pt idx="1504">Sngmoo Lee</cx:pt>
          <cx:pt idx="1505">Sofia Coppola</cx:pt>
          <cx:pt idx="1506">Sol Tryon</cx:pt>
          <cx:pt idx="1507">Spencer Susser</cx:pt>
          <cx:pt idx="1508">Spike Jonze</cx:pt>
          <cx:pt idx="1509">Spike Lee</cx:pt>
          <cx:pt idx="1510">Stanley Kramer</cx:pt>
          <cx:pt idx="1511">Stanley Kubrick</cx:pt>
          <cx:pt idx="1512">Stanley Tong</cx:pt>
          <cx:pt idx="1513">Stefan Ruzowitzky</cx:pt>
          <cx:pt idx="1514">Stefan Schwartz</cx:pt>
          <cx:pt idx="1515">Stefen Fangmeier</cx:pt>
          <cx:pt idx="1516">Stephan Elliott</cx:pt>
          <cx:pt idx="1517">Stéphane Aubier</cx:pt>
          <cx:pt idx="1518">Stephen Carpenter</cx:pt>
          <cx:pt idx="1519">Stephen Chbosky</cx:pt>
          <cx:pt idx="1520">Stephen Chow</cx:pt>
          <cx:pt idx="1521">Stephen Daldry</cx:pt>
          <cx:pt idx="1522">Stephen Frears</cx:pt>
          <cx:pt idx="1523">Stephen Gaghan</cx:pt>
          <cx:pt idx="1524">Stephen Herek</cx:pt>
          <cx:pt idx="1525">Stephen Hillenburg</cx:pt>
          <cx:pt idx="1526">Stephen Hopkins</cx:pt>
          <cx:pt idx="1527">Stephen J. Anderson</cx:pt>
          <cx:pt idx="1528">Stephen Kay</cx:pt>
          <cx:pt idx="1529">Stephen Milburn Anderson</cx:pt>
          <cx:pt idx="1530">Stephen Norrington</cx:pt>
          <cx:pt idx="1531">Stephen Sommers</cx:pt>
          <cx:pt idx="1532">Sterling Van Wagenen</cx:pt>
          <cx:pt idx="1533">Steve Antin</cx:pt>
          <cx:pt idx="1534">Steve Barron</cx:pt>
          <cx:pt idx="1535">Steve Beck</cx:pt>
          <cx:pt idx="1536">Steve Bendelack</cx:pt>
          <cx:pt idx="1537">Steve Box</cx:pt>
          <cx:pt idx="1538">Steve Boyum</cx:pt>
          <cx:pt idx="1539">Steve Buscemi</cx:pt>
          <cx:pt idx="1540">Steve Carr</cx:pt>
          <cx:pt idx="1541">Steve Carver</cx:pt>
          <cx:pt idx="1542">Steve Gomer</cx:pt>
          <cx:pt idx="1543">Steve Hickner</cx:pt>
          <cx:pt idx="1544">Steve James</cx:pt>
          <cx:pt idx="1545">Steve Martino</cx:pt>
          <cx:pt idx="1546">Steve McQueen</cx:pt>
          <cx:pt idx="1547">Steve Miner</cx:pt>
          <cx:pt idx="1548">Steve Oedekerk</cx:pt>
          <cx:pt idx="1549">Steve Pink</cx:pt>
          <cx:pt idx="1550">Steve Rash</cx:pt>
          <cx:pt idx="1551">Steve Taylor</cx:pt>
          <cx:pt idx="1552">Steve Trenbirth</cx:pt>
          <cx:pt idx="1553">Steven Brill</cx:pt>
          <cx:pt idx="1554">Steven E. de Souza</cx:pt>
          <cx:pt idx="1555">Steven Quale</cx:pt>
          <cx:pt idx="1556">Steven R. Monroe</cx:pt>
          <cx:pt idx="1557">Steven Seagal</cx:pt>
          <cx:pt idx="1558">Steven Shainberg</cx:pt>
          <cx:pt idx="1559">Steven Soderbergh</cx:pt>
          <cx:pt idx="1560">Steven Spielberg</cx:pt>
          <cx:pt idx="1561">Steven Zaillian</cx:pt>
          <cx:pt idx="1562">Stewart Hendler</cx:pt>
          <cx:pt idx="1563">Stig Bergqvist</cx:pt>
          <cx:pt idx="1564">Stiles White</cx:pt>
          <cx:pt idx="1565">Stuart Baird</cx:pt>
          <cx:pt idx="1566">Stuart Beattie</cx:pt>
          <cx:pt idx="1567">Stuart Gillard</cx:pt>
          <cx:pt idx="1568">Stuart Gordon</cx:pt>
          <cx:pt idx="1569">Sue Corcoran</cx:pt>
          <cx:pt idx="1570">Susan Seidelman</cx:pt>
          <cx:pt idx="1571">Susan Stroman</cx:pt>
          <cx:pt idx="1572">Susanna White</cx:pt>
          <cx:pt idx="1573">Susanne Bier</cx:pt>
          <cx:pt idx="1574">Sydney Pollack</cx:pt>
          <cx:pt idx="1575">Sylvain Chomet</cx:pt>
          <cx:pt idx="1576">Sylvain White</cx:pt>
          <cx:pt idx="1577">Sylvester Stallone</cx:pt>
          <cx:pt idx="1578">Sylvio Tabet</cx:pt>
          <cx:pt idx="1579">Takao Okawara</cx:pt>
          <cx:pt idx="1580">Takashi Shimizu</cx:pt>
          <cx:pt idx="1581">Takeshi Kitano</cx:pt>
          <cx:pt idx="1582">Tamara Jenkins</cx:pt>
          <cx:pt idx="1583">Tamra Davis</cx:pt>
          <cx:pt idx="1584">Tarsem Singh</cx:pt>
          <cx:pt idx="1585">Tate Taylor</cx:pt>
          <cx:pt idx="1586">Taylor Hackford</cx:pt>
          <cx:pt idx="1587">Ted Demme</cx:pt>
          <cx:pt idx="1588">Teddy Chan</cx:pt>
          <cx:pt idx="1589">Terence Davies</cx:pt>
          <cx:pt idx="1590">Terence Young</cx:pt>
          <cx:pt idx="1591">Terrence Malick</cx:pt>
          <cx:pt idx="1592">Terry George</cx:pt>
          <cx:pt idx="1593">Terry Gilliam</cx:pt>
          <cx:pt idx="1594">Terry Zwigoff</cx:pt>
          <cx:pt idx="1595">Thaddeus O'Sullivan</cx:pt>
          <cx:pt idx="1596">Thea Sharrock</cx:pt>
          <cx:pt idx="1597">Theodore Melfi</cx:pt>
          <cx:pt idx="1598">Theodore Witcher</cx:pt>
          <cx:pt idx="1599">Thomas Bezucha</cx:pt>
          <cx:pt idx="1600">Thomas Carter</cx:pt>
          <cx:pt idx="1601">Thomas Vinterberg</cx:pt>
          <cx:pt idx="1602">Thor Freudenthal</cx:pt>
          <cx:pt idx="1603">Ti West</cx:pt>
          <cx:pt idx="1604">Tim Blake Nelson</cx:pt>
          <cx:pt idx="1605">Tim Boxell</cx:pt>
          <cx:pt idx="1606">Tim Burton</cx:pt>
          <cx:pt idx="1607">Tim Chambers</cx:pt>
          <cx:pt idx="1608">Tim Heidecker</cx:pt>
          <cx:pt idx="1609">Tim Hill</cx:pt>
          <cx:pt idx="1610">Tim Hunter</cx:pt>
          <cx:pt idx="1611">Tim Johnson</cx:pt>
          <cx:pt idx="1612">Tim McCanlies</cx:pt>
          <cx:pt idx="1613">Tim Miller</cx:pt>
          <cx:pt idx="1614">Tim Robbins</cx:pt>
          <cx:pt idx="1615">Tim Story</cx:pt>
          <cx:pt idx="1616">Timothy Björklund</cx:pt>
          <cx:pt idx="1617">Timothy Hines</cx:pt>
          <cx:pt idx="1618">Timur Bekmambetov</cx:pt>
          <cx:pt idx="1619">Tina Gordon Chism</cx:pt>
          <cx:pt idx="1620">Tobe Hooper</cx:pt>
          <cx:pt idx="1621">Tod Williams</cx:pt>
          <cx:pt idx="1622">Todd Field</cx:pt>
          <cx:pt idx="1623">Todd Graff</cx:pt>
          <cx:pt idx="1624">Todd Haynes</cx:pt>
          <cx:pt idx="1625">Todd Lincoln</cx:pt>
          <cx:pt idx="1626">Todd Phillips</cx:pt>
          <cx:pt idx="1627">Todd Solondz</cx:pt>
          <cx:pt idx="1628">Todd Strauss-Schulson</cx:pt>
          <cx:pt idx="1629">Tom Brady</cx:pt>
          <cx:pt idx="1630">Tom Dey</cx:pt>
          <cx:pt idx="1631">Tom Ford</cx:pt>
          <cx:pt idx="1632">Tom Gormican</cx:pt>
          <cx:pt idx="1633">Tom Green</cx:pt>
          <cx:pt idx="1634">Tom Hanks</cx:pt>
          <cx:pt idx="1635">Tom Holland</cx:pt>
          <cx:pt idx="1636">Tom Hooper</cx:pt>
          <cx:pt idx="1637">Tom Kalin</cx:pt>
          <cx:pt idx="1638">Tom McCarthy</cx:pt>
          <cx:pt idx="1639">Tom McGrath</cx:pt>
          <cx:pt idx="1640">Tom McLoughlin</cx:pt>
          <cx:pt idx="1641">Tom Putnam</cx:pt>
          <cx:pt idx="1642">Tom Sanchez</cx:pt>
          <cx:pt idx="1643">Tom Schulman</cx:pt>
          <cx:pt idx="1644">Tom Shadyac</cx:pt>
          <cx:pt idx="1645">Tom Tykwer</cx:pt>
          <cx:pt idx="1646">Tom Vaughan</cx:pt>
          <cx:pt idx="1647">Tomas Alfredson</cx:pt>
          <cx:pt idx="1648">Tomm Moore</cx:pt>
          <cx:pt idx="1649">Tommy Lee Jones</cx:pt>
          <cx:pt idx="1650">Tommy Lee Wallace</cx:pt>
          <cx:pt idx="1651">Tommy O'Haver</cx:pt>
          <cx:pt idx="1652">Tommy Wirkola</cx:pt>
          <cx:pt idx="1653">Tony Bancroft</cx:pt>
          <cx:pt idx="1654">Tony Bill</cx:pt>
          <cx:pt idx="1655">Tony Gilroy</cx:pt>
          <cx:pt idx="1656">Tony Goldwyn</cx:pt>
          <cx:pt idx="1657">Tony Jaa</cx:pt>
          <cx:pt idx="1658">Tony Maylam</cx:pt>
          <cx:pt idx="1659">Tony Richardson</cx:pt>
          <cx:pt idx="1660">Tony Scott</cx:pt>
          <cx:pt idx="1661">Travis Cluff</cx:pt>
          <cx:pt idx="1662">Trent Cooper</cx:pt>
          <cx:pt idx="1663">Trey Parker</cx:pt>
          <cx:pt idx="1664">Troy Duffy</cx:pt>
          <cx:pt idx="1665">Troy Miller</cx:pt>
          <cx:pt idx="1666">Troy Nixey</cx:pt>
          <cx:pt idx="1667">Tuck Tucker</cx:pt>
          <cx:pt idx="1668">Tyler Perry</cx:pt>
          <cx:pt idx="1669">U. Roberto Romano</cx:pt>
          <cx:pt idx="1670">Udayan Prasad</cx:pt>
          <cx:pt idx="1671">Uli Edel</cx:pt>
          <cx:pt idx="1672">Ulu Grosbard</cx:pt>
          <cx:pt idx="1673">Uwe Boll</cx:pt>
          <cx:pt idx="1674">Vadim Perelman</cx:pt>
          <cx:pt idx="1675">Vic Armstrong</cx:pt>
          <cx:pt idx="1676">Vicente Amorim</cx:pt>
          <cx:pt idx="1677">Vicky Jenson</cx:pt>
          <cx:pt idx="1678">Victor Fleming</cx:pt>
          <cx:pt idx="1679">Victor Nunez</cx:pt>
          <cx:pt idx="1680">Victor Salva</cx:pt>
          <cx:pt idx="1681">Vincent Gallo</cx:pt>
          <cx:pt idx="1682">Vincent Paronnaud</cx:pt>
          <cx:pt idx="1683">Vincent Ward</cx:pt>
          <cx:pt idx="1684">Vincente Minnelli</cx:pt>
          <cx:pt idx="1685">Vincenzo Natali</cx:pt>
          <cx:pt idx="1686">Vivek Agnihotri</cx:pt>
          <cx:pt idx="1687">Vondie Curtis-Hall</cx:pt>
          <cx:pt idx="1688">Wallace Wolodarsky</cx:pt>
          <cx:pt idx="1689">Wally Pfister</cx:pt>
          <cx:pt idx="1690">Walt Becker</cx:pt>
          <cx:pt idx="1691">Walter Hill</cx:pt>
          <cx:pt idx="1692">Walter Salles</cx:pt>
          <cx:pt idx="1693">Warren Beatty</cx:pt>
          <cx:pt idx="1694">Warren P. Sonoda</cx:pt>
          <cx:pt idx="1695">Wayne Beach</cx:pt>
          <cx:pt idx="1696">Wayne Kramer</cx:pt>
          <cx:pt idx="1697">Wayne Wang</cx:pt>
          <cx:pt idx="1698">Werner Herzog</cx:pt>
          <cx:pt idx="1699">Wes Anderson</cx:pt>
          <cx:pt idx="1700">Wes Ball</cx:pt>
          <cx:pt idx="1701">Wes Craven</cx:pt>
          <cx:pt idx="1702">Whit Stillman</cx:pt>
          <cx:pt idx="1703">Wil Shriner</cx:pt>
          <cx:pt idx="1704">Will Finn</cx:pt>
          <cx:pt idx="1705">Will Gluck</cx:pt>
          <cx:pt idx="1706">Willard Huyck</cx:pt>
          <cx:pt idx="1707">William A. Fraker</cx:pt>
          <cx:pt idx="1708">William A. Graham</cx:pt>
          <cx:pt idx="1709">William Brent Bell</cx:pt>
          <cx:pt idx="1710">William Cottrell</cx:pt>
          <cx:pt idx="1711">William Dear</cx:pt>
          <cx:pt idx="1712">William Friedkin</cx:pt>
          <cx:pt idx="1713">William H. Macy</cx:pt>
          <cx:pt idx="1714">William Malone</cx:pt>
          <cx:pt idx="1715">William Shatner</cx:pt>
          <cx:pt idx="1716">William Wyler</cx:pt>
          <cx:pt idx="1717">Wilson Yip</cx:pt>
          <cx:pt idx="1718">Wolfgang Becker</cx:pt>
          <cx:pt idx="1719">Wolfgang Petersen</cx:pt>
          <cx:pt idx="1720">Woody Allen</cx:pt>
          <cx:pt idx="1721">Wych Kaosayananda</cx:pt>
          <cx:pt idx="1722">Xavier Beauvois</cx:pt>
          <cx:pt idx="1723">Xavier Gens</cx:pt>
          <cx:pt idx="1724">Yarrow Cheney</cx:pt>
          <cx:pt idx="1725">Yash Chopra</cx:pt>
          <cx:pt idx="1726">Yimou Zhang</cx:pt>
          <cx:pt idx="1727">Youssef Delara</cx:pt>
          <cx:pt idx="1728">Zach Braff</cx:pt>
          <cx:pt idx="1729">Zach Cregger</cx:pt>
          <cx:pt idx="1730">Zack Snyder</cx:pt>
          <cx:pt idx="1731">Zak Penn</cx:pt>
          <cx:pt idx="1732">Zal Batmanglij</cx:pt>
        </cx:lvl>
      </cx:strDim>
      <cx:numDim type="val">
        <cx:f>'[IMDB_Movies.xlsx]Task 4.2'!$B$2:$B$1752</cx:f>
        <cx:lvl ptCount="1733" formatCode="0.00">
          <cx:pt idx="0">7.0999999999999996</cx:pt>
          <cx:pt idx="1">2.7000000000000002</cx:pt>
          <cx:pt idx="2">6.5999999999999996</cx:pt>
          <cx:pt idx="3">6.0999999999999996</cx:pt>
          <cx:pt idx="4">5.4000000000000004</cx:pt>
          <cx:pt idx="5">4.2999999999999998</cx:pt>
          <cx:pt idx="6">6.916666666666667</cx:pt>
          <cx:pt idx="7">6.4000000000000004</cx:pt>
          <cx:pt idx="8">6.7999999999999998</cx:pt>
          <cx:pt idx="9">5.9625000000000004</cx:pt>
          <cx:pt idx="10">6.3999999999999995</cx:pt>
          <cx:pt idx="11">7.0999999999999996</cx:pt>
          <cx:pt idx="12">6.7999999999999998</cx:pt>
          <cx:pt idx="13">5.9000000000000004</cx:pt>
          <cx:pt idx="14">7.2000000000000002</cx:pt>
          <cx:pt idx="15">8.0999999999999996</cx:pt>
          <cx:pt idx="16">6.2000000000000002</cx:pt>
          <cx:pt idx="17">5.7000000000000002</cx:pt>
          <cx:pt idx="18">6</cx:pt>
          <cx:pt idx="19">6.2999999999999998</cx:pt>
          <cx:pt idx="20">3.2999999999999998</cx:pt>
          <cx:pt idx="21">7.0333333333333341</cx:pt>
          <cx:pt idx="22">5.2999999999999998</cx:pt>
          <cx:pt idx="23">4.5999999999999996</cx:pt>
          <cx:pt idx="24">5.2000000000000002</cx:pt>
          <cx:pt idx="25">6.8499999999999996</cx:pt>
          <cx:pt idx="26">5.5999999999999996</cx:pt>
          <cx:pt idx="27">7</cx:pt>
          <cx:pt idx="28">6.7999999999999998</cx:pt>
          <cx:pt idx="29">7.6333333333333329</cx:pt>
          <cx:pt idx="30">7.839999999999999</cx:pt>
          <cx:pt idx="31">7.4000000000000004</cx:pt>
          <cx:pt idx="32">7.2000000000000002</cx:pt>
          <cx:pt idx="33">4.5999999999999996</cx:pt>
          <cx:pt idx="34">6.0999999999999996</cx:pt>
          <cx:pt idx="35">7.7000000000000002</cx:pt>
          <cx:pt idx="36">7.7000000000000002</cx:pt>
          <cx:pt idx="37">6.7333333333333334</cx:pt>
          <cx:pt idx="38">6.8200000000000003</cx:pt>
          <cx:pt idx="39">5.9000000000000004</cx:pt>
          <cx:pt idx="40">6.0999999999999996</cx:pt>
          <cx:pt idx="41">2.2999999999999998</cx:pt>
          <cx:pt idx="42">7.4199999999999999</cx:pt>
          <cx:pt idx="43">6.2000000000000002</cx:pt>
          <cx:pt idx="44">6.2249999999999996</cx:pt>
          <cx:pt idx="45">7.8000000000000007</cx:pt>
          <cx:pt idx="46">7</cx:pt>
          <cx:pt idx="47">5.9000000000000004</cx:pt>
          <cx:pt idx="48">7.2000000000000002</cx:pt>
          <cx:pt idx="49">6.2000000000000002</cx:pt>
          <cx:pt idx="50">6.4000000000000004</cx:pt>
          <cx:pt idx="51">5.7333333333333334</cx:pt>
          <cx:pt idx="52">6.6500000000000004</cx:pt>
          <cx:pt idx="53">7</cx:pt>
          <cx:pt idx="54">6.5999999999999996</cx:pt>
          <cx:pt idx="55">6.2000000000000002</cx:pt>
          <cx:pt idx="56">7.1500000000000004</cx:pt>
          <cx:pt idx="57">4.7999999999999998</cx:pt>
          <cx:pt idx="58">6.7999999999999998</cx:pt>
          <cx:pt idx="59">6.5</cx:pt>
          <cx:pt idx="60">6.8499999999999996</cx:pt>
          <cx:pt idx="61">6</cx:pt>
          <cx:pt idx="62">5.4000000000000004</cx:pt>
          <cx:pt idx="63">6.1499999999999995</cx:pt>
          <cx:pt idx="64">7.7000000000000002</cx:pt>
          <cx:pt idx="65">4.2999999999999998</cx:pt>
          <cx:pt idx="66">7.0000000000000009</cx:pt>
          <cx:pt idx="67">7.7333333333333334</cx:pt>
          <cx:pt idx="68">5.5</cx:pt>
          <cx:pt idx="69">5.3499999999999996</cx:pt>
          <cx:pt idx="70">5.2599999999999998</cx:pt>
          <cx:pt idx="71">6.0999999999999996</cx:pt>
          <cx:pt idx="72">5.7666666666666666</cx:pt>
          <cx:pt idx="73">6.7000000000000002</cx:pt>
          <cx:pt idx="74">6.2500000000000009</cx:pt>
          <cx:pt idx="75">7.25</cx:pt>
          <cx:pt idx="76">5</cx:pt>
          <cx:pt idx="77">6</cx:pt>
          <cx:pt idx="78">7</cx:pt>
          <cx:pt idx="79">7.2000000000000002</cx:pt>
          <cx:pt idx="80">7.9000000000000004</cx:pt>
          <cx:pt idx="81">4</cx:pt>
          <cx:pt idx="82">6.0399999999999991</cx:pt>
          <cx:pt idx="83">6.4500000000000002</cx:pt>
          <cx:pt idx="84">5.2999999999999998</cx:pt>
          <cx:pt idx="85">5.9000000000000004</cx:pt>
          <cx:pt idx="86">5.2999999999999998</cx:pt>
          <cx:pt idx="87">7.2999999999999998</cx:pt>
          <cx:pt idx="88">7.5999999999999996</cx:pt>
          <cx:pt idx="89">7</cx:pt>
          <cx:pt idx="90">6.9375000000000009</cx:pt>
          <cx:pt idx="91">6.9333333333333336</cx:pt>
          <cx:pt idx="92">7.0999999999999996</cx:pt>
          <cx:pt idx="93">6.2999999999999998</cx:pt>
          <cx:pt idx="94">5.7000000000000002</cx:pt>
          <cx:pt idx="95">6</cx:pt>
          <cx:pt idx="96">8</cx:pt>
          <cx:pt idx="97">6.5</cx:pt>
          <cx:pt idx="98">7</cx:pt>
          <cx:pt idx="99">6.5999999999999996</cx:pt>
          <cx:pt idx="100">3.2999999999999998</cx:pt>
          <cx:pt idx="101">3.5</cx:pt>
          <cx:pt idx="102">6.5999999999999996</cx:pt>
          <cx:pt idx="103">6.7999999999999998</cx:pt>
          <cx:pt idx="104">6.9249999999999998</cx:pt>
          <cx:pt idx="105">6.7000000000000002</cx:pt>
          <cx:pt idx="106">7</cx:pt>
          <cx:pt idx="107">5.9000000000000004</cx:pt>
          <cx:pt idx="108">6.7666666666666657</cx:pt>
          <cx:pt idx="109">6.0333333333333341</cx:pt>
          <cx:pt idx="110">6.5666666666666664</cx:pt>
          <cx:pt idx="111">5.2000000000000002</cx:pt>
          <cx:pt idx="112">6.5769230769230766</cx:pt>
          <cx:pt idx="113">6.5</cx:pt>
          <cx:pt idx="114">6.4571428571428564</cx:pt>
          <cx:pt idx="115">7.5999999999999996</cx:pt>
          <cx:pt idx="116">5.4500000000000002</cx:pt>
          <cx:pt idx="117">7.1200000000000001</cx:pt>
          <cx:pt idx="118">5.9000000000000004</cx:pt>
          <cx:pt idx="119">7.6500000000000004</cx:pt>
          <cx:pt idx="120">5.0999999999999996</cx:pt>
          <cx:pt idx="121">7.2000000000000002</cx:pt>
          <cx:pt idx="122">6.3400000000000007</cx:pt>
          <cx:pt idx="123">6.2999999999999998</cx:pt>
          <cx:pt idx="124">7</cx:pt>
          <cx:pt idx="125">6.9000000000000004</cx:pt>
          <cx:pt idx="126">7.2999999999999998</cx:pt>
          <cx:pt idx="127">5.5</cx:pt>
          <cx:pt idx="128">7.5</cx:pt>
          <cx:pt idx="129">5.9000000000000004</cx:pt>
          <cx:pt idx="130">5</cx:pt>
          <cx:pt idx="131">7.7999999999999998</cx:pt>
          <cx:pt idx="132">5.2999999999999998</cx:pt>
          <cx:pt idx="133">6.4500000000000002</cx:pt>
          <cx:pt idx="134">6.3833333333333329</cx:pt>
          <cx:pt idx="135">6.0999999999999996</cx:pt>
          <cx:pt idx="136">7.2999999999999998</cx:pt>
          <cx:pt idx="137">7</cx:pt>
          <cx:pt idx="138">6.4000000000000004</cx:pt>
          <cx:pt idx="139">5</cx:pt>
          <cx:pt idx="140">6.9000000000000004</cx:pt>
          <cx:pt idx="141">7.2000000000000002</cx:pt>
          <cx:pt idx="142">5.5999999999999996</cx:pt>
          <cx:pt idx="143">6.2000000000000002</cx:pt>
          <cx:pt idx="144">3.7999999999999998</cx:pt>
          <cx:pt idx="145">7.0333333333333341</cx:pt>
          <cx:pt idx="146">3.5333333333333332</cx:pt>
          <cx:pt idx="147">5.5999999999999996</cx:pt>
          <cx:pt idx="148">5.2999999999999998</cx:pt>
          <cx:pt idx="149">6.0999999999999996</cx:pt>
          <cx:pt idx="150">6.4000000000000004</cx:pt>
          <cx:pt idx="151">3.2999999999999998</cx:pt>
          <cx:pt idx="152">6.2444444444444445</cx:pt>
          <cx:pt idx="153">6.9000000000000004</cx:pt>
          <cx:pt idx="154">5.7000000000000002</cx:pt>
          <cx:pt idx="155">6.8599999999999994</cx:pt>
          <cx:pt idx="156">7.5800000000000001</cx:pt>
          <cx:pt idx="157">6.7333333333333334</cx:pt>
          <cx:pt idx="158">5.3999999999999995</cx:pt>
          <cx:pt idx="159">6.2000000000000002</cx:pt>
          <cx:pt idx="160">5</cx:pt>
          <cx:pt idx="161">5.5999999999999996</cx:pt>
          <cx:pt idx="162">5.5999999999999996</cx:pt>
          <cx:pt idx="163">6.166666666666667</cx:pt>
          <cx:pt idx="164">7</cx:pt>
          <cx:pt idx="165">6.2999999999999998</cx:pt>
          <cx:pt idx="166">5.4500000000000002</cx:pt>
          <cx:pt idx="167">6.410000000000001</cx:pt>
          <cx:pt idx="168">7.0999999999999996</cx:pt>
          <cx:pt idx="169">6.9000000000000004</cx:pt>
          <cx:pt idx="170">6.5999999999999996</cx:pt>
          <cx:pt idx="171">5.5999999999999996</cx:pt>
          <cx:pt idx="172">6.7200000000000006</cx:pt>
          <cx:pt idx="173">7.7000000000000002</cx:pt>
          <cx:pt idx="174">7.0999999999999996</cx:pt>
          <cx:pt idx="175">6.4000000000000004</cx:pt>
          <cx:pt idx="176">4.8166666666666673</cx:pt>
          <cx:pt idx="177">7.5999999999999996</cx:pt>
          <cx:pt idx="178">5.5333333333333341</cx:pt>
          <cx:pt idx="179">4.0999999999999996</cx:pt>
          <cx:pt idx="180">3.6000000000000001</cx:pt>
          <cx:pt idx="181">5.9000000000000004</cx:pt>
          <cx:pt idx="182">6.9000000000000004</cx:pt>
          <cx:pt idx="183">6.2999999999999998</cx:pt>
          <cx:pt idx="184">4.7999999999999998</cx:pt>
          <cx:pt idx="185">5.0999999999999996</cx:pt>
          <cx:pt idx="186">5.0666666666666664</cx:pt>
          <cx:pt idx="187">6.7000000000000002</cx:pt>
          <cx:pt idx="188">6</cx:pt>
          <cx:pt idx="189">6.2000000000000002</cx:pt>
          <cx:pt idx="190">7.2875000000000005</cx:pt>
          <cx:pt idx="191">6.4250000000000007</cx:pt>
          <cx:pt idx="192">6.9000000000000004</cx:pt>
          <cx:pt idx="193">6.4500000000000002</cx:pt>
          <cx:pt idx="194">5.9000000000000004</cx:pt>
          <cx:pt idx="195">5.9000000000000004</cx:pt>
          <cx:pt idx="196">6.5499999999999998</cx:pt>
          <cx:pt idx="197">5.4000000000000004</cx:pt>
          <cx:pt idx="198">6.6000000000000005</cx:pt>
          <cx:pt idx="199">6.2999999999999998</cx:pt>
          <cx:pt idx="200">6.7999999999999998</cx:pt>
          <cx:pt idx="201">6.8250000000000002</cx:pt>
          <cx:pt idx="202">7.2000000000000002</cx:pt>
          <cx:pt idx="203">3.8999999999999999</cx:pt>
          <cx:pt idx="204">7.5</cx:pt>
          <cx:pt idx="205">7.7000000000000002</cx:pt>
          <cx:pt idx="206">7.2999999999999998</cx:pt>
          <cx:pt idx="207">5.9000000000000004</cx:pt>
          <cx:pt idx="208">6.7999999999999998</cx:pt>
          <cx:pt idx="209">6.083333333333333</cx:pt>
          <cx:pt idx="210">5.2000000000000002</cx:pt>
          <cx:pt idx="211">6.7000000000000002</cx:pt>
          <cx:pt idx="212">7.0999999999999996</cx:pt>
          <cx:pt idx="213">6.0999999999999996</cx:pt>
          <cx:pt idx="214">7.6333333333333337</cx:pt>
          <cx:pt idx="215">7.6500000000000004</cx:pt>
          <cx:pt idx="216">6.2000000000000002</cx:pt>
          <cx:pt idx="217">6.1333333333333329</cx:pt>
          <cx:pt idx="218">3.1000000000000001</cx:pt>
          <cx:pt idx="219">5.2999999999999998</cx:pt>
          <cx:pt idx="220">6.2000000000000002</cx:pt>
          <cx:pt idx="221">5.5999999999999996</cx:pt>
          <cx:pt idx="222">4.2999999999999998</cx:pt>
          <cx:pt idx="223">7.5</cx:pt>
          <cx:pt idx="224">6.5999999999999996</cx:pt>
          <cx:pt idx="225">7.5999999999999996</cx:pt>
          <cx:pt idx="226">7.5999999999999996</cx:pt>
          <cx:pt idx="227">7</cx:pt>
          <cx:pt idx="228">5.9000000000000004</cx:pt>
          <cx:pt idx="229">6.6545454545454552</cx:pt>
          <cx:pt idx="230">7.2000000000000002</cx:pt>
          <cx:pt idx="231">4.9000000000000004</cx:pt>
          <cx:pt idx="232">5.5</cx:pt>
          <cx:pt idx="233">5.25</cx:pt>
          <cx:pt idx="234">6.4000000000000004</cx:pt>
          <cx:pt idx="235">6.5999999999999996</cx:pt>
          <cx:pt idx="236">6.9000000000000004</cx:pt>
          <cx:pt idx="237">7.7000000000000002</cx:pt>
          <cx:pt idx="238">4.0999999999999996</cx:pt>
          <cx:pt idx="239">5.9500000000000002</cx:pt>
          <cx:pt idx="240">3.5</cx:pt>
          <cx:pt idx="241">6.8666666666666663</cx:pt>
          <cx:pt idx="242">6.0799999999999992</cx:pt>
          <cx:pt idx="243">6.5</cx:pt>
          <cx:pt idx="244">7.7999999999999998</cx:pt>
          <cx:pt idx="245">6.0999999999999996</cx:pt>
          <cx:pt idx="246">5.0999999999999996</cx:pt>
          <cx:pt idx="247">4.7999999999999998</cx:pt>
          <cx:pt idx="248">6.7000000000000002</cx:pt>
          <cx:pt idx="249">6.9000000000000004</cx:pt>
          <cx:pt idx="250">7.9000000000000004</cx:pt>
          <cx:pt idx="251">6.5999999999999996</cx:pt>
          <cx:pt idx="252">6.7999999999999998</cx:pt>
          <cx:pt idx="253">4.2999999999999998</cx:pt>
          <cx:pt idx="254">7.1333333333333329</cx:pt>
          <cx:pt idx="255">5</cx:pt>
          <cx:pt idx="256">3.2000000000000002</cx:pt>
          <cx:pt idx="257">7.0250000000000004</cx:pt>
          <cx:pt idx="258">6.5</cx:pt>
          <cx:pt idx="259">6.5999999999999996</cx:pt>
          <cx:pt idx="260">5.5999999999999996</cx:pt>
          <cx:pt idx="261">7.7000000000000002</cx:pt>
          <cx:pt idx="262">6.0400000000000009</cx:pt>
          <cx:pt idx="263">6.5</cx:pt>
          <cx:pt idx="264">5.2000000000000002</cx:pt>
          <cx:pt idx="265">5.9000000000000004</cx:pt>
          <cx:pt idx="266">6.5</cx:pt>
          <cx:pt idx="267">6.0499999999999998</cx:pt>
          <cx:pt idx="268">6.5999999999999996</cx:pt>
          <cx:pt idx="269">6.9000000000000004</cx:pt>
          <cx:pt idx="270">5.2999999999999998</cx:pt>
          <cx:pt idx="271">7</cx:pt>
          <cx:pt idx="272">6.2999999999999998</cx:pt>
          <cx:pt idx="273">7.2052631578947368</cx:pt>
          <cx:pt idx="274">7</cx:pt>
          <cx:pt idx="275">6.5</cx:pt>
          <cx:pt idx="276">5.7999999999999998</cx:pt>
          <cx:pt idx="277">4.5500000000000007</cx:pt>
          <cx:pt idx="278">7</cx:pt>
          <cx:pt idx="279">4.7999999999999998</cx:pt>
          <cx:pt idx="280">6.5</cx:pt>
          <cx:pt idx="281">6.75</cx:pt>
          <cx:pt idx="282">7.2000000000000002</cx:pt>
          <cx:pt idx="283">4.7000000000000002</cx:pt>
          <cx:pt idx="284">6</cx:pt>
          <cx:pt idx="285">7.2000000000000002</cx:pt>
          <cx:pt idx="286">6.9333333333333336</cx:pt>
          <cx:pt idx="287">5.25</cx:pt>
          <cx:pt idx="288">5.5500000000000007</cx:pt>
          <cx:pt idx="289">6.4000000000000004</cx:pt>
          <cx:pt idx="290">7.9000000000000004</cx:pt>
          <cx:pt idx="291">6.9799999999999995</cx:pt>
          <cx:pt idx="292">5.4000000000000004</cx:pt>
          <cx:pt idx="293">6.7399999999999993</cx:pt>
          <cx:pt idx="294">6.9000000000000004</cx:pt>
          <cx:pt idx="295">4.5999999999999996</cx:pt>
          <cx:pt idx="296">6.4000000000000004</cx:pt>
          <cx:pt idx="297">3.5</cx:pt>
          <cx:pt idx="298">6.9000000000000004</cx:pt>
          <cx:pt idx="299">6.0999999999999996</cx:pt>
          <cx:pt idx="300">5.9000000000000004</cx:pt>
          <cx:pt idx="301">7.0999999999999996</cx:pt>
          <cx:pt idx="302">7.9000000000000004</cx:pt>
          <cx:pt idx="303">7.2999999999999998</cx:pt>
          <cx:pt idx="304">6</cx:pt>
          <cx:pt idx="305">6.4000000000000004</cx:pt>
          <cx:pt idx="306">7.2999999999999998</cx:pt>
          <cx:pt idx="307">7.2999999999999998</cx:pt>
          <cx:pt idx="308">5.5</cx:pt>
          <cx:pt idx="309">7.2000000000000002</cx:pt>
          <cx:pt idx="310">5.5999999999999996</cx:pt>
          <cx:pt idx="311">6.5999999999999996</cx:pt>
          <cx:pt idx="312">6.0999999999999996</cx:pt>
          <cx:pt idx="313">6.4000000000000004</cx:pt>
          <cx:pt idx="314">5.7999999999999998</cx:pt>
          <cx:pt idx="315">5.5999999999999996</cx:pt>
          <cx:pt idx="316">7.3888888888888893</cx:pt>
          <cx:pt idx="317">5.6999999999999993</cx:pt>
          <cx:pt idx="318">6.2666666666666657</cx:pt>
          <cx:pt idx="319">6.2999999999999998</cx:pt>
          <cx:pt idx="320">5.4000000000000004</cx:pt>
          <cx:pt idx="321">4.7000000000000002</cx:pt>
          <cx:pt idx="322">6.0999999999999996</cx:pt>
          <cx:pt idx="323">7</cx:pt>
          <cx:pt idx="324">7.4833333333333334</cx:pt>
          <cx:pt idx="325">5.5999999999999996</cx:pt>
          <cx:pt idx="326">6.3499999999999996</cx:pt>
          <cx:pt idx="327">5.4000000000000004</cx:pt>
          <cx:pt idx="328">6.2000000000000002</cx:pt>
          <cx:pt idx="329">2.7999999999999998</cx:pt>
          <cx:pt idx="330">6.0499999999999998</cx:pt>
          <cx:pt idx="331">6.9000000000000004</cx:pt>
          <cx:pt idx="332">4.2999999999999998</cx:pt>
          <cx:pt idx="333">6.2000000000000002</cx:pt>
          <cx:pt idx="334">5.7999999999999998</cx:pt>
          <cx:pt idx="335">6.7714285714285722</cx:pt>
          <cx:pt idx="336">6.5</cx:pt>
          <cx:pt idx="337">6</cx:pt>
          <cx:pt idx="338">6.5999999999999996</cx:pt>
          <cx:pt idx="339">7.0599999999999996</cx:pt>
          <cx:pt idx="340">6.6500000000000004</cx:pt>
          <cx:pt idx="341">7</cx:pt>
          <cx:pt idx="342">5</cx:pt>
          <cx:pt idx="343">6.9000000000000004</cx:pt>
          <cx:pt idx="344">7.75</cx:pt>
          <cx:pt idx="345">6.6000000000000005</cx:pt>
          <cx:pt idx="346">6.4000000000000004</cx:pt>
          <cx:pt idx="347">5.2000000000000002</cx:pt>
          <cx:pt idx="348">6.666666666666667</cx:pt>
          <cx:pt idx="349">5.7999999999999998</cx:pt>
          <cx:pt idx="350">6.5</cx:pt>
          <cx:pt idx="351">4.0999999999999996</cx:pt>
          <cx:pt idx="352">6.4599999999999991</cx:pt>
          <cx:pt idx="353">8</cx:pt>
          <cx:pt idx="354">7.5333333333333341</cx:pt>
          <cx:pt idx="355">7.0499999999999998</cx:pt>
          <cx:pt idx="356">5</cx:pt>
          <cx:pt idx="357">6.2000000000000002</cx:pt>
          <cx:pt idx="358">5.4000000000000004</cx:pt>
          <cx:pt idx="359">6.2999999999999998</cx:pt>
          <cx:pt idx="360">5.5</cx:pt>
          <cx:pt idx="361">7.1714285714285708</cx:pt>
          <cx:pt idx="362">6.0999999999999996</cx:pt>
          <cx:pt idx="363">5.5166666666666657</cx:pt>
          <cx:pt idx="364">5.4500000000000002</cx:pt>
          <cx:pt idx="365">6.9000000000000004</cx:pt>
          <cx:pt idx="366">5.166666666666667</cx:pt>
          <cx:pt idx="367">7.2000000000000002</cx:pt>
          <cx:pt idx="368">7</cx:pt>
          <cx:pt idx="369">7.4000000000000004</cx:pt>
          <cx:pt idx="370">8.0999999999999996</cx:pt>
          <cx:pt idx="371">6.2000000000000002</cx:pt>
          <cx:pt idx="372">6.5</cx:pt>
          <cx:pt idx="373">6.6750000000000007</cx:pt>
          <cx:pt idx="374">5.9500000000000002</cx:pt>
          <cx:pt idx="375">6.5</cx:pt>
          <cx:pt idx="376">7.0499999999999998</cx:pt>
          <cx:pt idx="377">5.2599999999999998</cx:pt>
          <cx:pt idx="378">6.0500000000000007</cx:pt>
          <cx:pt idx="379">7.7666666666666666</cx:pt>
          <cx:pt idx="380">6.4000000000000004</cx:pt>
          <cx:pt idx="381">6.2750000000000004</cx:pt>
          <cx:pt idx="382">6.5999999999999996</cx:pt>
          <cx:pt idx="383">4.5999999999999996</cx:pt>
          <cx:pt idx="384">7.2000000000000002</cx:pt>
          <cx:pt idx="385">5.9000000000000004</cx:pt>
          <cx:pt idx="386">7</cx:pt>
          <cx:pt idx="387">7.9666666666666659</cx:pt>
          <cx:pt idx="388">5.5</cx:pt>
          <cx:pt idx="389">5.7333333333333334</cx:pt>
          <cx:pt idx="390">6.5999999999999996</cx:pt>
          <cx:pt idx="391">7.7000000000000002</cx:pt>
          <cx:pt idx="392">7.4499999999999993</cx:pt>
          <cx:pt idx="393">4.0999999999999996</cx:pt>
          <cx:pt idx="394">7.3499999999999996</cx:pt>
          <cx:pt idx="395">6.5</cx:pt>
          <cx:pt idx="396">4.0999999999999996</cx:pt>
          <cx:pt idx="397">5.2999999999999998</cx:pt>
          <cx:pt idx="398">7.5</cx:pt>
          <cx:pt idx="399">4.9000000000000004</cx:pt>
          <cx:pt idx="400">4.7000000000000002</cx:pt>
          <cx:pt idx="401">6.2999999999999998</cx:pt>
          <cx:pt idx="402">5.0999999999999996</cx:pt>
          <cx:pt idx="403">5.0999999999999996</cx:pt>
          <cx:pt idx="404">4.2999999999999998</cx:pt>
          <cx:pt idx="405">6.166666666666667</cx:pt>
          <cx:pt idx="406">5.2000000000000002</cx:pt>
          <cx:pt idx="407">7</cx:pt>
          <cx:pt idx="408">6.5</cx:pt>
          <cx:pt idx="409">7.9000000000000004</cx:pt>
          <cx:pt idx="410">4.9000000000000004</cx:pt>
          <cx:pt idx="411">3.2999999999999998</cx:pt>
          <cx:pt idx="412">5.9000000000000004</cx:pt>
          <cx:pt idx="413">7.5999999999999996</cx:pt>
          <cx:pt idx="414">5.6625000000000005</cx:pt>
          <cx:pt idx="415">5.4000000000000004</cx:pt>
          <cx:pt idx="416">7.1285714285714272</cx:pt>
          <cx:pt idx="417">4.5999999999999996</cx:pt>
          <cx:pt idx="418">6.3999999999999995</cx:pt>
          <cx:pt idx="419">6.7000000000000002</cx:pt>
          <cx:pt idx="420">6.9000000000000004</cx:pt>
          <cx:pt idx="421">7</cx:pt>
          <cx:pt idx="422">7.2999999999999998</cx:pt>
          <cx:pt idx="423">7.5666666666666664</cx:pt>
          <cx:pt idx="424">7.4000000000000004</cx:pt>
          <cx:pt idx="425">6.7999999999999998</cx:pt>
          <cx:pt idx="426">5.25</cx:pt>
          <cx:pt idx="427">6.4000000000000004</cx:pt>
          <cx:pt idx="428">6.7999999999999998</cx:pt>
          <cx:pt idx="429">5.9000000000000004</cx:pt>
          <cx:pt idx="430">4</cx:pt>
          <cx:pt idx="431">7</cx:pt>
          <cx:pt idx="432">6.5999999999999996</cx:pt>
          <cx:pt idx="433">7.5999999999999996</cx:pt>
          <cx:pt idx="434">6.3666666666666671</cx:pt>
          <cx:pt idx="435">6.4000000000000004</cx:pt>
          <cx:pt idx="436">7.3250000000000002</cx:pt>
          <cx:pt idx="437">6.0999999999999996</cx:pt>
          <cx:pt idx="438">5.7000000000000002</cx:pt>
          <cx:pt idx="439">4.2000000000000002</cx:pt>
          <cx:pt idx="440">5.5666666666666673</cx:pt>
          <cx:pt idx="441">8.1999999999999993</cx:pt>
          <cx:pt idx="442">6</cx:pt>
          <cx:pt idx="443">5.4000000000000004</cx:pt>
          <cx:pt idx="444">5.4000000000000004</cx:pt>
          <cx:pt idx="445">5.7000000000000002</cx:pt>
          <cx:pt idx="446">6.7000000000000002</cx:pt>
          <cx:pt idx="447">7</cx:pt>
          <cx:pt idx="448">6.4000000000000004</cx:pt>
          <cx:pt idx="449">5</cx:pt>
          <cx:pt idx="450">5.7000000000000002</cx:pt>
          <cx:pt idx="451">7.7000000000000002</cx:pt>
          <cx:pt idx="452">5.1999999999999993</cx:pt>
          <cx:pt idx="453">4.0999999999999996</cx:pt>
          <cx:pt idx="454">6.7600000000000007</cx:pt>
          <cx:pt idx="455">6.5</cx:pt>
          <cx:pt idx="456">6.0999999999999996</cx:pt>
          <cx:pt idx="457">6</cx:pt>
          <cx:pt idx="458">6.4000000000000004</cx:pt>
          <cx:pt idx="459">3.8999999999999999</cx:pt>
          <cx:pt idx="460">5.2999999999999998</cx:pt>
          <cx:pt idx="461">6.7000000000000002</cx:pt>
          <cx:pt idx="462">5.7999999999999998</cx:pt>
          <cx:pt idx="463">6</cx:pt>
          <cx:pt idx="464">7.1142857142857139</cx:pt>
          <cx:pt idx="465">6.7000000000000002</cx:pt>
          <cx:pt idx="466">6.7000000000000002</cx:pt>
          <cx:pt idx="467">7.5999999999999996</cx:pt>
          <cx:pt idx="468">6.6500000000000004</cx:pt>
          <cx:pt idx="469">7.2999999999999998</cx:pt>
          <cx:pt idx="470">6.9375</cx:pt>
          <cx:pt idx="471">7.9000000000000004</cx:pt>
          <cx:pt idx="472">7.2999999999999998</cx:pt>
          <cx:pt idx="473">6.5</cx:pt>
          <cx:pt idx="474">6.5499999999999998</cx:pt>
          <cx:pt idx="475">7.7000000000000002</cx:pt>
          <cx:pt idx="476">7.5999999999999988</cx:pt>
          <cx:pt idx="477">5.2999999999999998</cx:pt>
          <cx:pt idx="478">7</cx:pt>
          <cx:pt idx="479">6.5999999999999996</cx:pt>
          <cx:pt idx="480">6.5999999999999996</cx:pt>
          <cx:pt idx="481">6.833333333333333</cx:pt>
          <cx:pt idx="482">6.4000000000000004</cx:pt>
          <cx:pt idx="483">5.9000000000000004</cx:pt>
          <cx:pt idx="484">5.9000000000000004</cx:pt>
          <cx:pt idx="485">7.6555555555555559</cx:pt>
          <cx:pt idx="486">7</cx:pt>
          <cx:pt idx="487">6.0999999999999996</cx:pt>
          <cx:pt idx="488">6.9000000000000004</cx:pt>
          <cx:pt idx="489">7.7000000000000002</cx:pt>
          <cx:pt idx="490">7.0999999999999996</cx:pt>
          <cx:pt idx="491">7.2000000000000002</cx:pt>
          <cx:pt idx="492">6.0428571428571436</cx:pt>
          <cx:pt idx="493">7.9750000000000005</cx:pt>
          <cx:pt idx="494">6.7000000000000002</cx:pt>
          <cx:pt idx="495">6.4249999999999998</cx:pt>
          <cx:pt idx="496">6.4666666666666659</cx:pt>
          <cx:pt idx="497">6.4000000000000004</cx:pt>
          <cx:pt idx="498">6.5374999999999996</cx:pt>
          <cx:pt idx="499">6</cx:pt>
          <cx:pt idx="500">5.4000000000000004</cx:pt>
          <cx:pt idx="501">5.2000000000000002</cx:pt>
          <cx:pt idx="502">3.8999999999999999</cx:pt>
          <cx:pt idx="503">5.0999999999999996</cx:pt>
          <cx:pt idx="504">2.8999999999999999</cx:pt>
          <cx:pt idx="505">7</cx:pt>
          <cx:pt idx="506">6.2000000000000002</cx:pt>
          <cx:pt idx="507">5.4000000000000004</cx:pt>
          <cx:pt idx="508">6.2000000000000002</cx:pt>
          <cx:pt idx="509">7.2000000000000002</cx:pt>
          <cx:pt idx="510">6.9749999999999996</cx:pt>
          <cx:pt idx="511">6.4000000000000004</cx:pt>
          <cx:pt idx="512">7.5999999999999996</cx:pt>
          <cx:pt idx="513">5.9500000000000002</cx:pt>
          <cx:pt idx="514">6.7999999999999998</cx:pt>
          <cx:pt idx="515">5.5999999999999996</cx:pt>
          <cx:pt idx="516">5.9000000000000004</cx:pt>
          <cx:pt idx="517">6.6166666666666671</cx:pt>
          <cx:pt idx="518">5.7999999999999998</cx:pt>
          <cx:pt idx="519">6.2999999999999998</cx:pt>
          <cx:pt idx="520">6.5</cx:pt>
          <cx:pt idx="521">3.2999999999999998</cx:pt>
          <cx:pt idx="522">7.1000000000000005</cx:pt>
          <cx:pt idx="523">4.5</cx:pt>
          <cx:pt idx="524">6.2999999999999998</cx:pt>
          <cx:pt idx="525">6.8499999999999996</cx:pt>
          <cx:pt idx="526">6.0749999999999993</cx:pt>
          <cx:pt idx="527">7.2999999999999998</cx:pt>
          <cx:pt idx="528">6.875</cx:pt>
          <cx:pt idx="529">6.9799999999999995</cx:pt>
          <cx:pt idx="530">6.0999999999999996</cx:pt>
          <cx:pt idx="531">5.5999999999999996</cx:pt>
          <cx:pt idx="532">6.9000000000000004</cx:pt>
          <cx:pt idx="533">5.4000000000000004</cx:pt>
          <cx:pt idx="534">5.2999999999999998</cx:pt>
          <cx:pt idx="535">5.6333333333333329</cx:pt>
          <cx:pt idx="536">6.1500000000000004</cx:pt>
          <cx:pt idx="537">6.6750000000000007</cx:pt>
          <cx:pt idx="538">7.9000000000000004</cx:pt>
          <cx:pt idx="539">5.9499999999999993</cx:pt>
          <cx:pt idx="540">6.3000000000000007</cx:pt>
          <cx:pt idx="541">5.0999999999999996</cx:pt>
          <cx:pt idx="542">7.4000000000000004</cx:pt>
          <cx:pt idx="543">6.6833333333333336</cx:pt>
          <cx:pt idx="544">7.0999999999999996</cx:pt>
          <cx:pt idx="545">6.3666666666666671</cx:pt>
          <cx:pt idx="546">5.2999999999999998</cx:pt>
          <cx:pt idx="547">8.1999999999999993</cx:pt>
          <cx:pt idx="548">7</cx:pt>
          <cx:pt idx="549">6.5999999999999996</cx:pt>
          <cx:pt idx="550">6.9250000000000007</cx:pt>
          <cx:pt idx="551">6.5999999999999996</cx:pt>
          <cx:pt idx="552">6</cx:pt>
          <cx:pt idx="553">6.5499999999999998</cx:pt>
          <cx:pt idx="554">7.5</cx:pt>
          <cx:pt idx="555">7</cx:pt>
          <cx:pt idx="556">7.1333333333333329</cx:pt>
          <cx:pt idx="557">7.7999999999999998</cx:pt>
          <cx:pt idx="558">5.3499999999999996</cx:pt>
          <cx:pt idx="559">6.8666666666666671</cx:pt>
          <cx:pt idx="560">5.2000000000000002</cx:pt>
          <cx:pt idx="561">7.4000000000000004</cx:pt>
          <cx:pt idx="562">5.2000000000000002</cx:pt>
          <cx:pt idx="563">6.9857142857142867</cx:pt>
          <cx:pt idx="564">6.7999999999999998</cx:pt>
          <cx:pt idx="565">6.2000000000000002</cx:pt>
          <cx:pt idx="566">7</cx:pt>
          <cx:pt idx="567">5.5</cx:pt>
          <cx:pt idx="568">6</cx:pt>
          <cx:pt idx="569">7.2999999999999998</cx:pt>
          <cx:pt idx="570">6.9000000000000004</cx:pt>
          <cx:pt idx="571">6.6000000000000005</cx:pt>
          <cx:pt idx="572">5.7000000000000002</cx:pt>
          <cx:pt idx="573">6.7000000000000002</cx:pt>
          <cx:pt idx="574">5.2999999999999998</cx:pt>
          <cx:pt idx="575">6.5999999999999996</cx:pt>
          <cx:pt idx="576">6.0999999999999996</cx:pt>
          <cx:pt idx="577">6.7999999999999998</cx:pt>
          <cx:pt idx="578">7.1400000000000006</cx:pt>
          <cx:pt idx="579">6.4500000000000002</cx:pt>
          <cx:pt idx="580">7.1285714285714281</cx:pt>
          <cx:pt idx="581">7.0250000000000004</cx:pt>
          <cx:pt idx="582">7</cx:pt>
          <cx:pt idx="583">7.2625000000000002</cx:pt>
          <cx:pt idx="584">6.9000000000000004</cx:pt>
          <cx:pt idx="585">3.5</cx:pt>
          <cx:pt idx="586">7.4000000000000004</cx:pt>
          <cx:pt idx="587">7.0999999999999996</cx:pt>
          <cx:pt idx="588">7.2999999999999998</cx:pt>
          <cx:pt idx="589">5.5</cx:pt>
          <cx:pt idx="590">4.7999999999999998</cx:pt>
          <cx:pt idx="591">5.5999999999999996</cx:pt>
          <cx:pt idx="592">5.2999999999999998</cx:pt>
          <cx:pt idx="593">6.1399999999999997</cx:pt>
          <cx:pt idx="594">3.3999999999999999</cx:pt>
          <cx:pt idx="595">6.5499999999999998</cx:pt>
          <cx:pt idx="596">6.2999999999999998</cx:pt>
          <cx:pt idx="597">5.9000000000000004</cx:pt>
          <cx:pt idx="598">6.5</cx:pt>
          <cx:pt idx="599">6.4000000000000004</cx:pt>
          <cx:pt idx="600">7.7999999999999998</cx:pt>
          <cx:pt idx="601">7.2000000000000002</cx:pt>
          <cx:pt idx="602">5.5999999999999996</cx:pt>
          <cx:pt idx="603">5.833333333333333</cx:pt>
          <cx:pt idx="604">6.7999999999999998</cx:pt>
          <cx:pt idx="605">6.2000000000000002</cx:pt>
          <cx:pt idx="606">6.5</cx:pt>
          <cx:pt idx="607">6.2999999999999998</cx:pt>
          <cx:pt idx="608">6.4000000000000004</cx:pt>
          <cx:pt idx="609">6.0999999999999996</cx:pt>
          <cx:pt idx="610">5.9666666666666659</cx:pt>
          <cx:pt idx="611">6.4499999999999993</cx:pt>
          <cx:pt idx="612">5.0999999999999996</cx:pt>
          <cx:pt idx="613">6.4000000000000004</cx:pt>
          <cx:pt idx="614">4.5999999999999996</cx:pt>
          <cx:pt idx="615">5.7999999999999998</cx:pt>
          <cx:pt idx="616">6.4000000000000004</cx:pt>
          <cx:pt idx="617">5.2000000000000002</cx:pt>
          <cx:pt idx="618">5.8250000000000002</cx:pt>
          <cx:pt idx="619">6.5999999999999996</cx:pt>
          <cx:pt idx="620">3.6000000000000001</cx:pt>
          <cx:pt idx="621">6.5500000000000007</cx:pt>
          <cx:pt idx="622">5.5999999999999996</cx:pt>
          <cx:pt idx="623">5.9000000000000004</cx:pt>
          <cx:pt idx="624">6.2999999999999998</cx:pt>
          <cx:pt idx="625">7.5</cx:pt>
          <cx:pt idx="626">6.4499999999999993</cx:pt>
          <cx:pt idx="627">7.5999999999999996</cx:pt>
          <cx:pt idx="628">7.0999999999999996</cx:pt>
          <cx:pt idx="629">6.0750000000000002</cx:pt>
          <cx:pt idx="630">5.2000000000000002</cx:pt>
          <cx:pt idx="631">7.5499999999999998</cx:pt>
          <cx:pt idx="632">5.6500000000000004</cx:pt>
          <cx:pt idx="633">7</cx:pt>
          <cx:pt idx="634">7.4500000000000011</cx:pt>
          <cx:pt idx="635">5.2999999999999998</cx:pt>
          <cx:pt idx="636">5.4000000000000004</cx:pt>
          <cx:pt idx="637">7.2999999999999998</cx:pt>
          <cx:pt idx="638">7.9000000000000004</cx:pt>
          <cx:pt idx="639">7.5</cx:pt>
          <cx:pt idx="640">6.125</cx:pt>
          <cx:pt idx="641">5.9000000000000004</cx:pt>
          <cx:pt idx="642">6.75</cx:pt>
          <cx:pt idx="643">7.2000000000000002</cx:pt>
          <cx:pt idx="644">7.5499999999999998</cx:pt>
          <cx:pt idx="645">6.7000000000000002</cx:pt>
          <cx:pt idx="646">6.6333333333333329</cx:pt>
          <cx:pt idx="647">5.5999999999999996</cx:pt>
          <cx:pt idx="648">7.9142857142857155</cx:pt>
          <cx:pt idx="649">6.5999999999999996</cx:pt>
          <cx:pt idx="650">6.2000000000000002</cx:pt>
          <cx:pt idx="651">6.1000000000000005</cx:pt>
          <cx:pt idx="652">6.2000000000000002</cx:pt>
          <cx:pt idx="653">6.5</cx:pt>
          <cx:pt idx="654">6.833333333333333</cx:pt>
          <cx:pt idx="655">6.75</cx:pt>
          <cx:pt idx="656">7.1333333333333329</cx:pt>
          <cx:pt idx="657">4.4000000000000004</cx:pt>
          <cx:pt idx="658">7.0999999999999996</cx:pt>
          <cx:pt idx="659">6.5</cx:pt>
          <cx:pt idx="660">4.4000000000000004</cx:pt>
          <cx:pt idx="661">7.0749999999999993</cx:pt>
          <cx:pt idx="662">7.75</cx:pt>
          <cx:pt idx="663">6.0999999999999996</cx:pt>
          <cx:pt idx="664">7</cx:pt>
          <cx:pt idx="665">6.7000000000000002</cx:pt>
          <cx:pt idx="666">7.0999999999999996</cx:pt>
          <cx:pt idx="667">5.25</cx:pt>
          <cx:pt idx="668">7.2000000000000002</cx:pt>
          <cx:pt idx="669">6.4000000000000004</cx:pt>
          <cx:pt idx="670">5.2750000000000004</cx:pt>
          <cx:pt idx="671">6.5</cx:pt>
          <cx:pt idx="672">5.0999999999999996</cx:pt>
          <cx:pt idx="673">6</cx:pt>
          <cx:pt idx="674">5.5200000000000005</cx:pt>
          <cx:pt idx="675">6.6333333333333329</cx:pt>
          <cx:pt idx="676">4.7999999999999998</cx:pt>
          <cx:pt idx="677">6.3000000000000007</cx:pt>
          <cx:pt idx="678">6.7000000000000002</cx:pt>
          <cx:pt idx="679">6.7000000000000002</cx:pt>
          <cx:pt idx="680">6.0999999999999996</cx:pt>
          <cx:pt idx="681">2.6000000000000001</cx:pt>
          <cx:pt idx="682">7.2000000000000002</cx:pt>
          <cx:pt idx="683">7.1999999999999993</cx:pt>
          <cx:pt idx="684">4.7999999999999998</cx:pt>
          <cx:pt idx="685">6</cx:pt>
          <cx:pt idx="686">6.3999999999999986</cx:pt>
          <cx:pt idx="687">6.0250000000000004</cx:pt>
          <cx:pt idx="688">6.4666666666666659</cx:pt>
          <cx:pt idx="689">7</cx:pt>
          <cx:pt idx="690">6.5714285714285712</cx:pt>
          <cx:pt idx="691">6.7333333333333334</cx:pt>
          <cx:pt idx="692">6.2999999999999998</cx:pt>
          <cx:pt idx="693">7.2333333333333334</cx:pt>
          <cx:pt idx="694">6.5</cx:pt>
          <cx:pt idx="695">7.4666666666666659</cx:pt>
          <cx:pt idx="696">6.2666666666666666</cx:pt>
          <cx:pt idx="697">5.7000000000000002</cx:pt>
          <cx:pt idx="698">6.9000000000000004</cx:pt>
          <cx:pt idx="699">7.3400000000000007</cx:pt>
          <cx:pt idx="700">6.4000000000000004</cx:pt>
          <cx:pt idx="701">6.8499999999999996</cx:pt>
          <cx:pt idx="702">5.9000000000000004</cx:pt>
          <cx:pt idx="703">5.7999999999999998</cx:pt>
          <cx:pt idx="704">6.2000000000000002</cx:pt>
          <cx:pt idx="705">5.5</cx:pt>
          <cx:pt idx="706">5.2000000000000002</cx:pt>
          <cx:pt idx="707">7.166666666666667</cx:pt>
          <cx:pt idx="708">6.5999999999999996</cx:pt>
          <cx:pt idx="709">6.7666666666666657</cx:pt>
          <cx:pt idx="710">6.3666666666666671</cx:pt>
          <cx:pt idx="711">4.0999999999999996</cx:pt>
          <cx:pt idx="712">8.0999999999999996</cx:pt>
          <cx:pt idx="713">6</cx:pt>
          <cx:pt idx="714">6.5</cx:pt>
          <cx:pt idx="715">7.2999999999999998</cx:pt>
          <cx:pt idx="716">6.2999999999999998</cx:pt>
          <cx:pt idx="717">6.7999999999999998</cx:pt>
          <cx:pt idx="718">7.0999999999999996</cx:pt>
          <cx:pt idx="719">7.5999999999999996</cx:pt>
          <cx:pt idx="720">5</cx:pt>
          <cx:pt idx="721">6.7000000000000002</cx:pt>
          <cx:pt idx="722">6.4333333333333336</cx:pt>
          <cx:pt idx="723">6.0333333333333341</cx:pt>
          <cx:pt idx="724">5.9500000000000002</cx:pt>
          <cx:pt idx="725">4.5</cx:pt>
          <cx:pt idx="726">6.6500000000000004</cx:pt>
          <cx:pt idx="727">4.4000000000000004</cx:pt>
          <cx:pt idx="728">6.0999999999999996</cx:pt>
          <cx:pt idx="729">7.0999999999999996</cx:pt>
          <cx:pt idx="730">7.7999999999999998</cx:pt>
          <cx:pt idx="731">5.2999999999999998</cx:pt>
          <cx:pt idx="732">6.4000000000000004</cx:pt>
          <cx:pt idx="733">5.5999999999999996</cx:pt>
          <cx:pt idx="734">3</cx:pt>
          <cx:pt idx="735">7</cx:pt>
          <cx:pt idx="736">6.5</cx:pt>
          <cx:pt idx="737">6.3000000000000007</cx:pt>
          <cx:pt idx="738">4.7000000000000002</cx:pt>
          <cx:pt idx="739">5.3000000000000007</cx:pt>
          <cx:pt idx="740">7.4000000000000004</cx:pt>
          <cx:pt idx="741">5.5</cx:pt>
          <cx:pt idx="742">6.5</cx:pt>
          <cx:pt idx="743">6.666666666666667</cx:pt>
          <cx:pt idx="744">5.7999999999999998</cx:pt>
          <cx:pt idx="745">4</cx:pt>
          <cx:pt idx="746">6.0999999999999996</cx:pt>
          <cx:pt idx="747">6.8999999999999995</cx:pt>
          <cx:pt idx="748">4.9000000000000004</cx:pt>
          <cx:pt idx="749">5.2999999999999998</cx:pt>
          <cx:pt idx="750">6.5999999999999996</cx:pt>
          <cx:pt idx="751">6.3999999999999995</cx:pt>
          <cx:pt idx="752">6.3250000000000002</cx:pt>
          <cx:pt idx="753">5.666666666666667</cx:pt>
          <cx:pt idx="754">6.2999999999999998</cx:pt>
          <cx:pt idx="755">5.4500000000000002</cx:pt>
          <cx:pt idx="756">5.5999999999999996</cx:pt>
          <cx:pt idx="757">6.6428571428571415</cx:pt>
          <cx:pt idx="758">7.4000000000000004</cx:pt>
          <cx:pt idx="759">7.0999999999999996</cx:pt>
          <cx:pt idx="760">5.7000000000000002</cx:pt>
          <cx:pt idx="761">6.3416666666666677</cx:pt>
          <cx:pt idx="762">5.4499999999999993</cx:pt>
          <cx:pt idx="763">6.2000000000000002</cx:pt>
          <cx:pt idx="764">5.9500000000000002</cx:pt>
          <cx:pt idx="765">7.0999999999999996</cx:pt>
          <cx:pt idx="766">4.7000000000000002</cx:pt>
          <cx:pt idx="767">6.0999999999999996</cx:pt>
          <cx:pt idx="768">5.9000000000000004</cx:pt>
          <cx:pt idx="769">7.1000000000000005</cx:pt>
          <cx:pt idx="770">5.2999999999999998</cx:pt>
          <cx:pt idx="771">7.6500000000000004</cx:pt>
          <cx:pt idx="772">6.9153846153846157</cx:pt>
          <cx:pt idx="773">5.5</cx:pt>
          <cx:pt idx="774">7.5</cx:pt>
          <cx:pt idx="775">6.4500000000000002</cx:pt>
          <cx:pt idx="776">6.8000000000000007</cx:pt>
          <cx:pt idx="777">5.7999999999999998</cx:pt>
          <cx:pt idx="778">5.5999999999999996</cx:pt>
          <cx:pt idx="779">6.2999999999999998</cx:pt>
          <cx:pt idx="780">6.2000000000000002</cx:pt>
          <cx:pt idx="781">6.0999999999999996</cx:pt>
          <cx:pt idx="782">5.7999999999999998</cx:pt>
          <cx:pt idx="783">7.5</cx:pt>
          <cx:pt idx="784">6.9000000000000004</cx:pt>
          <cx:pt idx="785">6.5999999999999996</cx:pt>
          <cx:pt idx="786">5.2999999999999998</cx:pt>
          <cx:pt idx="787">6.7999999999999998</cx:pt>
          <cx:pt idx="788">6.3666666666666671</cx:pt>
          <cx:pt idx="789">6.0999999999999996</cx:pt>
          <cx:pt idx="790">7</cx:pt>
          <cx:pt idx="791">5.0999999999999996</cx:pt>
          <cx:pt idx="792">5.7000000000000002</cx:pt>
          <cx:pt idx="793">7</cx:pt>
          <cx:pt idx="794">7.3800000000000008</cx:pt>
          <cx:pt idx="795">6.8400000000000007</cx:pt>
          <cx:pt idx="796">5.5</cx:pt>
          <cx:pt idx="797">6.7799999999999994</cx:pt>
          <cx:pt idx="798">7.0999999999999996</cx:pt>
          <cx:pt idx="799">6.5</cx:pt>
          <cx:pt idx="800">6.6299999999999999</cx:pt>
          <cx:pt idx="801">7.2999999999999998</cx:pt>
          <cx:pt idx="802">6.5</cx:pt>
          <cx:pt idx="803">5.7999999999999998</cx:pt>
          <cx:pt idx="804">4.0999999999999996</cx:pt>
          <cx:pt idx="805">5.6333333333333329</cx:pt>
          <cx:pt idx="806">7.5</cx:pt>
          <cx:pt idx="807">5.4500000000000002</cx:pt>
          <cx:pt idx="808">5.5</cx:pt>
          <cx:pt idx="809">4.5500000000000007</cx:pt>
          <cx:pt idx="810">6.8500000000000005</cx:pt>
          <cx:pt idx="811">5.4000000000000004</cx:pt>
          <cx:pt idx="812">5.4000000000000012</cx:pt>
          <cx:pt idx="813">6.257142857142858</cx:pt>
          <cx:pt idx="814">5.4000000000000004</cx:pt>
          <cx:pt idx="815">5.9666666666666659</cx:pt>
          <cx:pt idx="816">6.333333333333333</cx:pt>
          <cx:pt idx="817">6.9499999999999993</cx:pt>
          <cx:pt idx="818">4.875</cx:pt>
          <cx:pt idx="819">6.5166666666666657</cx:pt>
          <cx:pt idx="820">7.2999999999999998</cx:pt>
          <cx:pt idx="821">5.5999999999999996</cx:pt>
          <cx:pt idx="822">6.1999999999999993</cx:pt>
          <cx:pt idx="823">6</cx:pt>
          <cx:pt idx="824">7.1285714285714281</cx:pt>
          <cx:pt idx="825">6.0333333333333341</cx:pt>
          <cx:pt idx="826">5.0999999999999996</cx:pt>
          <cx:pt idx="827">6.6500000000000004</cx:pt>
          <cx:pt idx="828">6.5</cx:pt>
          <cx:pt idx="829">6.4333333333333336</cx:pt>
          <cx:pt idx="830">5.3399999999999999</cx:pt>
          <cx:pt idx="831">7</cx:pt>
          <cx:pt idx="832">7</cx:pt>
          <cx:pt idx="833">6.5999999999999996</cx:pt>
          <cx:pt idx="834">6.5</cx:pt>
          <cx:pt idx="835">6.7999999999999998</cx:pt>
          <cx:pt idx="836">5.5999999999999996</cx:pt>
          <cx:pt idx="837">7.2000000000000002</cx:pt>
          <cx:pt idx="838">7.9000000000000004</cx:pt>
          <cx:pt idx="839">7.2000000000000011</cx:pt>
          <cx:pt idx="840">5.8499999999999996</cx:pt>
          <cx:pt idx="841">6.0999999999999996</cx:pt>
          <cx:pt idx="842">6.5</cx:pt>
          <cx:pt idx="843">6.4000000000000004</cx:pt>
          <cx:pt idx="844">6.2000000000000002</cx:pt>
          <cx:pt idx="845">7.2000000000000002</cx:pt>
          <cx:pt idx="846">5.7000000000000002</cx:pt>
          <cx:pt idx="847">6.7000000000000002</cx:pt>
          <cx:pt idx="848">6.5500000000000007</cx:pt>
          <cx:pt idx="849">5.4000000000000004</cx:pt>
          <cx:pt idx="850">7.0999999999999996</cx:pt>
          <cx:pt idx="851">7</cx:pt>
          <cx:pt idx="852">6.0999999999999996</cx:pt>
          <cx:pt idx="853">7.2999999999999998</cx:pt>
          <cx:pt idx="854">7.7000000000000002</cx:pt>
          <cx:pt idx="855">5.5</cx:pt>
          <cx:pt idx="856">3.6000000000000001</cx:pt>
          <cx:pt idx="857">6.833333333333333</cx:pt>
          <cx:pt idx="858">7</cx:pt>
          <cx:pt idx="859">6.7999999999999998</cx:pt>
          <cx:pt idx="860">6.5999999999999996</cx:pt>
          <cx:pt idx="861">4</cx:pt>
          <cx:pt idx="862">6.8666666666666671</cx:pt>
          <cx:pt idx="863">7</cx:pt>
          <cx:pt idx="864">5.5999999999999996</cx:pt>
          <cx:pt idx="865">2.7999999999999998</cx:pt>
          <cx:pt idx="866">5.9000000000000004</cx:pt>
          <cx:pt idx="867">7.7999999999999998</cx:pt>
          <cx:pt idx="868">6.1999999999999993</cx:pt>
          <cx:pt idx="869">5.4000000000000004</cx:pt>
          <cx:pt idx="870">5.2333333333333334</cx:pt>
          <cx:pt idx="871">7.5</cx:pt>
          <cx:pt idx="872">6.0999999999999996</cx:pt>
          <cx:pt idx="873">8.1999999999999993</cx:pt>
          <cx:pt idx="874">5.7000000000000002</cx:pt>
          <cx:pt idx="875">7.5999999999999996</cx:pt>
          <cx:pt idx="876">7.9249999999999998</cx:pt>
          <cx:pt idx="877">7</cx:pt>
          <cx:pt idx="878">8.1999999999999993</cx:pt>
          <cx:pt idx="879">6.5999999999999996</cx:pt>
          <cx:pt idx="880">7.0999999999999996</cx:pt>
          <cx:pt idx="881">6.9000000000000004</cx:pt>
          <cx:pt idx="882">5.5499999999999998</cx:pt>
          <cx:pt idx="883">6.9000000000000004</cx:pt>
          <cx:pt idx="884">5.9000000000000004</cx:pt>
          <cx:pt idx="885">6.2999999999999998</cx:pt>
          <cx:pt idx="886">6.9000000000000004</cx:pt>
          <cx:pt idx="887">7.5</cx:pt>
          <cx:pt idx="888">7.0999999999999996</cx:pt>
          <cx:pt idx="889">6.8400000000000007</cx:pt>
          <cx:pt idx="890">5.5999999999999996</cx:pt>
          <cx:pt idx="891">5.5999999999999996</cx:pt>
          <cx:pt idx="892">7</cx:pt>
          <cx:pt idx="893">6.7000000000000002</cx:pt>
          <cx:pt idx="894">5.5999999999999996</cx:pt>
          <cx:pt idx="895">6.0999999999999996</cx:pt>
          <cx:pt idx="896">6.8999999999999995</cx:pt>
          <cx:pt idx="897">5.2999999999999998</cx:pt>
          <cx:pt idx="898">5.8499999999999996</cx:pt>
          <cx:pt idx="899">5.7000000000000002</cx:pt>
          <cx:pt idx="900">5.7999999999999998</cx:pt>
          <cx:pt idx="901">5.9000000000000004</cx:pt>
          <cx:pt idx="902">4.7000000000000002</cx:pt>
          <cx:pt idx="903">7.2333333333333343</cx:pt>
          <cx:pt idx="904">7.5</cx:pt>
          <cx:pt idx="905">4.5999999999999996</cx:pt>
          <cx:pt idx="906">7.5999999999999996</cx:pt>
          <cx:pt idx="907">5.1750000000000007</cx:pt>
          <cx:pt idx="908">5.5999999999999996</cx:pt>
          <cx:pt idx="909">7</cx:pt>
          <cx:pt idx="910">5.7999999999999998</cx:pt>
          <cx:pt idx="911">6.9000000000000004</cx:pt>
          <cx:pt idx="912">6.2000000000000002</cx:pt>
          <cx:pt idx="913">5.9000000000000004</cx:pt>
          <cx:pt idx="914">7.2374999999999989</cx:pt>
          <cx:pt idx="915">2.7999999999999998</cx:pt>
          <cx:pt idx="916">7.0999999999999996</cx:pt>
          <cx:pt idx="917">6.166666666666667</cx:pt>
          <cx:pt idx="918">5.7999999999999998</cx:pt>
          <cx:pt idx="919">6.0999999999999996</cx:pt>
          <cx:pt idx="920">5.4000000000000004</cx:pt>
          <cx:pt idx="921">5.9500000000000002</cx:pt>
          <cx:pt idx="922">6.2999999999999998</cx:pt>
          <cx:pt idx="923">7.166666666666667</cx:pt>
          <cx:pt idx="924">5.2999999999999998</cx:pt>
          <cx:pt idx="925">5.7999999999999998</cx:pt>
          <cx:pt idx="926">5.2999999999999998</cx:pt>
          <cx:pt idx="927">7.5999999999999996</cx:pt>
          <cx:pt idx="928">5.9499999999999993</cx:pt>
          <cx:pt idx="929">7.7000000000000002</cx:pt>
          <cx:pt idx="930">5.6999999999999993</cx:pt>
          <cx:pt idx="931">6.6799999999999997</cx:pt>
          <cx:pt idx="932">5.7000000000000002</cx:pt>
          <cx:pt idx="933">6.7799999999999994</cx:pt>
          <cx:pt idx="934">6.4000000000000004</cx:pt>
          <cx:pt idx="935">5.2000000000000002</cx:pt>
          <cx:pt idx="936">5.7000000000000002</cx:pt>
          <cx:pt idx="937">6.2000000000000002</cx:pt>
          <cx:pt idx="938">7.5</cx:pt>
          <cx:pt idx="939">6.7999999999999998</cx:pt>
          <cx:pt idx="940">6.4749999999999996</cx:pt>
          <cx:pt idx="941">6.9000000000000004</cx:pt>
          <cx:pt idx="942">6</cx:pt>
          <cx:pt idx="943">5.9000000000000004</cx:pt>
          <cx:pt idx="944">6.5999999999999996</cx:pt>
          <cx:pt idx="945">6.0999999999999996</cx:pt>
          <cx:pt idx="946">7.5</cx:pt>
          <cx:pt idx="947">7.4000000000000004</cx:pt>
          <cx:pt idx="948">3.2999999999999998</cx:pt>
          <cx:pt idx="949">4.9000000000000004</cx:pt>
          <cx:pt idx="950">6.2000000000000002</cx:pt>
          <cx:pt idx="951">6.0999999999999996</cx:pt>
          <cx:pt idx="952">5.9500000000000002</cx:pt>
          <cx:pt idx="953">6.4000000000000004</cx:pt>
          <cx:pt idx="954">7.0999999999999996</cx:pt>
          <cx:pt idx="955">6.9166666666666652</cx:pt>
          <cx:pt idx="956">6.2000000000000002</cx:pt>
          <cx:pt idx="957">6.7000000000000002</cx:pt>
          <cx:pt idx="958">7</cx:pt>
          <cx:pt idx="959">6.8000000000000007</cx:pt>
          <cx:pt idx="960">7</cx:pt>
          <cx:pt idx="961">7.5</cx:pt>
          <cx:pt idx="962">6.9874999999999998</cx:pt>
          <cx:pt idx="963">7.2999999999999998</cx:pt>
          <cx:pt idx="964">6.5999999999999996</cx:pt>
          <cx:pt idx="965">3.7000000000000002</cx:pt>
          <cx:pt idx="966">6.5500000000000007</cx:pt>
          <cx:pt idx="967">7.4000000000000004</cx:pt>
          <cx:pt idx="968">7.2666666666666666</cx:pt>
          <cx:pt idx="969">5.9500000000000002</cx:pt>
          <cx:pt idx="970">7.2000000000000002</cx:pt>
          <cx:pt idx="971">6.0999999999999996</cx:pt>
          <cx:pt idx="972">7</cx:pt>
          <cx:pt idx="973">6.2999999999999998</cx:pt>
          <cx:pt idx="974">5.9000000000000004</cx:pt>
          <cx:pt idx="975">6.5999999999999988</cx:pt>
          <cx:pt idx="976">5.5</cx:pt>
          <cx:pt idx="977">6.7000000000000002</cx:pt>
          <cx:pt idx="978">5.2999999999999998</cx:pt>
          <cx:pt idx="979">5.7000000000000002</cx:pt>
          <cx:pt idx="980">6.7666666666666657</cx:pt>
          <cx:pt idx="981">6</cx:pt>
          <cx:pt idx="982">6</cx:pt>
          <cx:pt idx="983">7.0999999999999996</cx:pt>
          <cx:pt idx="984">6.7000000000000002</cx:pt>
          <cx:pt idx="985">7.7000000000000002</cx:pt>
          <cx:pt idx="986">6.2000000000000002</cx:pt>
          <cx:pt idx="987">7.1500000000000004</cx:pt>
          <cx:pt idx="988">6.7000000000000002</cx:pt>
          <cx:pt idx="989">5.2000000000000002</cx:pt>
          <cx:pt idx="990">6.5428571428571427</cx:pt>
          <cx:pt idx="991">3.6000000000000001</cx:pt>
          <cx:pt idx="992">6.625</cx:pt>
          <cx:pt idx="993">7.5999999999999996</cx:pt>
          <cx:pt idx="994">7</cx:pt>
          <cx:pt idx="995">6.9000000000000004</cx:pt>
          <cx:pt idx="996">6.7000000000000002</cx:pt>
          <cx:pt idx="997">6.7000000000000002</cx:pt>
          <cx:pt idx="998">5</cx:pt>
          <cx:pt idx="999">5.8499999999999996</cx:pt>
          <cx:pt idx="1000">6.7999999999999998</cx:pt>
          <cx:pt idx="1001">6</cx:pt>
          <cx:pt idx="1002">6.7000000000000002</cx:pt>
          <cx:pt idx="1003">7.5</cx:pt>
          <cx:pt idx="1004">6.0444444444444452</cx:pt>
          <cx:pt idx="1005">4.9000000000000004</cx:pt>
          <cx:pt idx="1006">5.7999999999999998</cx:pt>
          <cx:pt idx="1007">7.2999999999999998</cx:pt>
          <cx:pt idx="1008">5.5999999999999996</cx:pt>
          <cx:pt idx="1009">5.9000000000000004</cx:pt>
          <cx:pt idx="1010">6.4000000000000004</cx:pt>
          <cx:pt idx="1011">7</cx:pt>
          <cx:pt idx="1012">4.4000000000000004</cx:pt>
          <cx:pt idx="1013">6.2000000000000002</cx:pt>
          <cx:pt idx="1014">7.2285714285714286</cx:pt>
          <cx:pt idx="1015">5.4000000000000004</cx:pt>
          <cx:pt idx="1016">7.2000000000000002</cx:pt>
          <cx:pt idx="1017">6</cx:pt>
          <cx:pt idx="1018">7.1333333333333329</cx:pt>
          <cx:pt idx="1019">7.4500000000000002</cx:pt>
          <cx:pt idx="1020">3.7999999999999998</cx:pt>
          <cx:pt idx="1021">4.0999999999999996</cx:pt>
          <cx:pt idx="1022">6.0999999999999996</cx:pt>
          <cx:pt idx="1023">5.7999999999999998</cx:pt>
          <cx:pt idx="1024">6.5</cx:pt>
          <cx:pt idx="1025">6.9000000000000004</cx:pt>
          <cx:pt idx="1026">5.2000000000000002</cx:pt>
          <cx:pt idx="1027">7.2000000000000002</cx:pt>
          <cx:pt idx="1028">5.1999999999999993</cx:pt>
          <cx:pt idx="1029">5.7999999999999998</cx:pt>
          <cx:pt idx="1030">6.666666666666667</cx:pt>
          <cx:pt idx="1031">5.5999999999999996</cx:pt>
          <cx:pt idx="1032">7.7999999999999998</cx:pt>
          <cx:pt idx="1033">6.2999999999999998</cx:pt>
          <cx:pt idx="1034">6</cx:pt>
          <cx:pt idx="1035">6</cx:pt>
          <cx:pt idx="1036">5.5600000000000005</cx:pt>
          <cx:pt idx="1037">7.6999999999999993</cx:pt>
          <cx:pt idx="1038">6.8499999999999996</cx:pt>
          <cx:pt idx="1039">5.0999999999999996</cx:pt>
          <cx:pt idx="1040">7</cx:pt>
          <cx:pt idx="1041">5.7000000000000002</cx:pt>
          <cx:pt idx="1042">6.9000000000000004</cx:pt>
          <cx:pt idx="1043">7.7999999999999998</cx:pt>
          <cx:pt idx="1044">6.0500000000000007</cx:pt>
          <cx:pt idx="1045">5.2999999999999998</cx:pt>
          <cx:pt idx="1046">5.5999999999999996</cx:pt>
          <cx:pt idx="1047">6.3000000000000007</cx:pt>
          <cx:pt idx="1048">7</cx:pt>
          <cx:pt idx="1049">6.0999999999999996</cx:pt>
          <cx:pt idx="1050">6.7111111111111121</cx:pt>
          <cx:pt idx="1051">7.0999999999999996</cx:pt>
          <cx:pt idx="1052">5.5999999999999996</cx:pt>
          <cx:pt idx="1053">7.5999999999999996</cx:pt>
          <cx:pt idx="1054">7.6749999999999989</cx:pt>
          <cx:pt idx="1055">5.0999999999999996</cx:pt>
          <cx:pt idx="1056">7.5999999999999996</cx:pt>
          <cx:pt idx="1057">5.5999999999999996</cx:pt>
          <cx:pt idx="1058">5.0999999999999996</cx:pt>
          <cx:pt idx="1059">5.2000000000000002</cx:pt>
          <cx:pt idx="1060">5.6999999999999993</cx:pt>
          <cx:pt idx="1061">4</cx:pt>
          <cx:pt idx="1062">6</cx:pt>
          <cx:pt idx="1063">6.9000000000000004</cx:pt>
          <cx:pt idx="1064">5.5</cx:pt>
          <cx:pt idx="1065">7.2666666666666666</cx:pt>
          <cx:pt idx="1066">6.7999999999999998</cx:pt>
          <cx:pt idx="1067">6.7000000000000002</cx:pt>
          <cx:pt idx="1068">6.5999999999999996</cx:pt>
          <cx:pt idx="1069">6.7000000000000002</cx:pt>
          <cx:pt idx="1070">7.6500000000000004</cx:pt>
          <cx:pt idx="1071">5.9000000000000004</cx:pt>
          <cx:pt idx="1072">5</cx:pt>
          <cx:pt idx="1073">7.2000000000000002</cx:pt>
          <cx:pt idx="1074">7.2999999999999998</cx:pt>
          <cx:pt idx="1075">6.0999999999999996</cx:pt>
          <cx:pt idx="1076">6.083333333333333</cx:pt>
          <cx:pt idx="1077">4.2000000000000002</cx:pt>
          <cx:pt idx="1078">7.6333333333333329</cx:pt>
          <cx:pt idx="1079">7.7666666666666657</cx:pt>
          <cx:pt idx="1080">6.2000000000000002</cx:pt>
          <cx:pt idx="1081">5.5</cx:pt>
          <cx:pt idx="1082">5.9000000000000004</cx:pt>
          <cx:pt idx="1083">6.7999999999999998</cx:pt>
          <cx:pt idx="1084">4.0999999999999996</cx:pt>
          <cx:pt idx="1085">6.7999999999999998</cx:pt>
          <cx:pt idx="1086">6.3200000000000003</cx:pt>
          <cx:pt idx="1087">6.638461538461538</cx:pt>
          <cx:pt idx="1088">5.8999999999999995</cx:pt>
          <cx:pt idx="1089">5.2999999999999998</cx:pt>
          <cx:pt idx="1090">6.7999999999999998</cx:pt>
          <cx:pt idx="1091">6.7000000000000002</cx:pt>
          <cx:pt idx="1092">6.4000000000000004</cx:pt>
          <cx:pt idx="1093">6</cx:pt>
          <cx:pt idx="1094">7.0999999999999996</cx:pt>
          <cx:pt idx="1095">5.7000000000000002</cx:pt>
          <cx:pt idx="1096">5.5999999999999996</cx:pt>
          <cx:pt idx="1097">6.2000000000000002</cx:pt>
          <cx:pt idx="1098">6.2999999999999998</cx:pt>
          <cx:pt idx="1099">6</cx:pt>
          <cx:pt idx="1100">7.4000000000000012</cx:pt>
          <cx:pt idx="1101">5.0999999999999996</cx:pt>
          <cx:pt idx="1102">6.8666666666666671</cx:pt>
          <cx:pt idx="1103">5</cx:pt>
          <cx:pt idx="1104">5.9000000000000004</cx:pt>
          <cx:pt idx="1105">5.6500000000000004</cx:pt>
          <cx:pt idx="1106">5.9000000000000004</cx:pt>
          <cx:pt idx="1107">7.083333333333333</cx:pt>
          <cx:pt idx="1108">3.8999999999999999</cx:pt>
          <cx:pt idx="1109">6.5</cx:pt>
          <cx:pt idx="1110">6</cx:pt>
          <cx:pt idx="1111">7.5999999999999996</cx:pt>
          <cx:pt idx="1112">5.5</cx:pt>
          <cx:pt idx="1113">7.75</cx:pt>
          <cx:pt idx="1114">6.2999999999999998</cx:pt>
          <cx:pt idx="1115">6.5</cx:pt>
          <cx:pt idx="1116">4.2999999999999998</cx:pt>
          <cx:pt idx="1117">6.1500000000000004</cx:pt>
          <cx:pt idx="1118">6</cx:pt>
          <cx:pt idx="1119">7.0999999999999996</cx:pt>
          <cx:pt idx="1120">5.6500000000000004</cx:pt>
          <cx:pt idx="1121">8.0999999999999996</cx:pt>
          <cx:pt idx="1122">5.6500000000000004</cx:pt>
          <cx:pt idx="1123">6.9000000000000004</cx:pt>
          <cx:pt idx="1124">6.5</cx:pt>
          <cx:pt idx="1125">6.7999999999999998</cx:pt>
          <cx:pt idx="1126">4.4333333333333327</cx:pt>
          <cx:pt idx="1127">5.9000000000000004</cx:pt>
          <cx:pt idx="1128">8.0999999999999996</cx:pt>
          <cx:pt idx="1129">6.4833333333333343</cx:pt>
          <cx:pt idx="1130">6.9249999999999998</cx:pt>
          <cx:pt idx="1131">8</cx:pt>
          <cx:pt idx="1132">7.2000000000000002</cx:pt>
          <cx:pt idx="1133">7.4000000000000004</cx:pt>
          <cx:pt idx="1134">5.75</cx:pt>
          <cx:pt idx="1135">3.7999999999999998</cx:pt>
          <cx:pt idx="1136">6.4500000000000002</cx:pt>
          <cx:pt idx="1137">6.2999999999999998</cx:pt>
          <cx:pt idx="1138">6.5249999999999995</cx:pt>
          <cx:pt idx="1139">5.7999999999999998</cx:pt>
          <cx:pt idx="1140">4.5999999999999996</cx:pt>
          <cx:pt idx="1141">7</cx:pt>
          <cx:pt idx="1142">4.0999999999999996</cx:pt>
          <cx:pt idx="1143">7</cx:pt>
          <cx:pt idx="1144">4.7999999999999998</cx:pt>
          <cx:pt idx="1145">6.5</cx:pt>
          <cx:pt idx="1146">6.5</cx:pt>
          <cx:pt idx="1147">6.5999999999999996</cx:pt>
          <cx:pt idx="1148">6.9333333333333336</cx:pt>
          <cx:pt idx="1149">7.3599999999999994</cx:pt>
          <cx:pt idx="1150">5.9000000000000004</cx:pt>
          <cx:pt idx="1151">6.5</cx:pt>
          <cx:pt idx="1152">6.9000000000000004</cx:pt>
          <cx:pt idx="1153">5.6749999999999998</cx:pt>
          <cx:pt idx="1154">6.1500000000000004</cx:pt>
          <cx:pt idx="1155">6.8428571428571425</cx:pt>
          <cx:pt idx="1156">6.5800000000000001</cx:pt>
          <cx:pt idx="1157">7.7999999999999998</cx:pt>
          <cx:pt idx="1158">8.1333333333333329</cx:pt>
          <cx:pt idx="1159">6.3999999999999995</cx:pt>
          <cx:pt idx="1160">6.4500000000000002</cx:pt>
          <cx:pt idx="1161">7.4000000000000004</cx:pt>
          <cx:pt idx="1162">6.5</cx:pt>
          <cx:pt idx="1163">7.0999999999999996</cx:pt>
          <cx:pt idx="1164">7.2000000000000002</cx:pt>
          <cx:pt idx="1165">6.3499999999999996</cx:pt>
          <cx:pt idx="1166">7.4000000000000004</cx:pt>
          <cx:pt idx="1167">6</cx:pt>
          <cx:pt idx="1168">4.9000000000000004</cx:pt>
          <cx:pt idx="1169">7.8499999999999996</cx:pt>
          <cx:pt idx="1170">5.2999999999999998</cx:pt>
          <cx:pt idx="1171">7.2000000000000002</cx:pt>
          <cx:pt idx="1172">7.2000000000000002</cx:pt>
          <cx:pt idx="1173">6.7599999999999998</cx:pt>
          <cx:pt idx="1174">4.5</cx:pt>
          <cx:pt idx="1175">6.2999999999999998</cx:pt>
          <cx:pt idx="1176">7.4000000000000004</cx:pt>
          <cx:pt idx="1177">7.7999999999999998</cx:pt>
          <cx:pt idx="1178">5.2999999999999998</cx:pt>
          <cx:pt idx="1179">7.0999999999999996</cx:pt>
          <cx:pt idx="1180">6.7625000000000002</cx:pt>
          <cx:pt idx="1181">6.5666666666666664</cx:pt>
          <cx:pt idx="1182">6.5999999999999996</cx:pt>
          <cx:pt idx="1183">7.166666666666667</cx:pt>
          <cx:pt idx="1184">6.2999999999999998</cx:pt>
          <cx:pt idx="1185">3.8999999999999999</cx:pt>
          <cx:pt idx="1186">6.7999999999999998</cx:pt>
          <cx:pt idx="1187">7.2999999999999998</cx:pt>
          <cx:pt idx="1188">6.5333333333333341</cx:pt>
          <cx:pt idx="1189">6.5999999999999996</cx:pt>
          <cx:pt idx="1190">7.4500000000000002</cx:pt>
          <cx:pt idx="1191">6.4500000000000002</cx:pt>
          <cx:pt idx="1192">7.0749999999999993</cx:pt>
          <cx:pt idx="1193">5.5999999999999996</cx:pt>
          <cx:pt idx="1194">4.7999999999999998</cx:pt>
          <cx:pt idx="1195">5.2000000000000002</cx:pt>
          <cx:pt idx="1196">6.0999999999999996</cx:pt>
          <cx:pt idx="1197">6.7999999999999998</cx:pt>
          <cx:pt idx="1198">6.833333333333333</cx:pt>
          <cx:pt idx="1199">6.6750000000000007</cx:pt>
          <cx:pt idx="1200">6.5</cx:pt>
          <cx:pt idx="1201">6.9000000000000004</cx:pt>
          <cx:pt idx="1202">7.4333333333333327</cx:pt>
          <cx:pt idx="1203">6.7000000000000002</cx:pt>
          <cx:pt idx="1204">6.0500000000000007</cx:pt>
          <cx:pt idx="1205">3</cx:pt>
          <cx:pt idx="1206">6.8499999999999996</cx:pt>
          <cx:pt idx="1207">6.2000000000000002</cx:pt>
          <cx:pt idx="1208">6.2000000000000002</cx:pt>
          <cx:pt idx="1209">6.4000000000000004</cx:pt>
          <cx:pt idx="1210">6.166666666666667</cx:pt>
          <cx:pt idx="1211">7.5</cx:pt>
          <cx:pt idx="1212">6.7749999999999995</cx:pt>
          <cx:pt idx="1213">6.9000000000000004</cx:pt>
          <cx:pt idx="1214">5.9000000000000004</cx:pt>
          <cx:pt idx="1215">5.9000000000000004</cx:pt>
          <cx:pt idx="1216">7.2999999999999998</cx:pt>
          <cx:pt idx="1217">5.2000000000000002</cx:pt>
          <cx:pt idx="1218">7.1000000000000005</cx:pt>
          <cx:pt idx="1219">6.7000000000000002</cx:pt>
          <cx:pt idx="1220">6.9076923076923062</cx:pt>
          <cx:pt idx="1221">7.0999999999999996</cx:pt>
          <cx:pt idx="1222">6.2333333333333334</cx:pt>
          <cx:pt idx="1223">7.2000000000000002</cx:pt>
          <cx:pt idx="1224">6.2999999999999998</cx:pt>
          <cx:pt idx="1225">7.7000000000000002</cx:pt>
          <cx:pt idx="1226">6.2999999999999998</cx:pt>
          <cx:pt idx="1227">7.5999999999999996</cx:pt>
          <cx:pt idx="1228">6.0999999999999996</cx:pt>
          <cx:pt idx="1229">7.7000000000000002</cx:pt>
          <cx:pt idx="1230">5.7999999999999998</cx:pt>
          <cx:pt idx="1231">6.7000000000000002</cx:pt>
          <cx:pt idx="1232">7.2999999999999998</cx:pt>
          <cx:pt idx="1233">7</cx:pt>
          <cx:pt idx="1234">6.8499999999999996</cx:pt>
          <cx:pt idx="1235">6.7000000000000002</cx:pt>
          <cx:pt idx="1236">6.7000000000000002</cx:pt>
          <cx:pt idx="1237">6.0999999999999996</cx:pt>
          <cx:pt idx="1238">5.2999999999999998</cx:pt>
          <cx:pt idx="1239">5.5999999999999996</cx:pt>
          <cx:pt idx="1240">5.9000000000000004</cx:pt>
          <cx:pt idx="1241">6.5999999999999996</cx:pt>
          <cx:pt idx="1242">7.2999999999999998</cx:pt>
          <cx:pt idx="1243">5.7999999999999998</cx:pt>
          <cx:pt idx="1244">4.5</cx:pt>
          <cx:pt idx="1245">5.7000000000000002</cx:pt>
          <cx:pt idx="1246">7.2999999999999998</cx:pt>
          <cx:pt idx="1247">5.9000000000000004</cx:pt>
          <cx:pt idx="1248">7.5857142857142863</cx:pt>
          <cx:pt idx="1249">6</cx:pt>
          <cx:pt idx="1250">7.7333333333333343</cx:pt>
          <cx:pt idx="1251">5.5</cx:pt>
          <cx:pt idx="1252">7.2000000000000002</cx:pt>
          <cx:pt idx="1253">5.9000000000000004</cx:pt>
          <cx:pt idx="1254">6.7999999999999998</cx:pt>
          <cx:pt idx="1255">6.5999999999999996</cx:pt>
          <cx:pt idx="1256">5.7666666666666657</cx:pt>
          <cx:pt idx="1257">7.5166666666666666</cx:pt>
          <cx:pt idx="1258">6</cx:pt>
          <cx:pt idx="1259">6.7166666666666659</cx:pt>
          <cx:pt idx="1260">5.9900000000000002</cx:pt>
          <cx:pt idx="1261">5.7999999999999998</cx:pt>
          <cx:pt idx="1262">6.0166666666666657</cx:pt>
          <cx:pt idx="1263">6.7999999999999998</cx:pt>
          <cx:pt idx="1264">7</cx:pt>
          <cx:pt idx="1265">6.75</cx:pt>
          <cx:pt idx="1266">3.2999999999999998</cx:pt>
          <cx:pt idx="1267">6.5</cx:pt>
          <cx:pt idx="1268">6.9333333333333327</cx:pt>
          <cx:pt idx="1269">6.4000000000000004</cx:pt>
          <cx:pt idx="1270">6.666666666666667</cx:pt>
          <cx:pt idx="1271">5.5</cx:pt>
          <cx:pt idx="1272">7.0999999999999996</cx:pt>
          <cx:pt idx="1273">6.6799999999999997</cx:pt>
          <cx:pt idx="1274">5.4000000000000004</cx:pt>
          <cx:pt idx="1275">6.5</cx:pt>
          <cx:pt idx="1276">7.2999999999999998</cx:pt>
          <cx:pt idx="1277">4</cx:pt>
          <cx:pt idx="1278">6.8499999999999996</cx:pt>
          <cx:pt idx="1279">5.2999999999999998</cx:pt>
          <cx:pt idx="1280">7.0999999999999996</cx:pt>
          <cx:pt idx="1281">6.2249999999999996</cx:pt>
          <cx:pt idx="1282">5.2199999999999998</cx:pt>
          <cx:pt idx="1283">7.6750000000000016</cx:pt>
          <cx:pt idx="1284">6.5</cx:pt>
          <cx:pt idx="1285">7.2000000000000002</cx:pt>
          <cx:pt idx="1286">7.0999999999999996</cx:pt>
          <cx:pt idx="1287">5.7999999999999998</cx:pt>
          <cx:pt idx="1288">6.8499999999999996</cx:pt>
          <cx:pt idx="1289">4.4000000000000004</cx:pt>
          <cx:pt idx="1290">5.7000000000000002</cx:pt>
          <cx:pt idx="1291">6.5999999999999996</cx:pt>
          <cx:pt idx="1292">6.7999999999999998</cx:pt>
          <cx:pt idx="1293">7.2999999999999998</cx:pt>
          <cx:pt idx="1294">6.1857142857142842</cx:pt>
          <cx:pt idx="1295">6.7999999999999998</cx:pt>
          <cx:pt idx="1296">6.7999999999999998</cx:pt>
          <cx:pt idx="1297">6.2000000000000002</cx:pt>
          <cx:pt idx="1298">7.7249999999999996</cx:pt>
          <cx:pt idx="1299">7.5999999999999996</cx:pt>
          <cx:pt idx="1300">6.4749999999999996</cx:pt>
          <cx:pt idx="1301">6.4000000000000004</cx:pt>
          <cx:pt idx="1302">6.9000000000000004</cx:pt>
          <cx:pt idx="1303">7.2749999999999995</cx:pt>
          <cx:pt idx="1304">4.7999999999999998</cx:pt>
          <cx:pt idx="1305">6.2999999999999998</cx:pt>
          <cx:pt idx="1306">7.6500000000000004</cx:pt>
          <cx:pt idx="1307">7.7000000000000002</cx:pt>
          <cx:pt idx="1308">6.7666666666666675</cx:pt>
          <cx:pt idx="1309">6.3499999999999996</cx:pt>
          <cx:pt idx="1310">7.5999999999999996</cx:pt>
          <cx:pt idx="1311">6.8499999999999996</cx:pt>
          <cx:pt idx="1312">3.2999999999999998</cx:pt>
          <cx:pt idx="1313">6.7000000000000002</cx:pt>
          <cx:pt idx="1314">7.0999999999999996</cx:pt>
          <cx:pt idx="1315">4.0999999999999996</cx:pt>
          <cx:pt idx="1316">5.7999999999999998</cx:pt>
          <cx:pt idx="1317">8.1999999999999993</cx:pt>
          <cx:pt idx="1318">7.2000000000000002</cx:pt>
          <cx:pt idx="1319">6.7999999999999998</cx:pt>
          <cx:pt idx="1320">6.2999999999999998</cx:pt>
          <cx:pt idx="1321">5.0500000000000007</cx:pt>
          <cx:pt idx="1322">6.2000000000000002</cx:pt>
          <cx:pt idx="1323">4.916666666666667</cx:pt>
          <cx:pt idx="1324">7.7999999999999998</cx:pt>
          <cx:pt idx="1325">6.4000000000000004</cx:pt>
          <cx:pt idx="1326">5.2999999999999998</cx:pt>
          <cx:pt idx="1327">6.9500000000000002</cx:pt>
          <cx:pt idx="1328">6.9499999999999993</cx:pt>
          <cx:pt idx="1329">6.625</cx:pt>
          <cx:pt idx="1330">6.75</cx:pt>
          <cx:pt idx="1331">5.0999999999999996</cx:pt>
          <cx:pt idx="1332">6.4000000000000004</cx:pt>
          <cx:pt idx="1333">7.4000000000000004</cx:pt>
          <cx:pt idx="1334">6.7000000000000002</cx:pt>
          <cx:pt idx="1335">7.0999999999999996</cx:pt>
          <cx:pt idx="1336">5.2666666666666666</cx:pt>
          <cx:pt idx="1337">5.746666666666667</cx:pt>
          <cx:pt idx="1338">7.1500000000000004</cx:pt>
          <cx:pt idx="1339">6.5</cx:pt>
          <cx:pt idx="1340">5.5999999999999996</cx:pt>
          <cx:pt idx="1341">6.5</cx:pt>
          <cx:pt idx="1342">7.7999999999999998</cx:pt>
          <cx:pt idx="1343">7.4333333333333336</cx:pt>
          <cx:pt idx="1344">4.7333333333333334</cx:pt>
          <cx:pt idx="1345">7.75</cx:pt>
          <cx:pt idx="1346">6.6333333333333329</cx:pt>
          <cx:pt idx="1347">7.2000000000000002</cx:pt>
          <cx:pt idx="1348">6.9000000000000004</cx:pt>
          <cx:pt idx="1349">7.25</cx:pt>
          <cx:pt idx="1350">6.6500000000000004</cx:pt>
          <cx:pt idx="1351">7.2999999999999998</cx:pt>
          <cx:pt idx="1352">6.3999999999999995</cx:pt>
          <cx:pt idx="1353">7.2000000000000002</cx:pt>
          <cx:pt idx="1354">6.8499999999999996</cx:pt>
          <cx:pt idx="1355">6.4666666666666659</cx:pt>
          <cx:pt idx="1356">7.3272727272727272</cx:pt>
          <cx:pt idx="1357">6.5333333333333341</cx:pt>
          <cx:pt idx="1358">6</cx:pt>
          <cx:pt idx="1359">6.8499999999999996</cx:pt>
          <cx:pt idx="1360">7.2000000000000002</cx:pt>
          <cx:pt idx="1361">5.7000000000000002</cx:pt>
          <cx:pt idx="1362">2.7000000000000002</cx:pt>
          <cx:pt idx="1363">6.4000000000000004</cx:pt>
          <cx:pt idx="1364">5.2999999999999998</cx:pt>
          <cx:pt idx="1365">4.0999999999999996</cx:pt>
          <cx:pt idx="1366">7.7000000000000002</cx:pt>
          <cx:pt idx="1367">6.4000000000000004</cx:pt>
          <cx:pt idx="1368">7.0705882352941174</cx:pt>
          <cx:pt idx="1369">5.4000000000000004</cx:pt>
          <cx:pt idx="1370">5.9000000000000004</cx:pt>
          <cx:pt idx="1371">7.7999999999999998</cx:pt>
          <cx:pt idx="1372">6.0499999999999998</cx:pt>
          <cx:pt idx="1373">5.7818181818181822</cx:pt>
          <cx:pt idx="1374">4.5</cx:pt>
          <cx:pt idx="1375">6.0500000000000007</cx:pt>
          <cx:pt idx="1376">6.5999999999999996</cx:pt>
          <cx:pt idx="1377">6.7999999999999998</cx:pt>
          <cx:pt idx="1378">5.9399999999999995</cx:pt>
          <cx:pt idx="1379">4.5999999999999996</cx:pt>
          <cx:pt idx="1380">7.0181818181818185</cx:pt>
          <cx:pt idx="1381">6.0999999999999996</cx:pt>
          <cx:pt idx="1382">5.5599999999999996</cx:pt>
          <cx:pt idx="1383">5.0999999999999996</cx:pt>
          <cx:pt idx="1384">6.7999999999999998</cx:pt>
          <cx:pt idx="1385">6.5</cx:pt>
          <cx:pt idx="1386">5.9000000000000004</cx:pt>
          <cx:pt idx="1387">4.7000000000000002</cx:pt>
          <cx:pt idx="1388">6.5</cx:pt>
          <cx:pt idx="1389">7.2000000000000002</cx:pt>
          <cx:pt idx="1390">6.7999999999999998</cx:pt>
          <cx:pt idx="1391">7.2000000000000002</cx:pt>
          <cx:pt idx="1392">5.1500000000000004</cx:pt>
          <cx:pt idx="1393">4.3999999999999995</cx:pt>
          <cx:pt idx="1394">6.2999999999999998</cx:pt>
          <cx:pt idx="1395">6</cx:pt>
          <cx:pt idx="1396">3.5</cx:pt>
          <cx:pt idx="1397">6.4000000000000004</cx:pt>
          <cx:pt idx="1398">6.8400000000000007</cx:pt>
          <cx:pt idx="1399">5.6923076923076925</cx:pt>
          <cx:pt idx="1400">6.3500000000000005</cx:pt>
          <cx:pt idx="1401">7.7999999999999998</cx:pt>
          <cx:pt idx="1402">7</cx:pt>
          <cx:pt idx="1403">7.2000000000000002</cx:pt>
          <cx:pt idx="1404">7</cx:pt>
          <cx:pt idx="1405">7.2000000000000002</cx:pt>
          <cx:pt idx="1406">7.3076923076923075</cx:pt>
          <cx:pt idx="1407">5.7999999999999998</cx:pt>
          <cx:pt idx="1408">7.2999999999999998</cx:pt>
          <cx:pt idx="1409">6.5999999999999996</cx:pt>
          <cx:pt idx="1410">6.2000000000000002</cx:pt>
          <cx:pt idx="1411">7</cx:pt>
          <cx:pt idx="1412">6.9500000000000002</cx:pt>
          <cx:pt idx="1413">7.3499999999999996</cx:pt>
          <cx:pt idx="1414">6.5999999999999996</cx:pt>
          <cx:pt idx="1415">2.3999999999999999</cx:pt>
          <cx:pt idx="1416">6.7714285714285714</cx:pt>
          <cx:pt idx="1417">5.2666666666666666</cx:pt>
          <cx:pt idx="1418">6.666666666666667</cx:pt>
          <cx:pt idx="1419">7</cx:pt>
          <cx:pt idx="1420">6.5</cx:pt>
          <cx:pt idx="1421">6.1875</cx:pt>
          <cx:pt idx="1422">5.5</cx:pt>
          <cx:pt idx="1423">7.3250000000000002</cx:pt>
          <cx:pt idx="1424">7.3999999999999995</cx:pt>
          <cx:pt idx="1425">6.9307692307692301</cx:pt>
          <cx:pt idx="1426">7</cx:pt>
          <cx:pt idx="1427">5.9000000000000004</cx:pt>
          <cx:pt idx="1428">5.5</cx:pt>
          <cx:pt idx="1429">6.9000000000000004</cx:pt>
          <cx:pt idx="1430">5.5</cx:pt>
          <cx:pt idx="1431">6.2999999999999998</cx:pt>
          <cx:pt idx="1432">6.5</cx:pt>
          <cx:pt idx="1433">5.5</cx:pt>
          <cx:pt idx="1434">5.2000000000000002</cx:pt>
          <cx:pt idx="1435">6.833333333333333</cx:pt>
          <cx:pt idx="1436">4.7999999999999998</cx:pt>
          <cx:pt idx="1437">6.0999999999999996</cx:pt>
          <cx:pt idx="1438">6.2000000000000002</cx:pt>
          <cx:pt idx="1439">6.5333333333333341</cx:pt>
          <cx:pt idx="1440">6.2000000000000002</cx:pt>
          <cx:pt idx="1441">7.0999999999999996</cx:pt>
          <cx:pt idx="1442">6.9000000000000004</cx:pt>
          <cx:pt idx="1443">6.5</cx:pt>
          <cx:pt idx="1444">6.0999999999999996</cx:pt>
          <cx:pt idx="1445">7.5999999999999996</cx:pt>
          <cx:pt idx="1446">7.2000000000000002</cx:pt>
          <cx:pt idx="1447">6.7999999999999998</cx:pt>
          <cx:pt idx="1448">5.9500000000000002</cx:pt>
          <cx:pt idx="1449">6.0999999999999996</cx:pt>
          <cx:pt idx="1450">5.4000000000000004</cx:pt>
          <cx:pt idx="1451">4.7000000000000002</cx:pt>
          <cx:pt idx="1452">5.7000000000000002</cx:pt>
          <cx:pt idx="1453">6.9000000000000004</cx:pt>
          <cx:pt idx="1454">6.7999999999999998</cx:pt>
          <cx:pt idx="1455">6.0999999999999996</cx:pt>
          <cx:pt idx="1456">4.7000000000000002</cx:pt>
          <cx:pt idx="1457">7.5</cx:pt>
          <cx:pt idx="1458">5.75</cx:pt>
          <cx:pt idx="1459">6.7999999999999998</cx:pt>
          <cx:pt idx="1460">6.8499999999999988</cx:pt>
          <cx:pt idx="1461">4.0999999999999996</cx:pt>
          <cx:pt idx="1462">5.4499999999999993</cx:pt>
          <cx:pt idx="1463">7.0999999999999996</cx:pt>
          <cx:pt idx="1464">4.5999999999999996</cx:pt>
          <cx:pt idx="1465">7.0999999999999996</cx:pt>
          <cx:pt idx="1466">6.9000000000000004</cx:pt>
          <cx:pt idx="1467">5.7000000000000002</cx:pt>
          <cx:pt idx="1468">7.0333333333333341</cx:pt>
          <cx:pt idx="1469">6.1399999999999997</cx:pt>
          <cx:pt idx="1470">6.5</cx:pt>
          <cx:pt idx="1471">6.8400000000000007</cx:pt>
          <cx:pt idx="1472">5.5999999999999996</cx:pt>
          <cx:pt idx="1473">3.8999999999999999</cx:pt>
          <cx:pt idx="1474">6.5</cx:pt>
          <cx:pt idx="1475">5.4500000000000002</cx:pt>
          <cx:pt idx="1476">6.5</cx:pt>
          <cx:pt idx="1477">6.5999999999999996</cx:pt>
          <cx:pt idx="1478">6.125</cx:pt>
          <cx:pt idx="1479">6.5</cx:pt>
          <cx:pt idx="1480">7.5</cx:pt>
          <cx:pt idx="1481">6.2666666666666666</cx:pt>
          <cx:pt idx="1482">6.0666666666666673</cx:pt>
          <cx:pt idx="1483">6.5</cx:pt>
          <cx:pt idx="1484">6.4333333333333336</cx:pt>
          <cx:pt idx="1485">7.0999999999999996</cx:pt>
          <cx:pt idx="1486">7.4000000000000004</cx:pt>
          <cx:pt idx="1487">7</cx:pt>
          <cx:pt idx="1488">5.0999999999999996</cx:pt>
          <cx:pt idx="1489">7.7000000000000002</cx:pt>
          <cx:pt idx="1490">5.9000000000000004</cx:pt>
          <cx:pt idx="1491">6.7000000000000002</cx:pt>
          <cx:pt idx="1492">6.0333333333333341</cx:pt>
          <cx:pt idx="1493">6.9666666666666659</cx:pt>
          <cx:pt idx="1494">6.0999999999999996</cx:pt>
          <cx:pt idx="1495">6.9000000000000004</cx:pt>
          <cx:pt idx="1496">5.4000000000000004</cx:pt>
          <cx:pt idx="1497">7.4000000000000004</cx:pt>
          <cx:pt idx="1498">3.6000000000000001</cx:pt>
          <cx:pt idx="1499">6.5250000000000004</cx:pt>
          <cx:pt idx="1500">7.1500000000000004</cx:pt>
          <cx:pt idx="1501">5.6500000000000004</cx:pt>
          <cx:pt idx="1502">6.0857142857142845</cx:pt>
          <cx:pt idx="1503">5.625</cx:pt>
          <cx:pt idx="1504">6.2999999999999998</cx:pt>
          <cx:pt idx="1505">6.9249999999999998</cx:pt>
          <cx:pt idx="1506">6.5</cx:pt>
          <cx:pt idx="1507">7.0999999999999996</cx:pt>
          <cx:pt idx="1508">7.5750000000000002</cx:pt>
          <cx:pt idx="1509">6.7333333333333334</cx:pt>
          <cx:pt idx="1510">7.5999999999999996</cx:pt>
          <cx:pt idx="1511">7.8000000000000007</cx:pt>
          <cx:pt idx="1512">6.7000000000000002</cx:pt>
          <cx:pt idx="1513">5.6333333333333329</cx:pt>
          <cx:pt idx="1514">6.5999999999999996</cx:pt>
          <cx:pt idx="1515">5.0999999999999996</cx:pt>
          <cx:pt idx="1516">4.9000000000000004</cx:pt>
          <cx:pt idx="1517">7.9000000000000004</cx:pt>
          <cx:pt idx="1518">3.8999999999999999</cx:pt>
          <cx:pt idx="1519">8</cx:pt>
          <cx:pt idx="1520">7.5499999999999998</cx:pt>
          <cx:pt idx="1521">7.4500000000000011</cx:pt>
          <cx:pt idx="1522">7.1555555555555559</cx:pt>
          <cx:pt idx="1523">6.2999999999999998</cx:pt>
          <cx:pt idx="1524">6.1285714285714281</cx:pt>
          <cx:pt idx="1525">7</cx:pt>
          <cx:pt idx="1526">5.7800000000000002</cx:pt>
          <cx:pt idx="1527">7.2999999999999998</cx:pt>
          <cx:pt idx="1528">4.9999999999999991</cx:pt>
          <cx:pt idx="1529">6</cx:pt>
          <cx:pt idx="1530">6.4499999999999993</cx:pt>
          <cx:pt idx="1531">6.0750000000000002</cx:pt>
          <cx:pt idx="1532">6.5999999999999996</cx:pt>
          <cx:pt idx="1533">6.4000000000000004</cx:pt>
          <cx:pt idx="1534">5.2999999999999998</cx:pt>
          <cx:pt idx="1535">5.5</cx:pt>
          <cx:pt idx="1536">6.2999999999999998</cx:pt>
          <cx:pt idx="1537">7.5</cx:pt>
          <cx:pt idx="1538">3.8999999999999999</cx:pt>
          <cx:pt idx="1539">6.9000000000000004</cx:pt>
          <cx:pt idx="1540">5.3499999999999996</cx:pt>
          <cx:pt idx="1541">6.2999999999999998</cx:pt>
          <cx:pt idx="1542">2.7999999999999998</cx:pt>
          <cx:pt idx="1543">6.2000000000000002</cx:pt>
          <cx:pt idx="1544">7.5500000000000007</cx:pt>
          <cx:pt idx="1545">6.9000000000000004</cx:pt>
          <cx:pt idx="1546">7.6999999999999993</cx:pt>
          <cx:pt idx="1547">5.7599999999999998</cx:pt>
          <cx:pt idx="1548">6.1999999999999993</cx:pt>
          <cx:pt idx="1549">5.8666666666666671</cx:pt>
          <cx:pt idx="1550">5.25</cx:pt>
          <cx:pt idx="1551">6</cx:pt>
          <cx:pt idx="1552">5.4000000000000004</cx:pt>
          <cx:pt idx="1553">5.6750000000000007</cx:pt>
          <cx:pt idx="1554">3.7999999999999998</cx:pt>
          <cx:pt idx="1555">5.8499999999999996</cx:pt>
          <cx:pt idx="1556">6.2999999999999998</cx:pt>
          <cx:pt idx="1557">4.4000000000000004</cx:pt>
          <cx:pt idx="1558">6.7999999999999998</cx:pt>
          <cx:pt idx="1559">6.7062499999999998</cx:pt>
          <cx:pt idx="1560">7.5439999999999987</cx:pt>
          <cx:pt idx="1561">6.3499999999999996</cx:pt>
          <cx:pt idx="1562">5.0999999999999996</cx:pt>
          <cx:pt idx="1563">6.0999999999999996</cx:pt>
          <cx:pt idx="1564">4.4000000000000004</cx:pt>
          <cx:pt idx="1565">6.4000000000000004</cx:pt>
          <cx:pt idx="1566">5.0999999999999996</cx:pt>
          <cx:pt idx="1567">4.7999999999999998</cx:pt>
          <cx:pt idx="1568">6.0999999999999996</cx:pt>
          <cx:pt idx="1569">4.7000000000000002</cx:pt>
          <cx:pt idx="1570">6.5</cx:pt>
          <cx:pt idx="1571">6.4000000000000004</cx:pt>
          <cx:pt idx="1572">6.0999999999999996</cx:pt>
          <cx:pt idx="1573">7.2000000000000002</cx:pt>
          <cx:pt idx="1574">6.5800000000000001</cx:pt>
          <cx:pt idx="1575">7.7999999999999998</cx:pt>
          <cx:pt idx="1576">5.8000000000000007</cx:pt>
          <cx:pt idx="1577">6.8499999999999996</cx:pt>
          <cx:pt idx="1578">3.7999999999999998</cx:pt>
          <cx:pt idx="1579">6</cx:pt>
          <cx:pt idx="1580">5.4500000000000002</cx:pt>
          <cx:pt idx="1581">7.2000000000000002</cx:pt>
          <cx:pt idx="1582">6.5999999999999996</cx:pt>
          <cx:pt idx="1583">4.4333333333333336</cx:pt>
          <cx:pt idx="1584">6.125</cx:pt>
          <cx:pt idx="1585">7.5</cx:pt>
          <cx:pt idx="1586">6.8833333333333329</cx:pt>
          <cx:pt idx="1587">7.5999999999999996</cx:pt>
          <cx:pt idx="1588">6.5</cx:pt>
          <cx:pt idx="1589">7.0999999999999996</cx:pt>
          <cx:pt idx="1590">7.2666666666666666</cx:pt>
          <cx:pt idx="1591">7</cx:pt>
          <cx:pt idx="1592">8.0999999999999996</cx:pt>
          <cx:pt idx="1593">7.3285714285714292</cx:pt>
          <cx:pt idx="1594">7.25</cx:pt>
          <cx:pt idx="1595">6.7000000000000002</cx:pt>
          <cx:pt idx="1596">7.5999999999999996</cx:pt>
          <cx:pt idx="1597">7.2999999999999998</cx:pt>
          <cx:pt idx="1598">7.4000000000000004</cx:pt>
          <cx:pt idx="1599">6.0499999999999998</cx:pt>
          <cx:pt idx="1600">6.666666666666667</cx:pt>
          <cx:pt idx="1601">7.666666666666667</cx:pt>
          <cx:pt idx="1602">5.833333333333333</cx:pt>
          <cx:pt idx="1603">5.9500000000000002</cx:pt>
          <cx:pt idx="1604">6.2000000000000002</cx:pt>
          <cx:pt idx="1605">6.5999999999999996</cx:pt>
          <cx:pt idx="1606">6.9312500000000012</cx:pt>
          <cx:pt idx="1607">6.5</cx:pt>
          <cx:pt idx="1608">5.2999999999999998</cx:pt>
          <cx:pt idx="1609">5.5499999999999998</cx:pt>
          <cx:pt idx="1610">7.0999999999999996</cx:pt>
          <cx:pt idx="1611">6.7249999999999996</cx:pt>
          <cx:pt idx="1612">7.5999999999999996</cx:pt>
          <cx:pt idx="1613">8.0999999999999996</cx:pt>
          <cx:pt idx="1614">7.25</cx:pt>
          <cx:pt idx="1615">6.0499999999999998</cx:pt>
          <cx:pt idx="1616">5.7999999999999998</cx:pt>
          <cx:pt idx="1617">7.5</cx:pt>
          <cx:pt idx="1618">6.3666666666666671</cx:pt>
          <cx:pt idx="1619">5.2999999999999998</cx:pt>
          <cx:pt idx="1620">6.7999999999999998</cx:pt>
          <cx:pt idx="1621">5.7000000000000002</cx:pt>
          <cx:pt idx="1622">7.5499999999999998</cx:pt>
          <cx:pt idx="1623">6.0500000000000007</cx:pt>
          <cx:pt idx="1624">7.2000000000000002</cx:pt>
          <cx:pt idx="1625">4.0999999999999996</cx:pt>
          <cx:pt idx="1626">6.6571428571428575</cx:pt>
          <cx:pt idx="1627">7.6500000000000004</cx:pt>
          <cx:pt idx="1628">6.2999999999999998</cx:pt>
          <cx:pt idx="1629">3.2999999999999998</cx:pt>
          <cx:pt idx="1630">5.4666666666666659</cx:pt>
          <cx:pt idx="1631">7.5999999999999996</cx:pt>
          <cx:pt idx="1632">6.0999999999999996</cx:pt>
          <cx:pt idx="1633">4.5</cx:pt>
          <cx:pt idx="1634">6.5</cx:pt>
          <cx:pt idx="1635">6.0999999999999996</cx:pt>
          <cx:pt idx="1636">7.7333333333333334</cx:pt>
          <cx:pt idx="1637">5.9000000000000004</cx:pt>
          <cx:pt idx="1638">7.9000000000000004</cx:pt>
          <cx:pt idx="1639">7.2999999999999998</cx:pt>
          <cx:pt idx="1640">5.9000000000000004</cx:pt>
          <cx:pt idx="1641">7.5</cx:pt>
          <cx:pt idx="1642">7.2000000000000002</cx:pt>
          <cx:pt idx="1643">5.2999999999999998</cx:pt>
          <cx:pt idx="1644">6.3142857142857149</cx:pt>
          <cx:pt idx="1645">7.3250000000000002</cx:pt>
          <cx:pt idx="1646">6.2999999999999998</cx:pt>
          <cx:pt idx="1647">7.0999999999999996</cx:pt>
          <cx:pt idx="1648">7.7000000000000002</cx:pt>
          <cx:pt idx="1649">7.0499999999999998</cx:pt>
          <cx:pt idx="1650">4.5999999999999996</cx:pt>
          <cx:pt idx="1651">6.0499999999999998</cx:pt>
          <cx:pt idx="1652">6.25</cx:pt>
          <cx:pt idx="1653">7.5</cx:pt>
          <cx:pt idx="1654">6.5999999999999996</cx:pt>
          <cx:pt idx="1655">6.7333333333333334</cx:pt>
          <cx:pt idx="1656">6.3499999999999996</cx:pt>
          <cx:pt idx="1657">6.2000000000000002</cx:pt>
          <cx:pt idx="1658">6.2000000000000002</cx:pt>
          <cx:pt idx="1659">6</cx:pt>
          <cx:pt idx="1660">6.7916666666666652</cx:pt>
          <cx:pt idx="1661">4.2000000000000002</cx:pt>
          <cx:pt idx="1662">3.1000000000000001</cx:pt>
          <cx:pt idx="1663">7.0666666666666664</cx:pt>
          <cx:pt idx="1664">6.2999999999999998</cx:pt>
          <cx:pt idx="1665">3.3999999999999999</cx:pt>
          <cx:pt idx="1666">5.5999999999999996</cx:pt>
          <cx:pt idx="1667">5.9000000000000004</cx:pt>
          <cx:pt idx="1668">4.7666666666666666</cx:pt>
          <cx:pt idx="1669">7.2000000000000002</cx:pt>
          <cx:pt idx="1670">6.7999999999999998</cx:pt>
          <cx:pt idx="1671">6.5500000000000007</cx:pt>
          <cx:pt idx="1672">6.2999999999999998</cx:pt>
          <cx:pt idx="1673">3</cx:pt>
          <cx:pt idx="1674">7</cx:pt>
          <cx:pt idx="1675">3.1000000000000001</cx:pt>
          <cx:pt idx="1676">6.2000000000000002</cx:pt>
          <cx:pt idx="1677">5.2999999999999998</cx:pt>
          <cx:pt idx="1678">8.1499999999999986</cx:pt>
          <cx:pt idx="1679">7.1500000000000004</cx:pt>
          <cx:pt idx="1680">6.333333333333333</cx:pt>
          <cx:pt idx="1681">6.25</cx:pt>
          <cx:pt idx="1682">8</cx:pt>
          <cx:pt idx="1683">7</cx:pt>
          <cx:pt idx="1684">7.0999999999999996</cx:pt>
          <cx:pt idx="1685">6.5499999999999998</cx:pt>
          <cx:pt idx="1686">4.7999999999999998</cx:pt>
          <cx:pt idx="1687">2.1000000000000001</cx:pt>
          <cx:pt idx="1688">5.4000000000000004</cx:pt>
          <cx:pt idx="1689">6.2999999999999998</cx:pt>
          <cx:pt idx="1690">5.6000000000000005</cx:pt>
          <cx:pt idx="1691">5.5333333333333341</cx:pt>
          <cx:pt idx="1692">6.5666666666666664</cx:pt>
          <cx:pt idx="1693">6.4499999999999993</cx:pt>
          <cx:pt idx="1694">4.7000000000000002</cx:pt>
          <cx:pt idx="1695">5.9000000000000004</cx:pt>
          <cx:pt idx="1696">7.2000000000000002</cx:pt>
          <cx:pt idx="1697">6.0200000000000005</cx:pt>
          <cx:pt idx="1698">7</cx:pt>
          <cx:pt idx="1699">7.628571428571429</cx:pt>
          <cx:pt idx="1700">6.5999999999999996</cx:pt>
          <cx:pt idx="1701">6</cx:pt>
          <cx:pt idx="1702">7.5</cx:pt>
          <cx:pt idx="1703">5.5999999999999996</cx:pt>
          <cx:pt idx="1704">5.5</cx:pt>
          <cx:pt idx="1705">6.2999999999999998</cx:pt>
          <cx:pt idx="1706">4.5999999999999996</cx:pt>
          <cx:pt idx="1707">5</cx:pt>
          <cx:pt idx="1708">5.0999999999999996</cx:pt>
          <cx:pt idx="1709">5.0999999999999996</cx:pt>
          <cx:pt idx="1710">7.7000000000000002</cx:pt>
          <cx:pt idx="1711">7</cx:pt>
          <cx:pt idx="1712">6.4499999999999993</cx:pt>
          <cx:pt idx="1713">7.5</cx:pt>
          <cx:pt idx="1714">4.4499999999999993</cx:pt>
          <cx:pt idx="1715">5.4000000000000004</cx:pt>
          <cx:pt idx="1716">8.0999999999999996</cx:pt>
          <cx:pt idx="1717">7.2000000000000002</cx:pt>
          <cx:pt idx="1718">7.7000000000000002</cx:pt>
          <cx:pt idx="1719">6.7666666666666666</cx:pt>
          <cx:pt idx="1720">6.9999999999999982</cx:pt>
          <cx:pt idx="1721">3.6000000000000001</cx:pt>
          <cx:pt idx="1722">7.2000000000000002</cx:pt>
          <cx:pt idx="1723">6.0499999999999998</cx:pt>
          <cx:pt idx="1724">6.7999999999999998</cx:pt>
          <cx:pt idx="1725">7.4000000000000004</cx:pt>
          <cx:pt idx="1726">7.5999999999999996</cx:pt>
          <cx:pt idx="1727">5.7000000000000002</cx:pt>
          <cx:pt idx="1728">7.1500000000000004</cx:pt>
          <cx:pt idx="1729">5.0999999999999996</cx:pt>
          <cx:pt idx="1730">7.1749999999999998</cx:pt>
          <cx:pt idx="1731">6.5999999999999996</cx:pt>
          <cx:pt idx="1732">6.9000000000000004</cx:pt>
        </cx:lvl>
      </cx:numDim>
    </cx:data>
  </cx:chartData>
  <cx:chart>
    <cx:title pos="t" align="ctr" overlay="0">
      <cx:tx>
        <cx:rich>
          <a:bodyPr spcFirstLastPara="1" vertOverflow="ellipsis" horzOverflow="overflow" wrap="square" lIns="0" tIns="0" rIns="0" bIns="0" anchor="ctr" anchorCtr="1"/>
          <a:lstStyle/>
          <a:p>
            <a:pPr algn="ctr" rtl="0">
              <a:defRPr/>
            </a:pPr>
            <a:r>
              <a:rPr lang="en-IN"/>
              <a:t>Overall Distribution of IMDB Scores</a:t>
            </a:r>
            <a:endPar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endParaRPr>
          </a:p>
        </cx:rich>
      </cx:tx>
    </cx:title>
    <cx:plotArea>
      <cx:plotAreaRegion>
        <cx:series layoutId="clusteredColumn" uniqueId="{3C431D7A-52A1-4A12-8317-34AA33F7601D}">
          <cx:tx>
            <cx:txData>
              <cx:f>'[IMDB_Movies.xlsx]Task 4.2'!$B$1</cx:f>
              <cx:v>Average of imdb score</cx:v>
            </cx:txData>
          </cx:tx>
          <cx:spPr>
            <a:solidFill>
              <a:schemeClr val="accent4">
                <a:lumMod val="75000"/>
              </a:schemeClr>
            </a:solidFill>
          </cx:spPr>
          <cx:dataPt idx="7">
            <cx:spPr>
              <a:solidFill>
                <a:srgbClr val="F6A21D"/>
              </a:solidFill>
            </cx:spPr>
          </cx:dataPt>
          <cx:dataLabels>
            <cx:visibility seriesName="0" categoryName="0" value="1"/>
          </cx:dataLabels>
          <cx:dataId val="0"/>
          <cx:layoutPr>
            <cx:binning intervalClosed="r" underflow="auto">
              <cx:binSize val="0.5"/>
            </cx:binning>
          </cx:layoutPr>
        </cx:series>
      </cx:plotAreaRegion>
      <cx:axis id="0">
        <cx:catScaling gapWidth="0.100000001"/>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D47CEC-4281-4717-8FFC-DF3F54970707}"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322795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7CEC-4281-4717-8FFC-DF3F54970707}"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45040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7CEC-4281-4717-8FFC-DF3F54970707}"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197565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D47CEC-4281-4717-8FFC-DF3F54970707}"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288881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7CEC-4281-4717-8FFC-DF3F54970707}"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293882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7D47CEC-4281-4717-8FFC-DF3F54970707}" type="datetimeFigureOut">
              <a:rPr lang="en-IN" smtClean="0"/>
              <a:t>01-10-2024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27351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7D47CEC-4281-4717-8FFC-DF3F54970707}"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FD01A3-9624-463C-ACB3-4820783ED08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1998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D47CEC-4281-4717-8FFC-DF3F54970707}" type="datetimeFigureOut">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116979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47CEC-4281-4717-8FFC-DF3F54970707}" type="datetimeFigureOut">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268087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7D47CEC-4281-4717-8FFC-DF3F54970707}" type="datetimeFigureOut">
              <a:rPr lang="en-IN" smtClean="0"/>
              <a:t>01-10-2024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128716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D47CEC-4281-4717-8FFC-DF3F54970707}" type="datetimeFigureOut">
              <a:rPr lang="en-IN" smtClean="0"/>
              <a:t>01-10-2024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17FD01A3-9624-463C-ACB3-4820783ED081}" type="slidenum">
              <a:rPr lang="en-IN" smtClean="0"/>
              <a:t>‹#›</a:t>
            </a:fld>
            <a:endParaRPr lang="en-IN"/>
          </a:p>
        </p:txBody>
      </p:sp>
    </p:spTree>
    <p:extLst>
      <p:ext uri="{BB962C8B-B14F-4D97-AF65-F5344CB8AC3E}">
        <p14:creationId xmlns:p14="http://schemas.microsoft.com/office/powerpoint/2010/main" val="1285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7D47CEC-4281-4717-8FFC-DF3F54970707}" type="datetimeFigureOut">
              <a:rPr lang="en-IN" smtClean="0"/>
              <a:t>01-10-2024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7FD01A3-9624-463C-ACB3-4820783ED081}" type="slidenum">
              <a:rPr lang="en-IN" smtClean="0"/>
              <a:t>‹#›</a:t>
            </a:fld>
            <a:endParaRPr lang="en-IN"/>
          </a:p>
        </p:txBody>
      </p:sp>
    </p:spTree>
    <p:extLst>
      <p:ext uri="{BB962C8B-B14F-4D97-AF65-F5344CB8AC3E}">
        <p14:creationId xmlns:p14="http://schemas.microsoft.com/office/powerpoint/2010/main" val="26947473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google.com/spreadsheets/d/1YOizHsabpNTmhAQMZvMWbmTixvZboopM/edit?usp=sharing&amp;ouid=100462539858177935973&amp;rtpof=true&amp;s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9076-DC90-564E-ABAD-D3478D454F0E}"/>
              </a:ext>
            </a:extLst>
          </p:cNvPr>
          <p:cNvSpPr>
            <a:spLocks noGrp="1"/>
          </p:cNvSpPr>
          <p:nvPr>
            <p:ph type="ctrTitle"/>
          </p:nvPr>
        </p:nvSpPr>
        <p:spPr>
          <a:xfrm>
            <a:off x="393553" y="387283"/>
            <a:ext cx="8676222" cy="1726677"/>
          </a:xfrm>
        </p:spPr>
        <p:txBody>
          <a:bodyPr/>
          <a:lstStyle/>
          <a:p>
            <a:r>
              <a:rPr lang="en-IN" b="1" dirty="0"/>
              <a:t>IMDB Movie Analysis</a:t>
            </a:r>
            <a:endParaRPr lang="en-IN" dirty="0"/>
          </a:p>
        </p:txBody>
      </p:sp>
      <p:sp>
        <p:nvSpPr>
          <p:cNvPr id="3" name="Subtitle 2">
            <a:extLst>
              <a:ext uri="{FF2B5EF4-FFF2-40B4-BE49-F238E27FC236}">
                <a16:creationId xmlns:a16="http://schemas.microsoft.com/office/drawing/2014/main" id="{0CA53CD9-3F65-99B4-289E-2A52C8798623}"/>
              </a:ext>
            </a:extLst>
          </p:cNvPr>
          <p:cNvSpPr>
            <a:spLocks noGrp="1"/>
          </p:cNvSpPr>
          <p:nvPr>
            <p:ph type="subTitle" idx="1"/>
          </p:nvPr>
        </p:nvSpPr>
        <p:spPr>
          <a:xfrm>
            <a:off x="393553" y="2896388"/>
            <a:ext cx="4263288" cy="532612"/>
          </a:xfrm>
        </p:spPr>
        <p:txBody>
          <a:bodyPr>
            <a:normAutofit/>
          </a:bodyPr>
          <a:lstStyle/>
          <a:p>
            <a:pPr algn="l"/>
            <a:r>
              <a:rPr lang="en-IN" sz="2400" dirty="0">
                <a:solidFill>
                  <a:schemeClr val="tx1"/>
                </a:solidFill>
              </a:rPr>
              <a:t>Sumeet Dutta</a:t>
            </a:r>
          </a:p>
        </p:txBody>
      </p:sp>
      <p:pic>
        <p:nvPicPr>
          <p:cNvPr id="5" name="Picture 4">
            <a:extLst>
              <a:ext uri="{FF2B5EF4-FFF2-40B4-BE49-F238E27FC236}">
                <a16:creationId xmlns:a16="http://schemas.microsoft.com/office/drawing/2014/main" id="{B95DD15E-3522-7899-08D7-38BB6A86E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249" y="3429000"/>
            <a:ext cx="5591052" cy="3236207"/>
          </a:xfrm>
          <a:prstGeom prst="rect">
            <a:avLst/>
          </a:prstGeom>
        </p:spPr>
      </p:pic>
    </p:spTree>
    <p:extLst>
      <p:ext uri="{BB962C8B-B14F-4D97-AF65-F5344CB8AC3E}">
        <p14:creationId xmlns:p14="http://schemas.microsoft.com/office/powerpoint/2010/main" val="416354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485FBB0-7682-FC99-E71A-324935974CCC}"/>
              </a:ext>
            </a:extLst>
          </p:cNvPr>
          <p:cNvGraphicFramePr>
            <a:graphicFrameLocks/>
          </p:cNvGraphicFramePr>
          <p:nvPr>
            <p:extLst>
              <p:ext uri="{D42A27DB-BD31-4B8C-83A1-F6EECF244321}">
                <p14:modId xmlns:p14="http://schemas.microsoft.com/office/powerpoint/2010/main" val="2072788522"/>
              </p:ext>
            </p:extLst>
          </p:nvPr>
        </p:nvGraphicFramePr>
        <p:xfrm>
          <a:off x="527902" y="273377"/>
          <a:ext cx="11312164" cy="62782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407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E5EC-B23A-1ADB-AFEE-1E4BA0F7F16E}"/>
              </a:ext>
            </a:extLst>
          </p:cNvPr>
          <p:cNvSpPr>
            <a:spLocks noGrp="1"/>
          </p:cNvSpPr>
          <p:nvPr>
            <p:ph type="title"/>
          </p:nvPr>
        </p:nvSpPr>
        <p:spPr>
          <a:xfrm>
            <a:off x="1244338" y="116279"/>
            <a:ext cx="9832157" cy="1188720"/>
          </a:xfrm>
        </p:spPr>
        <p:txBody>
          <a:bodyPr>
            <a:normAutofit/>
          </a:bodyPr>
          <a:lstStyle/>
          <a:p>
            <a:r>
              <a:rPr lang="en-IN" sz="4000" dirty="0"/>
              <a:t>Task 2: Movie Duration Analysis</a:t>
            </a:r>
            <a:endParaRPr lang="en-IN" sz="5400" dirty="0"/>
          </a:p>
        </p:txBody>
      </p:sp>
      <p:sp>
        <p:nvSpPr>
          <p:cNvPr id="3" name="Content Placeholder 2">
            <a:extLst>
              <a:ext uri="{FF2B5EF4-FFF2-40B4-BE49-F238E27FC236}">
                <a16:creationId xmlns:a16="http://schemas.microsoft.com/office/drawing/2014/main" id="{498B29B5-E71D-FD0F-A254-90C375B4765B}"/>
              </a:ext>
            </a:extLst>
          </p:cNvPr>
          <p:cNvSpPr>
            <a:spLocks noGrp="1"/>
          </p:cNvSpPr>
          <p:nvPr>
            <p:ph idx="1"/>
          </p:nvPr>
        </p:nvSpPr>
        <p:spPr>
          <a:xfrm>
            <a:off x="2231136" y="1544535"/>
            <a:ext cx="7729728" cy="2009370"/>
          </a:xfrm>
        </p:spPr>
        <p:txBody>
          <a:bodyPr>
            <a:normAutofit/>
          </a:bodyPr>
          <a:lstStyle/>
          <a:p>
            <a:pPr marL="0" indent="0" algn="just">
              <a:buNone/>
            </a:pPr>
            <a:r>
              <a:rPr lang="en-IN" dirty="0"/>
              <a:t>Task:  Analyze the distribution of movie durations and identify the relationship between movie duration and IMDB score.</a:t>
            </a:r>
          </a:p>
          <a:p>
            <a:pPr marL="0" indent="0" algn="just">
              <a:buNone/>
            </a:pPr>
            <a:endParaRPr lang="en-IN" dirty="0"/>
          </a:p>
          <a:p>
            <a:pPr marL="457200" lvl="2" indent="0" algn="just">
              <a:buNone/>
            </a:pPr>
            <a:r>
              <a:rPr lang="en-IN" dirty="0"/>
              <a:t>The movies with the most watch time lies between 101-150 minutes (2158), but their mean and median IMDB score are less compared to the movies with the watch time of 201-250 minutes (19) and they also have the highest mean median of IMDB score.</a:t>
            </a:r>
          </a:p>
        </p:txBody>
      </p:sp>
      <p:pic>
        <p:nvPicPr>
          <p:cNvPr id="5" name="Picture 4">
            <a:extLst>
              <a:ext uri="{FF2B5EF4-FFF2-40B4-BE49-F238E27FC236}">
                <a16:creationId xmlns:a16="http://schemas.microsoft.com/office/drawing/2014/main" id="{B7FFAD1E-E298-4C67-D574-3108556EBA2E}"/>
              </a:ext>
            </a:extLst>
          </p:cNvPr>
          <p:cNvPicPr>
            <a:picLocks noChangeAspect="1"/>
          </p:cNvPicPr>
          <p:nvPr/>
        </p:nvPicPr>
        <p:blipFill>
          <a:blip r:embed="rId2"/>
          <a:stretch>
            <a:fillRect/>
          </a:stretch>
        </p:blipFill>
        <p:spPr>
          <a:xfrm>
            <a:off x="179108" y="3930977"/>
            <a:ext cx="11840067" cy="2736619"/>
          </a:xfrm>
          <a:prstGeom prst="rect">
            <a:avLst/>
          </a:prstGeom>
        </p:spPr>
      </p:pic>
    </p:spTree>
    <p:extLst>
      <p:ext uri="{BB962C8B-B14F-4D97-AF65-F5344CB8AC3E}">
        <p14:creationId xmlns:p14="http://schemas.microsoft.com/office/powerpoint/2010/main" val="416502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8B233A2-5B51-E068-50EB-5BF14BCC0595}"/>
              </a:ext>
            </a:extLst>
          </p:cNvPr>
          <p:cNvGraphicFramePr>
            <a:graphicFrameLocks/>
          </p:cNvGraphicFramePr>
          <p:nvPr>
            <p:extLst>
              <p:ext uri="{D42A27DB-BD31-4B8C-83A1-F6EECF244321}">
                <p14:modId xmlns:p14="http://schemas.microsoft.com/office/powerpoint/2010/main" val="2074949599"/>
              </p:ext>
            </p:extLst>
          </p:nvPr>
        </p:nvGraphicFramePr>
        <p:xfrm>
          <a:off x="483908" y="978031"/>
          <a:ext cx="8012783" cy="49019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1A79ABA-87B7-1989-75F9-DF14481F57FE}"/>
              </a:ext>
            </a:extLst>
          </p:cNvPr>
          <p:cNvSpPr txBox="1"/>
          <p:nvPr/>
        </p:nvSpPr>
        <p:spPr>
          <a:xfrm>
            <a:off x="8474698" y="1300900"/>
            <a:ext cx="3233394" cy="1477328"/>
          </a:xfrm>
          <a:prstGeom prst="rect">
            <a:avLst/>
          </a:prstGeom>
          <a:noFill/>
        </p:spPr>
        <p:txBody>
          <a:bodyPr wrap="square" rtlCol="0">
            <a:spAutoFit/>
          </a:bodyPr>
          <a:lstStyle/>
          <a:p>
            <a:pPr algn="just"/>
            <a:r>
              <a:rPr lang="en-IN" dirty="0"/>
              <a:t>The trend line of the Movies Duration and the mean and median is a upward slope with a R2 of 0.4214 and 0.4353 respectively</a:t>
            </a:r>
          </a:p>
        </p:txBody>
      </p:sp>
    </p:spTree>
    <p:extLst>
      <p:ext uri="{BB962C8B-B14F-4D97-AF65-F5344CB8AC3E}">
        <p14:creationId xmlns:p14="http://schemas.microsoft.com/office/powerpoint/2010/main" val="291244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98D2-72E1-63DB-F46A-3700752E59C6}"/>
              </a:ext>
            </a:extLst>
          </p:cNvPr>
          <p:cNvSpPr>
            <a:spLocks noGrp="1"/>
          </p:cNvSpPr>
          <p:nvPr>
            <p:ph type="title"/>
          </p:nvPr>
        </p:nvSpPr>
        <p:spPr>
          <a:xfrm>
            <a:off x="1310325" y="163414"/>
            <a:ext cx="9935851" cy="741559"/>
          </a:xfrm>
        </p:spPr>
        <p:txBody>
          <a:bodyPr>
            <a:normAutofit fontScale="90000"/>
          </a:bodyPr>
          <a:lstStyle/>
          <a:p>
            <a:r>
              <a:rPr lang="en-IN" sz="4000" dirty="0"/>
              <a:t>Task 3: Language Analysis</a:t>
            </a:r>
          </a:p>
        </p:txBody>
      </p:sp>
      <p:pic>
        <p:nvPicPr>
          <p:cNvPr id="6" name="Content Placeholder 5">
            <a:extLst>
              <a:ext uri="{FF2B5EF4-FFF2-40B4-BE49-F238E27FC236}">
                <a16:creationId xmlns:a16="http://schemas.microsoft.com/office/drawing/2014/main" id="{7813C4F3-EEC2-DD30-306F-F5B35F113276}"/>
              </a:ext>
            </a:extLst>
          </p:cNvPr>
          <p:cNvPicPr>
            <a:picLocks noGrp="1" noChangeAspect="1"/>
          </p:cNvPicPr>
          <p:nvPr>
            <p:ph idx="1"/>
          </p:nvPr>
        </p:nvPicPr>
        <p:blipFill>
          <a:blip r:embed="rId2"/>
          <a:stretch>
            <a:fillRect/>
          </a:stretch>
        </p:blipFill>
        <p:spPr>
          <a:xfrm>
            <a:off x="226243" y="1084082"/>
            <a:ext cx="11811786" cy="5610504"/>
          </a:xfrm>
          <a:prstGeom prst="rect">
            <a:avLst/>
          </a:prstGeom>
        </p:spPr>
      </p:pic>
    </p:spTree>
    <p:extLst>
      <p:ext uri="{BB962C8B-B14F-4D97-AF65-F5344CB8AC3E}">
        <p14:creationId xmlns:p14="http://schemas.microsoft.com/office/powerpoint/2010/main" val="116064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9D8CD1B-967F-F5A0-1A3A-E6BFC1CF1A39}"/>
              </a:ext>
            </a:extLst>
          </p:cNvPr>
          <p:cNvGraphicFramePr>
            <a:graphicFrameLocks/>
          </p:cNvGraphicFramePr>
          <p:nvPr>
            <p:extLst>
              <p:ext uri="{D42A27DB-BD31-4B8C-83A1-F6EECF244321}">
                <p14:modId xmlns:p14="http://schemas.microsoft.com/office/powerpoint/2010/main" val="410624675"/>
              </p:ext>
            </p:extLst>
          </p:nvPr>
        </p:nvGraphicFramePr>
        <p:xfrm>
          <a:off x="157235" y="131974"/>
          <a:ext cx="5712399" cy="661761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76BA5BE-002D-138B-1F28-C064870F0633}"/>
              </a:ext>
            </a:extLst>
          </p:cNvPr>
          <p:cNvSpPr txBox="1"/>
          <p:nvPr/>
        </p:nvSpPr>
        <p:spPr>
          <a:xfrm>
            <a:off x="6322366" y="1564849"/>
            <a:ext cx="5712399" cy="2862322"/>
          </a:xfrm>
          <a:prstGeom prst="rect">
            <a:avLst/>
          </a:prstGeom>
          <a:noFill/>
        </p:spPr>
        <p:txBody>
          <a:bodyPr wrap="square" rtlCol="0">
            <a:spAutoFit/>
          </a:bodyPr>
          <a:lstStyle/>
          <a:p>
            <a:pPr algn="just"/>
            <a:r>
              <a:rPr lang="en-IN" b="1" dirty="0"/>
              <a:t>Task:</a:t>
            </a:r>
            <a:r>
              <a:rPr lang="en-IN" dirty="0"/>
              <a:t> Determine the most common languages used in movies and analyze their impact on the IMDB score using descriptive statistics.</a:t>
            </a:r>
          </a:p>
          <a:p>
            <a:pPr algn="just"/>
            <a:endParaRPr lang="en-IN" dirty="0"/>
          </a:p>
          <a:p>
            <a:pPr lvl="1" algn="just"/>
            <a:r>
              <a:rPr lang="en-IN" dirty="0"/>
              <a:t>English has the most number of movies which is 3606 but its overall mean of IMDB scores in less compared to other languages, but because the number is considerably high compared to other languages and none of the other language come close to it we say that the mean IMDB score is justified.</a:t>
            </a:r>
          </a:p>
        </p:txBody>
      </p:sp>
    </p:spTree>
    <p:extLst>
      <p:ext uri="{BB962C8B-B14F-4D97-AF65-F5344CB8AC3E}">
        <p14:creationId xmlns:p14="http://schemas.microsoft.com/office/powerpoint/2010/main" val="214411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897C345-44AD-0634-BA7C-7BE78470E8FB}"/>
              </a:ext>
            </a:extLst>
          </p:cNvPr>
          <p:cNvGraphicFramePr>
            <a:graphicFrameLocks/>
          </p:cNvGraphicFramePr>
          <p:nvPr>
            <p:extLst>
              <p:ext uri="{D42A27DB-BD31-4B8C-83A1-F6EECF244321}">
                <p14:modId xmlns:p14="http://schemas.microsoft.com/office/powerpoint/2010/main" val="1895894746"/>
              </p:ext>
            </p:extLst>
          </p:nvPr>
        </p:nvGraphicFramePr>
        <p:xfrm>
          <a:off x="2997724" y="75414"/>
          <a:ext cx="6447934" cy="66930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610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7E83-1A36-4AE4-F479-2001E497E07C}"/>
              </a:ext>
            </a:extLst>
          </p:cNvPr>
          <p:cNvSpPr>
            <a:spLocks noGrp="1"/>
          </p:cNvSpPr>
          <p:nvPr>
            <p:ph type="title"/>
          </p:nvPr>
        </p:nvSpPr>
        <p:spPr>
          <a:xfrm>
            <a:off x="1442301" y="144560"/>
            <a:ext cx="9068585" cy="1188720"/>
          </a:xfrm>
        </p:spPr>
        <p:txBody>
          <a:bodyPr>
            <a:normAutofit/>
          </a:bodyPr>
          <a:lstStyle/>
          <a:p>
            <a:r>
              <a:rPr lang="en-IN" sz="4000" dirty="0"/>
              <a:t>Task 4: Director Analysis</a:t>
            </a:r>
          </a:p>
        </p:txBody>
      </p:sp>
      <p:sp>
        <p:nvSpPr>
          <p:cNvPr id="3" name="Content Placeholder 2">
            <a:extLst>
              <a:ext uri="{FF2B5EF4-FFF2-40B4-BE49-F238E27FC236}">
                <a16:creationId xmlns:a16="http://schemas.microsoft.com/office/drawing/2014/main" id="{64FF9424-11F1-97AF-C402-65ADBEB85230}"/>
              </a:ext>
            </a:extLst>
          </p:cNvPr>
          <p:cNvSpPr>
            <a:spLocks noGrp="1"/>
          </p:cNvSpPr>
          <p:nvPr>
            <p:ph idx="1"/>
          </p:nvPr>
        </p:nvSpPr>
        <p:spPr>
          <a:xfrm>
            <a:off x="5401560" y="1506829"/>
            <a:ext cx="6573526" cy="2669246"/>
          </a:xfrm>
        </p:spPr>
        <p:txBody>
          <a:bodyPr/>
          <a:lstStyle/>
          <a:p>
            <a:pPr marL="0" indent="0" algn="just">
              <a:buNone/>
            </a:pPr>
            <a:r>
              <a:rPr lang="en-IN" b="1" dirty="0"/>
              <a:t>Task: </a:t>
            </a:r>
            <a:r>
              <a:rPr lang="en-IN" dirty="0"/>
              <a:t>Identify the top directors based on their average IMDB score and analyze their contribution to the success of movies using percentile calculations.</a:t>
            </a:r>
          </a:p>
          <a:p>
            <a:pPr marL="0" indent="0" algn="just">
              <a:buNone/>
            </a:pPr>
            <a:endParaRPr lang="en-IN" dirty="0"/>
          </a:p>
          <a:p>
            <a:pPr marL="457200" lvl="2" indent="0" algn="just">
              <a:buNone/>
            </a:pPr>
            <a:r>
              <a:rPr lang="en-IN" dirty="0"/>
              <a:t>The gap of mean and median IMDB Scores between top 1 percentile director’s and other director’s is very high and they also have a huge gap between the mean and median IMDB Score of all the director’s which is </a:t>
            </a:r>
            <a:r>
              <a:rPr lang="en-IN" b="0" i="0" u="none" strike="noStrike" dirty="0">
                <a:solidFill>
                  <a:srgbClr val="000000"/>
                </a:solidFill>
                <a:effectLst/>
                <a:latin typeface="Calibri" panose="020F0502020204030204" pitchFamily="34" charset="0"/>
              </a:rPr>
              <a:t>6.315819638</a:t>
            </a:r>
            <a:r>
              <a:rPr lang="en-IN" sz="1400" dirty="0">
                <a:solidFill>
                  <a:srgbClr val="000000"/>
                </a:solidFill>
                <a:latin typeface="Calibri" panose="020F0502020204030204" pitchFamily="34" charset="0"/>
              </a:rPr>
              <a:t> and </a:t>
            </a:r>
            <a:r>
              <a:rPr lang="en-IN" b="0" i="0" u="none" strike="noStrike" dirty="0">
                <a:solidFill>
                  <a:srgbClr val="000000"/>
                </a:solidFill>
                <a:effectLst/>
                <a:latin typeface="Calibri" panose="020F0502020204030204" pitchFamily="34" charset="0"/>
              </a:rPr>
              <a:t>6.457142857</a:t>
            </a:r>
            <a:r>
              <a:rPr lang="en-IN" dirty="0"/>
              <a:t> respectively.</a:t>
            </a:r>
          </a:p>
        </p:txBody>
      </p:sp>
      <p:pic>
        <p:nvPicPr>
          <p:cNvPr id="6" name="Picture 5">
            <a:extLst>
              <a:ext uri="{FF2B5EF4-FFF2-40B4-BE49-F238E27FC236}">
                <a16:creationId xmlns:a16="http://schemas.microsoft.com/office/drawing/2014/main" id="{8F1224DE-5E4F-8893-0EAA-4D5A30E51878}"/>
              </a:ext>
            </a:extLst>
          </p:cNvPr>
          <p:cNvPicPr>
            <a:picLocks noChangeAspect="1"/>
          </p:cNvPicPr>
          <p:nvPr/>
        </p:nvPicPr>
        <p:blipFill>
          <a:blip r:embed="rId2"/>
          <a:stretch>
            <a:fillRect/>
          </a:stretch>
        </p:blipFill>
        <p:spPr>
          <a:xfrm>
            <a:off x="216915" y="1696825"/>
            <a:ext cx="4857750" cy="5016615"/>
          </a:xfrm>
          <a:prstGeom prst="rect">
            <a:avLst/>
          </a:prstGeom>
        </p:spPr>
      </p:pic>
    </p:spTree>
    <p:extLst>
      <p:ext uri="{BB962C8B-B14F-4D97-AF65-F5344CB8AC3E}">
        <p14:creationId xmlns:p14="http://schemas.microsoft.com/office/powerpoint/2010/main" val="371282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BE7B6E4-2B6F-7CCF-43F6-CD40B8A1B48A}"/>
              </a:ext>
            </a:extLst>
          </p:cNvPr>
          <p:cNvGraphicFramePr>
            <a:graphicFrameLocks/>
          </p:cNvGraphicFramePr>
          <p:nvPr>
            <p:extLst>
              <p:ext uri="{D42A27DB-BD31-4B8C-83A1-F6EECF244321}">
                <p14:modId xmlns:p14="http://schemas.microsoft.com/office/powerpoint/2010/main" val="1438997467"/>
              </p:ext>
            </p:extLst>
          </p:nvPr>
        </p:nvGraphicFramePr>
        <p:xfrm>
          <a:off x="1414021" y="65989"/>
          <a:ext cx="9379670" cy="65799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974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1EE279FC-BCBF-906C-7F53-E723FC9B167C}"/>
                  </a:ext>
                </a:extLst>
              </p:cNvPr>
              <p:cNvGraphicFramePr/>
              <p:nvPr>
                <p:extLst>
                  <p:ext uri="{D42A27DB-BD31-4B8C-83A1-F6EECF244321}">
                    <p14:modId xmlns:p14="http://schemas.microsoft.com/office/powerpoint/2010/main" val="1935933776"/>
                  </p:ext>
                </p:extLst>
              </p:nvPr>
            </p:nvGraphicFramePr>
            <p:xfrm>
              <a:off x="556181" y="499621"/>
              <a:ext cx="11274458" cy="608028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 name="Chart 1">
                <a:extLst>
                  <a:ext uri="{FF2B5EF4-FFF2-40B4-BE49-F238E27FC236}">
                    <a16:creationId xmlns:a16="http://schemas.microsoft.com/office/drawing/2014/main" id="{1EE279FC-BCBF-906C-7F53-E723FC9B167C}"/>
                  </a:ext>
                </a:extLst>
              </p:cNvPr>
              <p:cNvPicPr>
                <a:picLocks noGrp="1" noRot="1" noChangeAspect="1" noMove="1" noResize="1" noEditPoints="1" noAdjustHandles="1" noChangeArrowheads="1" noChangeShapeType="1"/>
              </p:cNvPicPr>
              <p:nvPr/>
            </p:nvPicPr>
            <p:blipFill>
              <a:blip r:embed="rId3"/>
              <a:stretch>
                <a:fillRect/>
              </a:stretch>
            </p:blipFill>
            <p:spPr>
              <a:xfrm>
                <a:off x="556181" y="499621"/>
                <a:ext cx="11274458" cy="6080288"/>
              </a:xfrm>
              <a:prstGeom prst="rect">
                <a:avLst/>
              </a:prstGeom>
            </p:spPr>
          </p:pic>
        </mc:Fallback>
      </mc:AlternateContent>
      <p:sp>
        <p:nvSpPr>
          <p:cNvPr id="4" name="Rectangle 3">
            <a:extLst>
              <a:ext uri="{FF2B5EF4-FFF2-40B4-BE49-F238E27FC236}">
                <a16:creationId xmlns:a16="http://schemas.microsoft.com/office/drawing/2014/main" id="{6FA618B8-4BEA-493B-8F3E-3A9B6544A03D}"/>
              </a:ext>
            </a:extLst>
          </p:cNvPr>
          <p:cNvSpPr/>
          <p:nvPr/>
        </p:nvSpPr>
        <p:spPr>
          <a:xfrm rot="16200000">
            <a:off x="5839905" y="3860273"/>
            <a:ext cx="3695307" cy="68815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1400" dirty="0"/>
              <a:t>Average</a:t>
            </a:r>
            <a:r>
              <a:rPr lang="en-IN" sz="1400" baseline="0" dirty="0"/>
              <a:t> IMDB Score of all the Director</a:t>
            </a:r>
            <a:endParaRPr lang="en-IN" sz="1400" dirty="0"/>
          </a:p>
        </p:txBody>
      </p:sp>
    </p:spTree>
    <p:extLst>
      <p:ext uri="{BB962C8B-B14F-4D97-AF65-F5344CB8AC3E}">
        <p14:creationId xmlns:p14="http://schemas.microsoft.com/office/powerpoint/2010/main" val="277957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9027-4D88-EE9F-02D9-9A389A14ABA8}"/>
              </a:ext>
            </a:extLst>
          </p:cNvPr>
          <p:cNvSpPr>
            <a:spLocks noGrp="1"/>
          </p:cNvSpPr>
          <p:nvPr>
            <p:ph type="title"/>
          </p:nvPr>
        </p:nvSpPr>
        <p:spPr>
          <a:xfrm>
            <a:off x="1498863" y="219974"/>
            <a:ext cx="9153426" cy="970651"/>
          </a:xfrm>
        </p:spPr>
        <p:txBody>
          <a:bodyPr>
            <a:normAutofit/>
          </a:bodyPr>
          <a:lstStyle/>
          <a:p>
            <a:r>
              <a:rPr lang="en-IN" sz="4000" dirty="0"/>
              <a:t>Task 5: Budget Analysis</a:t>
            </a:r>
            <a:endParaRPr lang="en-IN" dirty="0"/>
          </a:p>
        </p:txBody>
      </p:sp>
      <p:sp>
        <p:nvSpPr>
          <p:cNvPr id="3" name="Content Placeholder 2">
            <a:extLst>
              <a:ext uri="{FF2B5EF4-FFF2-40B4-BE49-F238E27FC236}">
                <a16:creationId xmlns:a16="http://schemas.microsoft.com/office/drawing/2014/main" id="{EE50BEE1-7765-D4C2-306E-D7B418540743}"/>
              </a:ext>
            </a:extLst>
          </p:cNvPr>
          <p:cNvSpPr>
            <a:spLocks noGrp="1"/>
          </p:cNvSpPr>
          <p:nvPr>
            <p:ph idx="1"/>
          </p:nvPr>
        </p:nvSpPr>
        <p:spPr>
          <a:xfrm>
            <a:off x="2298631" y="1416830"/>
            <a:ext cx="8015800" cy="2047078"/>
          </a:xfrm>
        </p:spPr>
        <p:txBody>
          <a:bodyPr/>
          <a:lstStyle/>
          <a:p>
            <a:pPr marL="0" indent="0" algn="just">
              <a:buNone/>
            </a:pPr>
            <a:r>
              <a:rPr lang="en-IN" b="1" dirty="0"/>
              <a:t>Task:  </a:t>
            </a:r>
            <a:r>
              <a:rPr lang="en-IN" dirty="0"/>
              <a:t>Analyze the correlation between movie budgets and gross earnings, and identify the movies with the highest profit margin.</a:t>
            </a:r>
          </a:p>
          <a:p>
            <a:pPr marL="0" indent="0" algn="just">
              <a:buNone/>
            </a:pPr>
            <a:endParaRPr lang="en-IN" dirty="0"/>
          </a:p>
          <a:p>
            <a:pPr marL="457200" lvl="2" indent="0" algn="just">
              <a:buNone/>
            </a:pPr>
            <a:r>
              <a:rPr lang="en-IN" dirty="0"/>
              <a:t>The correlation coefficient between movie budgets and gross earnings is positive (</a:t>
            </a:r>
            <a:r>
              <a:rPr lang="en-IN" b="0" i="0" u="none" strike="noStrike" dirty="0">
                <a:solidFill>
                  <a:srgbClr val="000000"/>
                </a:solidFill>
                <a:effectLst/>
              </a:rPr>
              <a:t>0.223115594) and the movie with the highest profit is Amores Perros with the total amount of 52,35,05,847.</a:t>
            </a:r>
            <a:endParaRPr lang="en-IN" dirty="0"/>
          </a:p>
        </p:txBody>
      </p:sp>
      <p:pic>
        <p:nvPicPr>
          <p:cNvPr id="5" name="Picture 4">
            <a:extLst>
              <a:ext uri="{FF2B5EF4-FFF2-40B4-BE49-F238E27FC236}">
                <a16:creationId xmlns:a16="http://schemas.microsoft.com/office/drawing/2014/main" id="{7D47303A-95B6-5A11-B5DC-FA08BE3B1E37}"/>
              </a:ext>
            </a:extLst>
          </p:cNvPr>
          <p:cNvPicPr>
            <a:picLocks noChangeAspect="1"/>
          </p:cNvPicPr>
          <p:nvPr/>
        </p:nvPicPr>
        <p:blipFill>
          <a:blip r:embed="rId2"/>
          <a:stretch>
            <a:fillRect/>
          </a:stretch>
        </p:blipFill>
        <p:spPr>
          <a:xfrm>
            <a:off x="197962" y="3690112"/>
            <a:ext cx="6108569" cy="2947913"/>
          </a:xfrm>
          <a:prstGeom prst="rect">
            <a:avLst/>
          </a:prstGeom>
        </p:spPr>
      </p:pic>
      <p:pic>
        <p:nvPicPr>
          <p:cNvPr id="7" name="Picture 6">
            <a:extLst>
              <a:ext uri="{FF2B5EF4-FFF2-40B4-BE49-F238E27FC236}">
                <a16:creationId xmlns:a16="http://schemas.microsoft.com/office/drawing/2014/main" id="{BBC6A01A-06DB-B9E0-0000-ADDB89D17394}"/>
              </a:ext>
            </a:extLst>
          </p:cNvPr>
          <p:cNvPicPr>
            <a:picLocks noChangeAspect="1"/>
          </p:cNvPicPr>
          <p:nvPr/>
        </p:nvPicPr>
        <p:blipFill>
          <a:blip r:embed="rId3"/>
          <a:stretch>
            <a:fillRect/>
          </a:stretch>
        </p:blipFill>
        <p:spPr>
          <a:xfrm>
            <a:off x="6429081" y="3690113"/>
            <a:ext cx="5564957" cy="2947913"/>
          </a:xfrm>
          <a:prstGeom prst="rect">
            <a:avLst/>
          </a:prstGeom>
        </p:spPr>
      </p:pic>
    </p:spTree>
    <p:extLst>
      <p:ext uri="{BB962C8B-B14F-4D97-AF65-F5344CB8AC3E}">
        <p14:creationId xmlns:p14="http://schemas.microsoft.com/office/powerpoint/2010/main" val="108060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85E4-D260-0995-1026-AF8076E97047}"/>
              </a:ext>
            </a:extLst>
          </p:cNvPr>
          <p:cNvSpPr>
            <a:spLocks noGrp="1"/>
          </p:cNvSpPr>
          <p:nvPr>
            <p:ph type="title"/>
          </p:nvPr>
        </p:nvSpPr>
        <p:spPr>
          <a:xfrm>
            <a:off x="2231136" y="486376"/>
            <a:ext cx="7729728" cy="1188720"/>
          </a:xfrm>
        </p:spPr>
        <p:txBody>
          <a:bodyPr/>
          <a:lstStyle/>
          <a:p>
            <a:r>
              <a:rPr lang="en-IN" sz="4000" dirty="0"/>
              <a:t>Contents</a:t>
            </a:r>
            <a:endParaRPr lang="en-IN" dirty="0"/>
          </a:p>
        </p:txBody>
      </p:sp>
      <p:sp>
        <p:nvSpPr>
          <p:cNvPr id="3" name="Content Placeholder 2">
            <a:extLst>
              <a:ext uri="{FF2B5EF4-FFF2-40B4-BE49-F238E27FC236}">
                <a16:creationId xmlns:a16="http://schemas.microsoft.com/office/drawing/2014/main" id="{3D43A2B6-1428-EDA1-B5EA-D79E41E1DFB6}"/>
              </a:ext>
            </a:extLst>
          </p:cNvPr>
          <p:cNvSpPr>
            <a:spLocks noGrp="1"/>
          </p:cNvSpPr>
          <p:nvPr>
            <p:ph idx="1"/>
          </p:nvPr>
        </p:nvSpPr>
        <p:spPr>
          <a:xfrm>
            <a:off x="2231136" y="2234154"/>
            <a:ext cx="7729728" cy="4137470"/>
          </a:xfrm>
        </p:spPr>
        <p:txBody>
          <a:bodyPr/>
          <a:lstStyle/>
          <a:p>
            <a:r>
              <a:rPr lang="en-IN" sz="2800" dirty="0"/>
              <a:t>Project Description</a:t>
            </a:r>
          </a:p>
          <a:p>
            <a:r>
              <a:rPr lang="en-IN" sz="2800" dirty="0"/>
              <a:t>Project Approach</a:t>
            </a:r>
          </a:p>
          <a:p>
            <a:r>
              <a:rPr lang="en-IN" sz="2800" dirty="0"/>
              <a:t>Tech-Stack Used</a:t>
            </a:r>
          </a:p>
          <a:p>
            <a:r>
              <a:rPr lang="en-IN" sz="2800" dirty="0"/>
              <a:t>Objectives</a:t>
            </a:r>
          </a:p>
          <a:p>
            <a:r>
              <a:rPr lang="en-IN" sz="2800" dirty="0"/>
              <a:t>Insights</a:t>
            </a:r>
          </a:p>
          <a:p>
            <a:r>
              <a:rPr lang="en-IN" sz="2800" dirty="0"/>
              <a:t>Results</a:t>
            </a:r>
            <a:endParaRPr lang="en-IN" dirty="0"/>
          </a:p>
        </p:txBody>
      </p:sp>
    </p:spTree>
    <p:extLst>
      <p:ext uri="{BB962C8B-B14F-4D97-AF65-F5344CB8AC3E}">
        <p14:creationId xmlns:p14="http://schemas.microsoft.com/office/powerpoint/2010/main" val="2706243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CD28479-3394-C944-C6C5-6BCEE56C6BCA}"/>
              </a:ext>
            </a:extLst>
          </p:cNvPr>
          <p:cNvGraphicFramePr>
            <a:graphicFrameLocks/>
          </p:cNvGraphicFramePr>
          <p:nvPr>
            <p:extLst>
              <p:ext uri="{D42A27DB-BD31-4B8C-83A1-F6EECF244321}">
                <p14:modId xmlns:p14="http://schemas.microsoft.com/office/powerpoint/2010/main" val="3734354466"/>
              </p:ext>
            </p:extLst>
          </p:nvPr>
        </p:nvGraphicFramePr>
        <p:xfrm>
          <a:off x="424206" y="245097"/>
          <a:ext cx="11444139" cy="64102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394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0AEAA74-FC6C-F6EE-D257-12C6B7DC3295}"/>
              </a:ext>
            </a:extLst>
          </p:cNvPr>
          <p:cNvGraphicFramePr>
            <a:graphicFrameLocks/>
          </p:cNvGraphicFramePr>
          <p:nvPr>
            <p:extLst>
              <p:ext uri="{D42A27DB-BD31-4B8C-83A1-F6EECF244321}">
                <p14:modId xmlns:p14="http://schemas.microsoft.com/office/powerpoint/2010/main" val="1629021940"/>
              </p:ext>
            </p:extLst>
          </p:nvPr>
        </p:nvGraphicFramePr>
        <p:xfrm>
          <a:off x="348792" y="197963"/>
          <a:ext cx="11491274" cy="63725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0193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7CDBDF4-0020-218F-41CA-7E2EF9F56267}"/>
              </a:ext>
            </a:extLst>
          </p:cNvPr>
          <p:cNvGraphicFramePr>
            <a:graphicFrameLocks/>
          </p:cNvGraphicFramePr>
          <p:nvPr>
            <p:extLst>
              <p:ext uri="{D42A27DB-BD31-4B8C-83A1-F6EECF244321}">
                <p14:modId xmlns:p14="http://schemas.microsoft.com/office/powerpoint/2010/main" val="1009705484"/>
              </p:ext>
            </p:extLst>
          </p:nvPr>
        </p:nvGraphicFramePr>
        <p:xfrm>
          <a:off x="301658" y="197964"/>
          <a:ext cx="11510127" cy="64102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0724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702940-63E4-205F-3B04-18A76A5BAA91}"/>
              </a:ext>
            </a:extLst>
          </p:cNvPr>
          <p:cNvSpPr>
            <a:spLocks noGrp="1"/>
          </p:cNvSpPr>
          <p:nvPr>
            <p:ph type="title"/>
          </p:nvPr>
        </p:nvSpPr>
        <p:spPr>
          <a:xfrm>
            <a:off x="2231136" y="191694"/>
            <a:ext cx="7729728" cy="1188720"/>
          </a:xfrm>
        </p:spPr>
        <p:txBody>
          <a:bodyPr>
            <a:normAutofit/>
          </a:bodyPr>
          <a:lstStyle/>
          <a:p>
            <a:r>
              <a:rPr lang="en-IN" sz="4000" dirty="0"/>
              <a:t>Results</a:t>
            </a:r>
          </a:p>
        </p:txBody>
      </p:sp>
      <p:sp>
        <p:nvSpPr>
          <p:cNvPr id="4" name="Content Placeholder 3">
            <a:extLst>
              <a:ext uri="{FF2B5EF4-FFF2-40B4-BE49-F238E27FC236}">
                <a16:creationId xmlns:a16="http://schemas.microsoft.com/office/drawing/2014/main" id="{1A75382C-73BF-BB49-9F98-3604CC4E38AB}"/>
              </a:ext>
            </a:extLst>
          </p:cNvPr>
          <p:cNvSpPr>
            <a:spLocks noGrp="1"/>
          </p:cNvSpPr>
          <p:nvPr>
            <p:ph idx="1"/>
          </p:nvPr>
        </p:nvSpPr>
        <p:spPr>
          <a:xfrm>
            <a:off x="1762812" y="1640264"/>
            <a:ext cx="8682087" cy="4732256"/>
          </a:xfrm>
        </p:spPr>
        <p:txBody>
          <a:bodyPr>
            <a:normAutofit/>
          </a:bodyPr>
          <a:lstStyle/>
          <a:p>
            <a:pPr marL="0" indent="0" algn="just">
              <a:lnSpc>
                <a:spcPct val="160000"/>
              </a:lnSpc>
              <a:buNone/>
            </a:pPr>
            <a:r>
              <a:rPr lang="en-IN" dirty="0"/>
              <a:t>In this project, I analyzed IMDB movie data using Microsoft Excel, focusing on IMDB scores, budgets, gross earnings, movies, languages, watch time of the movie and genres to uncover trends. Key tasks included calculating average, median, mode, and standard deviation of IMDB scores, performing correlation analysis between budgets and gross earnings, and identifying top directors using percentile rankings. I also visualized these insights with charts.</a:t>
            </a:r>
          </a:p>
          <a:p>
            <a:pPr marL="0" indent="0" algn="just">
              <a:lnSpc>
                <a:spcPct val="160000"/>
              </a:lnSpc>
              <a:buNone/>
            </a:pPr>
            <a:r>
              <a:rPr lang="en-IN" dirty="0"/>
              <a:t>This project improved my understanding of how factors like budget, genre, and language impact movie performance, while enhancing my skills in Excel-based data analysis and visualization.</a:t>
            </a:r>
          </a:p>
        </p:txBody>
      </p:sp>
    </p:spTree>
    <p:extLst>
      <p:ext uri="{BB962C8B-B14F-4D97-AF65-F5344CB8AC3E}">
        <p14:creationId xmlns:p14="http://schemas.microsoft.com/office/powerpoint/2010/main" val="347068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F94F-8B75-DE76-93FD-D1CB312AF69B}"/>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96356683-9946-4624-01E6-B2A1E42EED20}"/>
              </a:ext>
            </a:extLst>
          </p:cNvPr>
          <p:cNvSpPr>
            <a:spLocks noGrp="1"/>
          </p:cNvSpPr>
          <p:nvPr>
            <p:ph idx="1"/>
          </p:nvPr>
        </p:nvSpPr>
        <p:spPr>
          <a:xfrm>
            <a:off x="2231136" y="3153597"/>
            <a:ext cx="7729728" cy="3101983"/>
          </a:xfrm>
        </p:spPr>
        <p:txBody>
          <a:bodyPr/>
          <a:lstStyle/>
          <a:p>
            <a:pPr marL="0" indent="0">
              <a:buNone/>
            </a:pPr>
            <a:r>
              <a:rPr lang="en-IN" dirty="0"/>
              <a:t>Link to the dataset: </a:t>
            </a:r>
          </a:p>
          <a:p>
            <a:pPr marL="457200" lvl="2" indent="0">
              <a:buNone/>
            </a:pPr>
            <a:r>
              <a:rPr lang="en-IN" dirty="0">
                <a:hlinkClick r:id="rId2"/>
              </a:rPr>
              <a:t>https://docs.google.com/spreadsheets/d/1YOizHsabpNTmhAQMZvMWbmTixvZboopM/edit?usp=sharing&amp;ouid=100462539858177935973&amp;rtpof=true&amp;sd=true</a:t>
            </a:r>
            <a:endParaRPr lang="en-IN" dirty="0"/>
          </a:p>
          <a:p>
            <a:pPr marL="457200" lvl="2" indent="0">
              <a:buNone/>
            </a:pPr>
            <a:endParaRPr lang="en-IN" dirty="0"/>
          </a:p>
        </p:txBody>
      </p:sp>
    </p:spTree>
    <p:extLst>
      <p:ext uri="{BB962C8B-B14F-4D97-AF65-F5344CB8AC3E}">
        <p14:creationId xmlns:p14="http://schemas.microsoft.com/office/powerpoint/2010/main" val="274276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7DFC-040F-1D52-2B3C-ABE818DB42BE}"/>
              </a:ext>
            </a:extLst>
          </p:cNvPr>
          <p:cNvSpPr>
            <a:spLocks noGrp="1"/>
          </p:cNvSpPr>
          <p:nvPr>
            <p:ph type="title"/>
          </p:nvPr>
        </p:nvSpPr>
        <p:spPr>
          <a:xfrm>
            <a:off x="2231136" y="523613"/>
            <a:ext cx="7729728" cy="1188720"/>
          </a:xfrm>
        </p:spPr>
        <p:txBody>
          <a:bodyPr>
            <a:normAutofit/>
          </a:bodyPr>
          <a:lstStyle/>
          <a:p>
            <a:r>
              <a:rPr lang="en-IN" sz="4000" dirty="0"/>
              <a:t>Project Description</a:t>
            </a:r>
          </a:p>
        </p:txBody>
      </p:sp>
      <p:sp>
        <p:nvSpPr>
          <p:cNvPr id="3" name="Content Placeholder 2">
            <a:extLst>
              <a:ext uri="{FF2B5EF4-FFF2-40B4-BE49-F238E27FC236}">
                <a16:creationId xmlns:a16="http://schemas.microsoft.com/office/drawing/2014/main" id="{DEF9E4AE-F990-352F-6B70-3A8471B5B277}"/>
              </a:ext>
            </a:extLst>
          </p:cNvPr>
          <p:cNvSpPr>
            <a:spLocks noGrp="1"/>
          </p:cNvSpPr>
          <p:nvPr>
            <p:ph idx="1"/>
          </p:nvPr>
        </p:nvSpPr>
        <p:spPr>
          <a:xfrm>
            <a:off x="2231136" y="2111604"/>
            <a:ext cx="7729728" cy="3628423"/>
          </a:xfrm>
        </p:spPr>
        <p:txBody>
          <a:bodyPr>
            <a:normAutofit/>
          </a:bodyPr>
          <a:lstStyle/>
          <a:p>
            <a:pPr marL="0" indent="0" algn="just">
              <a:lnSpc>
                <a:spcPct val="150000"/>
              </a:lnSpc>
              <a:buNone/>
            </a:pPr>
            <a:r>
              <a:rPr lang="en-IN" sz="2400" dirty="0"/>
              <a:t>The aim of this project is to analyze and understand the dataset which is related to IMDB movies and to derive actionable insights that can help stakeholder make informed decision. This dataset contains information about movies, such as name of the director, name of the movie, budget, gross earning, IMDB scores and many more useful data.</a:t>
            </a:r>
          </a:p>
        </p:txBody>
      </p:sp>
    </p:spTree>
    <p:extLst>
      <p:ext uri="{BB962C8B-B14F-4D97-AF65-F5344CB8AC3E}">
        <p14:creationId xmlns:p14="http://schemas.microsoft.com/office/powerpoint/2010/main" val="277117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0309-C0B6-3F96-26BE-BE4A251FD78E}"/>
              </a:ext>
            </a:extLst>
          </p:cNvPr>
          <p:cNvSpPr>
            <a:spLocks noGrp="1"/>
          </p:cNvSpPr>
          <p:nvPr>
            <p:ph type="title"/>
          </p:nvPr>
        </p:nvSpPr>
        <p:spPr>
          <a:xfrm>
            <a:off x="2231136" y="523613"/>
            <a:ext cx="7729728" cy="1188720"/>
          </a:xfrm>
        </p:spPr>
        <p:txBody>
          <a:bodyPr>
            <a:normAutofit/>
          </a:bodyPr>
          <a:lstStyle/>
          <a:p>
            <a:r>
              <a:rPr lang="en-IN" sz="4000" dirty="0"/>
              <a:t>Project approach</a:t>
            </a:r>
          </a:p>
        </p:txBody>
      </p:sp>
      <p:sp>
        <p:nvSpPr>
          <p:cNvPr id="3" name="Content Placeholder 2">
            <a:extLst>
              <a:ext uri="{FF2B5EF4-FFF2-40B4-BE49-F238E27FC236}">
                <a16:creationId xmlns:a16="http://schemas.microsoft.com/office/drawing/2014/main" id="{451F549A-E7C6-EB96-6C85-0744E1B290A6}"/>
              </a:ext>
            </a:extLst>
          </p:cNvPr>
          <p:cNvSpPr>
            <a:spLocks noGrp="1"/>
          </p:cNvSpPr>
          <p:nvPr>
            <p:ph idx="1"/>
          </p:nvPr>
        </p:nvSpPr>
        <p:spPr>
          <a:xfrm>
            <a:off x="2231136" y="2083324"/>
            <a:ext cx="7729728" cy="3656703"/>
          </a:xfrm>
        </p:spPr>
        <p:txBody>
          <a:bodyPr>
            <a:normAutofit/>
          </a:bodyPr>
          <a:lstStyle/>
          <a:p>
            <a:pPr marL="0" indent="0" algn="just">
              <a:lnSpc>
                <a:spcPct val="150000"/>
              </a:lnSpc>
              <a:buNone/>
            </a:pPr>
            <a:r>
              <a:rPr lang="en-IN" sz="2400" dirty="0"/>
              <a:t>This project involves a deep understanding of the data and excel data visualizing tools. This dataset had many anomalies such as missing or blank data, unwanted columns and duplicate rows. Therefore, I made the ready for analysis by deleting the missing rows, unwanted columns and duplicate rows.</a:t>
            </a:r>
          </a:p>
        </p:txBody>
      </p:sp>
    </p:spTree>
    <p:extLst>
      <p:ext uri="{BB962C8B-B14F-4D97-AF65-F5344CB8AC3E}">
        <p14:creationId xmlns:p14="http://schemas.microsoft.com/office/powerpoint/2010/main" val="2495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BE48-3303-87C2-A982-23AEE150B96C}"/>
              </a:ext>
            </a:extLst>
          </p:cNvPr>
          <p:cNvSpPr>
            <a:spLocks noGrp="1"/>
          </p:cNvSpPr>
          <p:nvPr>
            <p:ph type="title"/>
          </p:nvPr>
        </p:nvSpPr>
        <p:spPr>
          <a:xfrm>
            <a:off x="2231136" y="523613"/>
            <a:ext cx="7729728" cy="1188720"/>
          </a:xfrm>
        </p:spPr>
        <p:txBody>
          <a:bodyPr>
            <a:normAutofit/>
          </a:bodyPr>
          <a:lstStyle/>
          <a:p>
            <a:r>
              <a:rPr lang="en-IN" sz="4000" dirty="0"/>
              <a:t>Tech-stack used</a:t>
            </a:r>
          </a:p>
        </p:txBody>
      </p:sp>
      <p:sp>
        <p:nvSpPr>
          <p:cNvPr id="3" name="Content Placeholder 2">
            <a:extLst>
              <a:ext uri="{FF2B5EF4-FFF2-40B4-BE49-F238E27FC236}">
                <a16:creationId xmlns:a16="http://schemas.microsoft.com/office/drawing/2014/main" id="{763BCCB1-A699-1398-0A9F-3A6BBE0179C2}"/>
              </a:ext>
            </a:extLst>
          </p:cNvPr>
          <p:cNvSpPr>
            <a:spLocks noGrp="1"/>
          </p:cNvSpPr>
          <p:nvPr>
            <p:ph idx="1"/>
          </p:nvPr>
        </p:nvSpPr>
        <p:spPr>
          <a:xfrm>
            <a:off x="2231136" y="2196446"/>
            <a:ext cx="7729728" cy="3543582"/>
          </a:xfrm>
        </p:spPr>
        <p:txBody>
          <a:bodyPr>
            <a:normAutofit fontScale="85000" lnSpcReduction="10000"/>
          </a:bodyPr>
          <a:lstStyle/>
          <a:p>
            <a:pPr marL="0" indent="0" algn="just">
              <a:lnSpc>
                <a:spcPct val="150000"/>
              </a:lnSpc>
              <a:buNone/>
            </a:pPr>
            <a:r>
              <a:rPr lang="en-IN" sz="2400" dirty="0"/>
              <a:t>The tech stack for this project utilizes Microsoft Excel. Excel provides a comprehensive set of functions and tools for data analysis and manipulation, making it best for tasks such as data cleaning, statistical calculations, and extracting insights from datasets. With features like built-in functions, formulas, tables, pivot tables, and charts, Excel enables efficient data processing, trend identification, and visualization. These capabilities allow users to explore and interpret data more effectively by using various graphical representations and statistical methods.</a:t>
            </a:r>
            <a:endParaRPr lang="en-IN" dirty="0"/>
          </a:p>
        </p:txBody>
      </p:sp>
    </p:spTree>
    <p:extLst>
      <p:ext uri="{BB962C8B-B14F-4D97-AF65-F5344CB8AC3E}">
        <p14:creationId xmlns:p14="http://schemas.microsoft.com/office/powerpoint/2010/main" val="397068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364E-FA64-B186-BC94-CA9B618A6B63}"/>
              </a:ext>
            </a:extLst>
          </p:cNvPr>
          <p:cNvSpPr>
            <a:spLocks noGrp="1"/>
          </p:cNvSpPr>
          <p:nvPr>
            <p:ph type="title"/>
          </p:nvPr>
        </p:nvSpPr>
        <p:spPr>
          <a:xfrm>
            <a:off x="2231136" y="250235"/>
            <a:ext cx="7729728" cy="1188720"/>
          </a:xfrm>
        </p:spPr>
        <p:txBody>
          <a:bodyPr>
            <a:normAutofit/>
          </a:bodyPr>
          <a:lstStyle/>
          <a:p>
            <a:r>
              <a:rPr lang="en-IN" sz="4000" dirty="0"/>
              <a:t>Objectives</a:t>
            </a:r>
          </a:p>
        </p:txBody>
      </p:sp>
      <p:sp>
        <p:nvSpPr>
          <p:cNvPr id="3" name="Content Placeholder 2">
            <a:extLst>
              <a:ext uri="{FF2B5EF4-FFF2-40B4-BE49-F238E27FC236}">
                <a16:creationId xmlns:a16="http://schemas.microsoft.com/office/drawing/2014/main" id="{8C97FAFF-EA55-030B-BACB-3DE92A569A57}"/>
              </a:ext>
            </a:extLst>
          </p:cNvPr>
          <p:cNvSpPr>
            <a:spLocks noGrp="1"/>
          </p:cNvSpPr>
          <p:nvPr>
            <p:ph idx="1"/>
          </p:nvPr>
        </p:nvSpPr>
        <p:spPr>
          <a:xfrm>
            <a:off x="2231136" y="1630838"/>
            <a:ext cx="7729728" cy="4109190"/>
          </a:xfrm>
        </p:spPr>
        <p:txBody>
          <a:bodyPr>
            <a:normAutofit lnSpcReduction="10000"/>
          </a:bodyPr>
          <a:lstStyle/>
          <a:p>
            <a:pPr algn="just">
              <a:lnSpc>
                <a:spcPct val="150000"/>
              </a:lnSpc>
            </a:pPr>
            <a:r>
              <a:rPr lang="en-IN" sz="2000" dirty="0"/>
              <a:t>Task 1:  Analyze the distribution of movie genres and their impact on the IMDB score.</a:t>
            </a:r>
          </a:p>
          <a:p>
            <a:pPr algn="just">
              <a:lnSpc>
                <a:spcPct val="150000"/>
              </a:lnSpc>
            </a:pPr>
            <a:r>
              <a:rPr lang="en-IN" sz="2000" dirty="0"/>
              <a:t>Task 2: Analyze the distribution of movie durations and its impact on the IMDB score.</a:t>
            </a:r>
          </a:p>
          <a:p>
            <a:pPr algn="just">
              <a:lnSpc>
                <a:spcPct val="150000"/>
              </a:lnSpc>
            </a:pPr>
            <a:r>
              <a:rPr lang="en-IN" sz="2000" dirty="0"/>
              <a:t>Task 3: Examine the distribution of movies based on their language.</a:t>
            </a:r>
          </a:p>
          <a:p>
            <a:pPr algn="just">
              <a:lnSpc>
                <a:spcPct val="150000"/>
              </a:lnSpc>
            </a:pPr>
            <a:r>
              <a:rPr lang="en-IN" sz="2000" dirty="0"/>
              <a:t>Task 4: Influence of directors on movie ratings.</a:t>
            </a:r>
          </a:p>
          <a:p>
            <a:pPr algn="just">
              <a:lnSpc>
                <a:spcPct val="150000"/>
              </a:lnSpc>
            </a:pPr>
            <a:r>
              <a:rPr lang="en-IN" sz="2000" dirty="0"/>
              <a:t>Task 5: Explore the relationship between movie budgets and their financial success.</a:t>
            </a:r>
          </a:p>
        </p:txBody>
      </p:sp>
    </p:spTree>
    <p:extLst>
      <p:ext uri="{BB962C8B-B14F-4D97-AF65-F5344CB8AC3E}">
        <p14:creationId xmlns:p14="http://schemas.microsoft.com/office/powerpoint/2010/main" val="261735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7E3F-47B2-137F-552C-7E867910363A}"/>
              </a:ext>
            </a:extLst>
          </p:cNvPr>
          <p:cNvSpPr>
            <a:spLocks noGrp="1"/>
          </p:cNvSpPr>
          <p:nvPr>
            <p:ph type="title"/>
          </p:nvPr>
        </p:nvSpPr>
        <p:spPr>
          <a:xfrm>
            <a:off x="1809946" y="163414"/>
            <a:ext cx="8917757" cy="986656"/>
          </a:xfrm>
        </p:spPr>
        <p:txBody>
          <a:bodyPr>
            <a:normAutofit/>
          </a:bodyPr>
          <a:lstStyle/>
          <a:p>
            <a:r>
              <a:rPr lang="en-IN" sz="4000" dirty="0"/>
              <a:t>Task 1: Movie Genre Analysis</a:t>
            </a:r>
            <a:endParaRPr lang="en-IN" sz="5400" dirty="0"/>
          </a:p>
        </p:txBody>
      </p:sp>
      <p:sp>
        <p:nvSpPr>
          <p:cNvPr id="8" name="Content Placeholder 7">
            <a:extLst>
              <a:ext uri="{FF2B5EF4-FFF2-40B4-BE49-F238E27FC236}">
                <a16:creationId xmlns:a16="http://schemas.microsoft.com/office/drawing/2014/main" id="{DBC90F53-8E3E-FE88-1C5E-CDEE705CB982}"/>
              </a:ext>
            </a:extLst>
          </p:cNvPr>
          <p:cNvSpPr>
            <a:spLocks noGrp="1"/>
          </p:cNvSpPr>
          <p:nvPr>
            <p:ph idx="1"/>
          </p:nvPr>
        </p:nvSpPr>
        <p:spPr>
          <a:xfrm>
            <a:off x="2231135" y="1489435"/>
            <a:ext cx="7729728" cy="1423447"/>
          </a:xfrm>
        </p:spPr>
        <p:txBody>
          <a:bodyPr/>
          <a:lstStyle/>
          <a:p>
            <a:pPr marL="0" indent="0">
              <a:buNone/>
            </a:pPr>
            <a:r>
              <a:rPr lang="en-IN" b="1" dirty="0"/>
              <a:t>Task:</a:t>
            </a:r>
            <a:r>
              <a:rPr lang="en-IN" dirty="0"/>
              <a:t> Determine the most common genres of movies in the dataset.</a:t>
            </a:r>
          </a:p>
          <a:p>
            <a:pPr marL="0" indent="0">
              <a:buNone/>
            </a:pPr>
            <a:endParaRPr lang="en-IN" dirty="0"/>
          </a:p>
          <a:p>
            <a:pPr marL="228600" lvl="1" indent="0">
              <a:buNone/>
            </a:pPr>
            <a:r>
              <a:rPr lang="en-IN" dirty="0"/>
              <a:t>The most common movies in the dataset are Drama with the highest number of 1910 movies followed by Comedy (1491) and Thriller(1087).</a:t>
            </a:r>
          </a:p>
        </p:txBody>
      </p:sp>
      <p:pic>
        <p:nvPicPr>
          <p:cNvPr id="10" name="Picture 9">
            <a:extLst>
              <a:ext uri="{FF2B5EF4-FFF2-40B4-BE49-F238E27FC236}">
                <a16:creationId xmlns:a16="http://schemas.microsoft.com/office/drawing/2014/main" id="{B4735C82-6025-6E71-48E0-BA5AAFFBAAFD}"/>
              </a:ext>
            </a:extLst>
          </p:cNvPr>
          <p:cNvPicPr>
            <a:picLocks noChangeAspect="1"/>
          </p:cNvPicPr>
          <p:nvPr/>
        </p:nvPicPr>
        <p:blipFill>
          <a:blip r:embed="rId2"/>
          <a:stretch>
            <a:fillRect/>
          </a:stretch>
        </p:blipFill>
        <p:spPr>
          <a:xfrm>
            <a:off x="100552" y="3050183"/>
            <a:ext cx="11990895" cy="3713108"/>
          </a:xfrm>
          <a:prstGeom prst="rect">
            <a:avLst/>
          </a:prstGeom>
        </p:spPr>
      </p:pic>
    </p:spTree>
    <p:extLst>
      <p:ext uri="{BB962C8B-B14F-4D97-AF65-F5344CB8AC3E}">
        <p14:creationId xmlns:p14="http://schemas.microsoft.com/office/powerpoint/2010/main" val="71838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FE2D192D-70DF-961F-7BC8-B2AE978D9CAE}"/>
              </a:ext>
            </a:extLst>
          </p:cNvPr>
          <p:cNvGraphicFramePr/>
          <p:nvPr>
            <p:extLst>
              <p:ext uri="{D42A27DB-BD31-4B8C-83A1-F6EECF244321}">
                <p14:modId xmlns:p14="http://schemas.microsoft.com/office/powerpoint/2010/main" val="541841866"/>
              </p:ext>
            </p:extLst>
          </p:nvPr>
        </p:nvGraphicFramePr>
        <p:xfrm>
          <a:off x="942680" y="304886"/>
          <a:ext cx="10755984" cy="6397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79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F48F70F9-D87F-87AE-254F-564880A8B5AF}"/>
              </a:ext>
            </a:extLst>
          </p:cNvPr>
          <p:cNvGraphicFramePr/>
          <p:nvPr>
            <p:extLst>
              <p:ext uri="{D42A27DB-BD31-4B8C-83A1-F6EECF244321}">
                <p14:modId xmlns:p14="http://schemas.microsoft.com/office/powerpoint/2010/main" val="1248380742"/>
              </p:ext>
            </p:extLst>
          </p:nvPr>
        </p:nvGraphicFramePr>
        <p:xfrm>
          <a:off x="131974" y="94268"/>
          <a:ext cx="11962615" cy="66364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69543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TM10001115[[fn=Parcel]]</Template>
  <TotalTime>350</TotalTime>
  <Words>861</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Gill Sans MT</vt:lpstr>
      <vt:lpstr>Parcel</vt:lpstr>
      <vt:lpstr>IMDB Movie Analysis</vt:lpstr>
      <vt:lpstr>Contents</vt:lpstr>
      <vt:lpstr>Project Description</vt:lpstr>
      <vt:lpstr>Project approach</vt:lpstr>
      <vt:lpstr>Tech-stack used</vt:lpstr>
      <vt:lpstr>Objectives</vt:lpstr>
      <vt:lpstr>Task 1: Movie Genre Analysis</vt:lpstr>
      <vt:lpstr>PowerPoint Presentation</vt:lpstr>
      <vt:lpstr>PowerPoint Presentation</vt:lpstr>
      <vt:lpstr>PowerPoint Presentation</vt:lpstr>
      <vt:lpstr>Task 2: Movie Duration Analysis</vt:lpstr>
      <vt:lpstr>PowerPoint Presentation</vt:lpstr>
      <vt:lpstr>Task 3: Language Analysis</vt:lpstr>
      <vt:lpstr>PowerPoint Presentation</vt:lpstr>
      <vt:lpstr>PowerPoint Presentation</vt:lpstr>
      <vt:lpstr>Task 4: Director Analysis</vt:lpstr>
      <vt:lpstr>PowerPoint Presentation</vt:lpstr>
      <vt:lpstr>PowerPoint Presentation</vt:lpstr>
      <vt:lpstr>Task 5: Budget Analysis</vt:lpstr>
      <vt:lpstr>PowerPoint Presentation</vt:lpstr>
      <vt:lpstr>PowerPoint Presentation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Sumeet Dutta</dc:creator>
  <cp:lastModifiedBy>Sumeet Dutta</cp:lastModifiedBy>
  <cp:revision>1</cp:revision>
  <dcterms:created xsi:type="dcterms:W3CDTF">2024-10-01T11:50:07Z</dcterms:created>
  <dcterms:modified xsi:type="dcterms:W3CDTF">2024-10-01T17:40:53Z</dcterms:modified>
</cp:coreProperties>
</file>