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</a:t>
            </a:r>
            <a:r>
              <a:rPr lang="en-IN" dirty="0"/>
              <a:t>Division Name</a:t>
            </a:r>
            <a:r>
              <a:rPr dirty="0"/>
              <a:t>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Customer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Number of cars own on each states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Calibri" panose="020F0502020204030204" pitchFamily="34" charset="0"/>
                <a:cs typeface="Calibri" panose="020F0502020204030204" pitchFamily="34" charset="0"/>
              </a:rP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554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It looks like the percentages of under 25 years old not really change.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Calibri" panose="020F0502020204030204" pitchFamily="34" charset="0"/>
                <a:cs typeface="Calibri" panose="020F0502020204030204" pitchFamily="34" charset="0"/>
              </a:rPr>
              <a:t>       Note: </a:t>
            </a:r>
            <a:r>
              <a:rPr b="0">
                <a:latin typeface="Calibri" panose="020F0502020204030204" pitchFamily="34" charset="0"/>
                <a:cs typeface="Calibri" panose="020F0502020204030204" pitchFamily="34" charset="0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Calibri" panose="020F0502020204030204" pitchFamily="34" charset="0"/>
                <a:cs typeface="Calibri" panose="020F0502020204030204" pitchFamily="34" charset="0"/>
              </a:rP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656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So we should focus on advertises on Female customers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Calibri" panose="020F0502020204030204" pitchFamily="34" charset="0"/>
                <a:cs typeface="Calibri" panose="020F0502020204030204" pitchFamily="34" charset="0"/>
              </a:rPr>
              <a:t>       Note: </a:t>
            </a:r>
            <a:r>
              <a:rPr b="0">
                <a:latin typeface="Calibri" panose="020F0502020204030204" pitchFamily="34" charset="0"/>
                <a:cs typeface="Calibri" panose="020F0502020204030204" pitchFamily="34" charset="0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Calibri" panose="020F0502020204030204" pitchFamily="34" charset="0"/>
                <a:cs typeface="Calibri" panose="020F0502020204030204" pitchFamily="34" charset="0"/>
              </a:rP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408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Calibri" panose="020F0502020204030204" pitchFamily="34" charset="0"/>
                <a:cs typeface="Calibri" panose="020F0502020204030204" pitchFamily="34" charset="0"/>
              </a:rPr>
              <a:t>       Note: </a:t>
            </a:r>
            <a:r>
              <a:rPr b="0">
                <a:latin typeface="Calibri" panose="020F0502020204030204" pitchFamily="34" charset="0"/>
                <a:cs typeface="Calibri" panose="020F0502020204030204" pitchFamily="34" charset="0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0409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 Affluent Customers but mostly second and third quadrant</a:t>
            </a: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Calibri" panose="020F0502020204030204" pitchFamily="34" charset="0"/>
                <a:cs typeface="Calibri" panose="020F0502020204030204" pitchFamily="34" charset="0"/>
              </a:rP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190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      Note: </a:t>
            </a:r>
            <a:r>
              <a:rPr b="0" dirty="0">
                <a:latin typeface="Calibri" panose="020F0502020204030204" pitchFamily="34" charset="0"/>
                <a:cs typeface="Calibri" panose="020F0502020204030204" pitchFamily="34" charset="0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Calibri" panose="020F0502020204030204" pitchFamily="34" charset="0"/>
                <a:cs typeface="Calibri" panose="020F0502020204030204" pitchFamily="34" charset="0"/>
              </a:rP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>
                <a:latin typeface="Calibri" panose="020F0502020204030204" pitchFamily="34" charset="0"/>
                <a:cs typeface="Calibri" panose="020F0502020204030204" pitchFamily="34" charset="0"/>
              </a:rPr>
              <a:t>supporting items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that attachment.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Calibri" panose="020F0502020204030204" pitchFamily="34" charset="0"/>
                <a:cs typeface="Calibri" panose="020F0502020204030204" pitchFamily="34" charset="0"/>
              </a:rPr>
              <a:t>       Note: </a:t>
            </a:r>
            <a:r>
              <a:rPr b="0">
                <a:latin typeface="Calibri" panose="020F0502020204030204" pitchFamily="34" charset="0"/>
                <a:cs typeface="Calibri" panose="020F0502020204030204" pitchFamily="34" charset="0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598</Words>
  <Application>Microsoft Office PowerPoint</Application>
  <PresentationFormat>On-screen Show (16:9)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Deepak Agrawal</cp:lastModifiedBy>
  <cp:revision>8</cp:revision>
  <dcterms:modified xsi:type="dcterms:W3CDTF">2023-06-12T08:53:32Z</dcterms:modified>
</cp:coreProperties>
</file>