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0067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0067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0067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rgbClr val="0067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E4F8F1">
              <a:alpha val="949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7487" y="2702115"/>
            <a:ext cx="6523355" cy="2113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rgbClr val="0067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09" y="2761183"/>
            <a:ext cx="13103860" cy="325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tabLst>
                <a:tab pos="1550035" algn="l"/>
                <a:tab pos="2021205" algn="l"/>
                <a:tab pos="2616200" algn="l"/>
                <a:tab pos="4876800" algn="l"/>
                <a:tab pos="4940300" algn="l"/>
                <a:tab pos="6101715" algn="l"/>
              </a:tabLst>
            </a:pPr>
            <a:r>
              <a:rPr dirty="0" spc="-10"/>
              <a:t>AI-Based</a:t>
            </a:r>
            <a:r>
              <a:rPr dirty="0"/>
              <a:t>	</a:t>
            </a:r>
            <a:r>
              <a:rPr dirty="0" spc="-10"/>
              <a:t>Grocery</a:t>
            </a:r>
            <a:r>
              <a:rPr dirty="0"/>
              <a:t>		</a:t>
            </a:r>
            <a:r>
              <a:rPr dirty="0" spc="-20"/>
              <a:t>List</a:t>
            </a:r>
            <a:r>
              <a:rPr dirty="0"/>
              <a:t>	</a:t>
            </a:r>
            <a:r>
              <a:rPr dirty="0" spc="-50"/>
              <a:t>&amp; </a:t>
            </a:r>
            <a:r>
              <a:rPr dirty="0" spc="-10"/>
              <a:t>Recipe</a:t>
            </a:r>
            <a:r>
              <a:rPr dirty="0"/>
              <a:t>	</a:t>
            </a:r>
            <a:r>
              <a:rPr dirty="0" spc="-10"/>
              <a:t>Generator</a:t>
            </a:r>
            <a:r>
              <a:rPr dirty="0"/>
              <a:t>	</a:t>
            </a:r>
            <a:r>
              <a:rPr dirty="0" spc="-20"/>
              <a:t>from Food</a:t>
            </a:r>
            <a:r>
              <a:rPr dirty="0"/>
              <a:t>	</a:t>
            </a:r>
            <a:r>
              <a:rPr dirty="0" spc="-10"/>
              <a:t>Image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267487" y="5244452"/>
            <a:ext cx="643382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Presented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by: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Sumeet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Sutar,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Disha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M,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Kavana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B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A,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G.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P.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Sujana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89" y="1575079"/>
            <a:ext cx="884364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6445" algn="l"/>
                <a:tab pos="5723890" algn="l"/>
              </a:tabLst>
            </a:pPr>
            <a:r>
              <a:rPr dirty="0" spc="-10"/>
              <a:t>Automating</a:t>
            </a:r>
            <a:r>
              <a:rPr dirty="0"/>
              <a:t>	</a:t>
            </a:r>
            <a:r>
              <a:rPr dirty="0" spc="-10"/>
              <a:t>Culinary</a:t>
            </a:r>
            <a:r>
              <a:rPr dirty="0"/>
              <a:t>	</a:t>
            </a:r>
            <a:r>
              <a:rPr dirty="0" spc="-10"/>
              <a:t>Exploration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1089" y="2718066"/>
            <a:ext cx="1244473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5700"/>
              </a:lnSpc>
              <a:spcBef>
                <a:spcPts val="10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world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of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enticing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images,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finding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recipes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can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be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time-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consuming.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Our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AI-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driven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system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identifies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dishes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from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images, generating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instant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lists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recipes.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This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solution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simplifies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meal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planning,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promotes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smarter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shopping,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enhances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culinary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discovery.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7903" y="5208752"/>
            <a:ext cx="372999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Problem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Manual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searching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is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inefficient.</a:t>
            </a:r>
            <a:endParaRPr sz="17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89" y="4079316"/>
            <a:ext cx="13042695" cy="90724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355475" y="5208752"/>
            <a:ext cx="377952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Solution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AI-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based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identification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recipe generation.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03041" y="5208752"/>
            <a:ext cx="389191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Impact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Streamlined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meal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planning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grocery shopping.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181" y="449911"/>
            <a:ext cx="7223759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Addressing</a:t>
            </a:r>
            <a:r>
              <a:rPr dirty="0" sz="3200" spc="-20"/>
              <a:t> </a:t>
            </a:r>
            <a:r>
              <a:rPr dirty="0" sz="3200"/>
              <a:t>the</a:t>
            </a:r>
            <a:r>
              <a:rPr dirty="0" sz="3200" spc="-15"/>
              <a:t> </a:t>
            </a:r>
            <a:r>
              <a:rPr dirty="0" sz="3200"/>
              <a:t>Modern</a:t>
            </a:r>
            <a:r>
              <a:rPr dirty="0" sz="3200" spc="-20"/>
              <a:t> </a:t>
            </a:r>
            <a:r>
              <a:rPr dirty="0" sz="3200"/>
              <a:t>Lifestyle</a:t>
            </a:r>
            <a:r>
              <a:rPr dirty="0" sz="3200" spc="-15"/>
              <a:t> </a:t>
            </a:r>
            <a:r>
              <a:rPr dirty="0" sz="3200" spc="-25"/>
              <a:t>Gap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2845" y="2184565"/>
            <a:ext cx="7038949" cy="604503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1181" y="1275067"/>
            <a:ext cx="13404215" cy="2218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00"/>
              </a:spcBef>
            </a:pP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Modern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lifestyles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demand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convenience.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Users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frequently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encounter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appealing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images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but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lack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immediate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access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essential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culinary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details.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Our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project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bridges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this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gap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by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providing</a:t>
            </a:r>
            <a:r>
              <a:rPr dirty="0" sz="12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25">
                <a:solidFill>
                  <a:srgbClr val="4A4949"/>
                </a:solidFill>
                <a:latin typeface="Arial"/>
                <a:cs typeface="Arial"/>
              </a:rPr>
              <a:t>an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automated</a:t>
            </a:r>
            <a:r>
              <a:rPr dirty="0" sz="12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solution</a:t>
            </a:r>
            <a:r>
              <a:rPr dirty="0" sz="12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2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2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identification</a:t>
            </a:r>
            <a:r>
              <a:rPr dirty="0" sz="12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2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2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generation.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6746"/>
                </a:solidFill>
                <a:latin typeface="Arial"/>
                <a:cs typeface="Arial"/>
              </a:rPr>
              <a:t>Challenges</a:t>
            </a:r>
            <a:r>
              <a:rPr dirty="0" sz="1600" spc="-20" b="1">
                <a:solidFill>
                  <a:srgbClr val="00674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6746"/>
                </a:solidFill>
                <a:latin typeface="Arial"/>
                <a:cs typeface="Arial"/>
              </a:rPr>
              <a:t>Faced</a:t>
            </a:r>
            <a:r>
              <a:rPr dirty="0" sz="1600" spc="-20" b="1">
                <a:solidFill>
                  <a:srgbClr val="006746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06746"/>
                </a:solidFill>
                <a:latin typeface="Arial"/>
                <a:cs typeface="Arial"/>
              </a:rPr>
              <a:t>by</a:t>
            </a:r>
            <a:r>
              <a:rPr dirty="0" sz="1600" spc="-20" b="1">
                <a:solidFill>
                  <a:srgbClr val="006746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006746"/>
                </a:solidFill>
                <a:latin typeface="Arial"/>
                <a:cs typeface="Arial"/>
              </a:rPr>
              <a:t>Users: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Unknown</a:t>
            </a:r>
            <a:r>
              <a:rPr dirty="0" sz="12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250" spc="-6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names</a:t>
            </a:r>
            <a:endParaRPr sz="12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15"/>
              </a:spcBef>
              <a:buChar char="•"/>
              <a:tabLst>
                <a:tab pos="354965" algn="l"/>
              </a:tabLst>
            </a:pP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Undisclosed ingredients</a:t>
            </a:r>
            <a:endParaRPr sz="12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15"/>
              </a:spcBef>
              <a:buChar char="•"/>
              <a:tabLst>
                <a:tab pos="354965" algn="l"/>
              </a:tabLst>
            </a:pP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Lack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of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4A4949"/>
                </a:solidFill>
                <a:latin typeface="Arial"/>
                <a:cs typeface="Arial"/>
              </a:rPr>
              <a:t>cooking</a:t>
            </a:r>
            <a:r>
              <a:rPr dirty="0" sz="12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250" spc="-10">
                <a:solidFill>
                  <a:srgbClr val="4A4949"/>
                </a:solidFill>
                <a:latin typeface="Arial"/>
                <a:cs typeface="Arial"/>
              </a:rPr>
              <a:t>instructions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89" y="1524228"/>
            <a:ext cx="614870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5865" algn="l"/>
                <a:tab pos="3278504" algn="l"/>
              </a:tabLst>
            </a:pPr>
            <a:r>
              <a:rPr dirty="0" spc="-25"/>
              <a:t>Key</a:t>
            </a:r>
            <a:r>
              <a:rPr dirty="0"/>
              <a:t>	</a:t>
            </a: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Objectives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1089" y="2762465"/>
            <a:ext cx="1300416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Our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system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designed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with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clear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objectives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deliver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seamless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efficient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user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experience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from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upload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output.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89979" y="3661765"/>
            <a:ext cx="518159" cy="518159"/>
            <a:chOff x="789979" y="3661765"/>
            <a:chExt cx="518159" cy="518159"/>
          </a:xfrm>
        </p:grpSpPr>
        <p:sp>
          <p:nvSpPr>
            <p:cNvPr id="6" name="object 6" descr=""/>
            <p:cNvSpPr/>
            <p:nvPr/>
          </p:nvSpPr>
          <p:spPr>
            <a:xfrm>
              <a:off x="793789" y="366557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306155" y="0"/>
                  </a:moveTo>
                  <a:lnTo>
                    <a:pt x="204146" y="0"/>
                  </a:lnTo>
                  <a:lnTo>
                    <a:pt x="157575" y="5431"/>
                  </a:lnTo>
                  <a:lnTo>
                    <a:pt x="114698" y="20881"/>
                  </a:lnTo>
                  <a:lnTo>
                    <a:pt x="76780" y="45084"/>
                  </a:lnTo>
                  <a:lnTo>
                    <a:pt x="45086" y="76777"/>
                  </a:lnTo>
                  <a:lnTo>
                    <a:pt x="20881" y="114694"/>
                  </a:lnTo>
                  <a:lnTo>
                    <a:pt x="5431" y="157570"/>
                  </a:lnTo>
                  <a:lnTo>
                    <a:pt x="0" y="204139"/>
                  </a:lnTo>
                  <a:lnTo>
                    <a:pt x="0" y="306158"/>
                  </a:lnTo>
                  <a:lnTo>
                    <a:pt x="5431" y="352728"/>
                  </a:lnTo>
                  <a:lnTo>
                    <a:pt x="20881" y="395604"/>
                  </a:lnTo>
                  <a:lnTo>
                    <a:pt x="45086" y="433521"/>
                  </a:lnTo>
                  <a:lnTo>
                    <a:pt x="76780" y="465213"/>
                  </a:lnTo>
                  <a:lnTo>
                    <a:pt x="114698" y="489417"/>
                  </a:lnTo>
                  <a:lnTo>
                    <a:pt x="157575" y="504867"/>
                  </a:lnTo>
                  <a:lnTo>
                    <a:pt x="204146" y="510298"/>
                  </a:lnTo>
                  <a:lnTo>
                    <a:pt x="306155" y="510298"/>
                  </a:lnTo>
                  <a:lnTo>
                    <a:pt x="352726" y="504867"/>
                  </a:lnTo>
                  <a:lnTo>
                    <a:pt x="395603" y="489417"/>
                  </a:lnTo>
                  <a:lnTo>
                    <a:pt x="433521" y="465213"/>
                  </a:lnTo>
                  <a:lnTo>
                    <a:pt x="465215" y="433521"/>
                  </a:lnTo>
                  <a:lnTo>
                    <a:pt x="489419" y="395604"/>
                  </a:lnTo>
                  <a:lnTo>
                    <a:pt x="504870" y="352728"/>
                  </a:lnTo>
                  <a:lnTo>
                    <a:pt x="510301" y="306158"/>
                  </a:lnTo>
                  <a:lnTo>
                    <a:pt x="510301" y="204139"/>
                  </a:lnTo>
                  <a:lnTo>
                    <a:pt x="504870" y="157570"/>
                  </a:lnTo>
                  <a:lnTo>
                    <a:pt x="489419" y="114694"/>
                  </a:lnTo>
                  <a:lnTo>
                    <a:pt x="465215" y="76777"/>
                  </a:lnTo>
                  <a:lnTo>
                    <a:pt x="433521" y="45084"/>
                  </a:lnTo>
                  <a:lnTo>
                    <a:pt x="395603" y="20881"/>
                  </a:lnTo>
                  <a:lnTo>
                    <a:pt x="352726" y="5431"/>
                  </a:lnTo>
                  <a:lnTo>
                    <a:pt x="306155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3789" y="366557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04139"/>
                  </a:moveTo>
                  <a:lnTo>
                    <a:pt x="5431" y="157570"/>
                  </a:lnTo>
                  <a:lnTo>
                    <a:pt x="20881" y="114694"/>
                  </a:lnTo>
                  <a:lnTo>
                    <a:pt x="45086" y="76777"/>
                  </a:lnTo>
                  <a:lnTo>
                    <a:pt x="76780" y="45084"/>
                  </a:lnTo>
                  <a:lnTo>
                    <a:pt x="114698" y="20881"/>
                  </a:lnTo>
                  <a:lnTo>
                    <a:pt x="157575" y="5431"/>
                  </a:lnTo>
                  <a:lnTo>
                    <a:pt x="204146" y="0"/>
                  </a:lnTo>
                  <a:lnTo>
                    <a:pt x="306155" y="0"/>
                  </a:lnTo>
                  <a:lnTo>
                    <a:pt x="352726" y="5431"/>
                  </a:lnTo>
                  <a:lnTo>
                    <a:pt x="395603" y="20881"/>
                  </a:lnTo>
                  <a:lnTo>
                    <a:pt x="433521" y="45084"/>
                  </a:lnTo>
                  <a:lnTo>
                    <a:pt x="465215" y="76777"/>
                  </a:lnTo>
                  <a:lnTo>
                    <a:pt x="489419" y="114694"/>
                  </a:lnTo>
                  <a:lnTo>
                    <a:pt x="504870" y="157570"/>
                  </a:lnTo>
                  <a:lnTo>
                    <a:pt x="510301" y="204139"/>
                  </a:lnTo>
                  <a:lnTo>
                    <a:pt x="510301" y="306158"/>
                  </a:lnTo>
                  <a:lnTo>
                    <a:pt x="504870" y="352728"/>
                  </a:lnTo>
                  <a:lnTo>
                    <a:pt x="489419" y="395604"/>
                  </a:lnTo>
                  <a:lnTo>
                    <a:pt x="465215" y="433521"/>
                  </a:lnTo>
                  <a:lnTo>
                    <a:pt x="433521" y="465213"/>
                  </a:lnTo>
                  <a:lnTo>
                    <a:pt x="395603" y="489417"/>
                  </a:lnTo>
                  <a:lnTo>
                    <a:pt x="352726" y="504867"/>
                  </a:lnTo>
                  <a:lnTo>
                    <a:pt x="306155" y="510298"/>
                  </a:lnTo>
                  <a:lnTo>
                    <a:pt x="204146" y="510298"/>
                  </a:lnTo>
                  <a:lnTo>
                    <a:pt x="157575" y="504867"/>
                  </a:lnTo>
                  <a:lnTo>
                    <a:pt x="114698" y="489417"/>
                  </a:lnTo>
                  <a:lnTo>
                    <a:pt x="76780" y="465213"/>
                  </a:lnTo>
                  <a:lnTo>
                    <a:pt x="45086" y="433521"/>
                  </a:lnTo>
                  <a:lnTo>
                    <a:pt x="20881" y="395604"/>
                  </a:lnTo>
                  <a:lnTo>
                    <a:pt x="5431" y="352728"/>
                  </a:lnTo>
                  <a:lnTo>
                    <a:pt x="0" y="306158"/>
                  </a:lnTo>
                  <a:lnTo>
                    <a:pt x="0" y="204139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18208" y="3738803"/>
            <a:ext cx="537273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2200" spc="-75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4A4949"/>
                </a:solidFill>
                <a:latin typeface="Arial"/>
                <a:cs typeface="Arial"/>
              </a:rPr>
              <a:t>Input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Accept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images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from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users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via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user-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friendly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4A4949"/>
                </a:solidFill>
                <a:latin typeface="Arial"/>
                <a:cs typeface="Arial"/>
              </a:rPr>
              <a:t>web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interface.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453071" y="3661765"/>
            <a:ext cx="518159" cy="518159"/>
            <a:chOff x="7453071" y="3661765"/>
            <a:chExt cx="518159" cy="518159"/>
          </a:xfrm>
        </p:grpSpPr>
        <p:sp>
          <p:nvSpPr>
            <p:cNvPr id="10" name="object 10" descr=""/>
            <p:cNvSpPr/>
            <p:nvPr/>
          </p:nvSpPr>
          <p:spPr>
            <a:xfrm>
              <a:off x="7456881" y="366557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306155" y="0"/>
                  </a:moveTo>
                  <a:lnTo>
                    <a:pt x="204146" y="0"/>
                  </a:lnTo>
                  <a:lnTo>
                    <a:pt x="157575" y="5431"/>
                  </a:lnTo>
                  <a:lnTo>
                    <a:pt x="114698" y="20881"/>
                  </a:lnTo>
                  <a:lnTo>
                    <a:pt x="76780" y="45084"/>
                  </a:lnTo>
                  <a:lnTo>
                    <a:pt x="45086" y="76777"/>
                  </a:lnTo>
                  <a:lnTo>
                    <a:pt x="20881" y="114694"/>
                  </a:lnTo>
                  <a:lnTo>
                    <a:pt x="5431" y="157570"/>
                  </a:lnTo>
                  <a:lnTo>
                    <a:pt x="0" y="204139"/>
                  </a:lnTo>
                  <a:lnTo>
                    <a:pt x="0" y="306158"/>
                  </a:lnTo>
                  <a:lnTo>
                    <a:pt x="5431" y="352728"/>
                  </a:lnTo>
                  <a:lnTo>
                    <a:pt x="20881" y="395604"/>
                  </a:lnTo>
                  <a:lnTo>
                    <a:pt x="45086" y="433521"/>
                  </a:lnTo>
                  <a:lnTo>
                    <a:pt x="76780" y="465213"/>
                  </a:lnTo>
                  <a:lnTo>
                    <a:pt x="114698" y="489417"/>
                  </a:lnTo>
                  <a:lnTo>
                    <a:pt x="157575" y="504867"/>
                  </a:lnTo>
                  <a:lnTo>
                    <a:pt x="204146" y="510298"/>
                  </a:lnTo>
                  <a:lnTo>
                    <a:pt x="306155" y="510298"/>
                  </a:lnTo>
                  <a:lnTo>
                    <a:pt x="352726" y="504867"/>
                  </a:lnTo>
                  <a:lnTo>
                    <a:pt x="395603" y="489417"/>
                  </a:lnTo>
                  <a:lnTo>
                    <a:pt x="433521" y="465213"/>
                  </a:lnTo>
                  <a:lnTo>
                    <a:pt x="465215" y="433521"/>
                  </a:lnTo>
                  <a:lnTo>
                    <a:pt x="489419" y="395604"/>
                  </a:lnTo>
                  <a:lnTo>
                    <a:pt x="504870" y="352728"/>
                  </a:lnTo>
                  <a:lnTo>
                    <a:pt x="510301" y="306158"/>
                  </a:lnTo>
                  <a:lnTo>
                    <a:pt x="510301" y="204139"/>
                  </a:lnTo>
                  <a:lnTo>
                    <a:pt x="504870" y="157570"/>
                  </a:lnTo>
                  <a:lnTo>
                    <a:pt x="489419" y="114694"/>
                  </a:lnTo>
                  <a:lnTo>
                    <a:pt x="465215" y="76777"/>
                  </a:lnTo>
                  <a:lnTo>
                    <a:pt x="433521" y="45084"/>
                  </a:lnTo>
                  <a:lnTo>
                    <a:pt x="395603" y="20881"/>
                  </a:lnTo>
                  <a:lnTo>
                    <a:pt x="352726" y="5431"/>
                  </a:lnTo>
                  <a:lnTo>
                    <a:pt x="306155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56881" y="3665575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04139"/>
                  </a:moveTo>
                  <a:lnTo>
                    <a:pt x="5431" y="157570"/>
                  </a:lnTo>
                  <a:lnTo>
                    <a:pt x="20881" y="114694"/>
                  </a:lnTo>
                  <a:lnTo>
                    <a:pt x="45086" y="76777"/>
                  </a:lnTo>
                  <a:lnTo>
                    <a:pt x="76780" y="45084"/>
                  </a:lnTo>
                  <a:lnTo>
                    <a:pt x="114698" y="20881"/>
                  </a:lnTo>
                  <a:lnTo>
                    <a:pt x="157575" y="5431"/>
                  </a:lnTo>
                  <a:lnTo>
                    <a:pt x="204146" y="0"/>
                  </a:lnTo>
                  <a:lnTo>
                    <a:pt x="306155" y="0"/>
                  </a:lnTo>
                  <a:lnTo>
                    <a:pt x="352726" y="5431"/>
                  </a:lnTo>
                  <a:lnTo>
                    <a:pt x="395603" y="20881"/>
                  </a:lnTo>
                  <a:lnTo>
                    <a:pt x="433521" y="45084"/>
                  </a:lnTo>
                  <a:lnTo>
                    <a:pt x="465215" y="76777"/>
                  </a:lnTo>
                  <a:lnTo>
                    <a:pt x="489419" y="114694"/>
                  </a:lnTo>
                  <a:lnTo>
                    <a:pt x="504870" y="157570"/>
                  </a:lnTo>
                  <a:lnTo>
                    <a:pt x="510301" y="204139"/>
                  </a:lnTo>
                  <a:lnTo>
                    <a:pt x="510301" y="306158"/>
                  </a:lnTo>
                  <a:lnTo>
                    <a:pt x="504870" y="352728"/>
                  </a:lnTo>
                  <a:lnTo>
                    <a:pt x="489419" y="395604"/>
                  </a:lnTo>
                  <a:lnTo>
                    <a:pt x="465215" y="433521"/>
                  </a:lnTo>
                  <a:lnTo>
                    <a:pt x="433521" y="465213"/>
                  </a:lnTo>
                  <a:lnTo>
                    <a:pt x="395603" y="489417"/>
                  </a:lnTo>
                  <a:lnTo>
                    <a:pt x="352726" y="504867"/>
                  </a:lnTo>
                  <a:lnTo>
                    <a:pt x="306155" y="510298"/>
                  </a:lnTo>
                  <a:lnTo>
                    <a:pt x="204146" y="510298"/>
                  </a:lnTo>
                  <a:lnTo>
                    <a:pt x="157575" y="504867"/>
                  </a:lnTo>
                  <a:lnTo>
                    <a:pt x="114698" y="489417"/>
                  </a:lnTo>
                  <a:lnTo>
                    <a:pt x="76780" y="465213"/>
                  </a:lnTo>
                  <a:lnTo>
                    <a:pt x="45086" y="433521"/>
                  </a:lnTo>
                  <a:lnTo>
                    <a:pt x="20881" y="395604"/>
                  </a:lnTo>
                  <a:lnTo>
                    <a:pt x="5431" y="352728"/>
                  </a:lnTo>
                  <a:lnTo>
                    <a:pt x="0" y="306158"/>
                  </a:lnTo>
                  <a:lnTo>
                    <a:pt x="0" y="204139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42835" y="3633355"/>
            <a:ext cx="687578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5120" algn="l"/>
              </a:tabLst>
            </a:pPr>
            <a:r>
              <a:rPr dirty="0" sz="2650" spc="-50" b="1">
                <a:solidFill>
                  <a:srgbClr val="4A4949"/>
                </a:solidFill>
                <a:latin typeface="Arial"/>
                <a:cs typeface="Arial"/>
              </a:rPr>
              <a:t>1</a:t>
            </a:r>
            <a:r>
              <a:rPr dirty="0" sz="2650" b="1">
                <a:solidFill>
                  <a:srgbClr val="4A4949"/>
                </a:solidFill>
                <a:latin typeface="Arial"/>
                <a:cs typeface="Arial"/>
              </a:rPr>
              <a:t>	</a:t>
            </a:r>
            <a:r>
              <a:rPr dirty="0" sz="2650" spc="-50" b="1">
                <a:solidFill>
                  <a:srgbClr val="4A4949"/>
                </a:solidFill>
                <a:latin typeface="Arial"/>
                <a:cs typeface="Arial"/>
              </a:rPr>
              <a:t>2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181302" y="3738803"/>
            <a:ext cx="529653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2200" spc="-4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Recognition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Utilize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robust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recognition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model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accurately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identify</a:t>
            </a:r>
            <a:r>
              <a:rPr dirty="0" sz="1750" spc="-5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750" spc="-5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specific</a:t>
            </a:r>
            <a:r>
              <a:rPr dirty="0" sz="1750" spc="-5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dish.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89979" y="5409488"/>
            <a:ext cx="518159" cy="518159"/>
            <a:chOff x="789979" y="5409488"/>
            <a:chExt cx="518159" cy="518159"/>
          </a:xfrm>
        </p:grpSpPr>
        <p:sp>
          <p:nvSpPr>
            <p:cNvPr id="15" name="object 15" descr=""/>
            <p:cNvSpPr/>
            <p:nvPr/>
          </p:nvSpPr>
          <p:spPr>
            <a:xfrm>
              <a:off x="793789" y="541329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306155" y="0"/>
                  </a:moveTo>
                  <a:lnTo>
                    <a:pt x="204146" y="0"/>
                  </a:lnTo>
                  <a:lnTo>
                    <a:pt x="157575" y="5431"/>
                  </a:lnTo>
                  <a:lnTo>
                    <a:pt x="114698" y="20881"/>
                  </a:lnTo>
                  <a:lnTo>
                    <a:pt x="76780" y="45084"/>
                  </a:lnTo>
                  <a:lnTo>
                    <a:pt x="45086" y="76777"/>
                  </a:lnTo>
                  <a:lnTo>
                    <a:pt x="20881" y="114694"/>
                  </a:lnTo>
                  <a:lnTo>
                    <a:pt x="5431" y="157570"/>
                  </a:lnTo>
                  <a:lnTo>
                    <a:pt x="0" y="204139"/>
                  </a:lnTo>
                  <a:lnTo>
                    <a:pt x="0" y="306158"/>
                  </a:lnTo>
                  <a:lnTo>
                    <a:pt x="5431" y="352728"/>
                  </a:lnTo>
                  <a:lnTo>
                    <a:pt x="20881" y="395604"/>
                  </a:lnTo>
                  <a:lnTo>
                    <a:pt x="45086" y="433521"/>
                  </a:lnTo>
                  <a:lnTo>
                    <a:pt x="76780" y="465213"/>
                  </a:lnTo>
                  <a:lnTo>
                    <a:pt x="114698" y="489417"/>
                  </a:lnTo>
                  <a:lnTo>
                    <a:pt x="157575" y="504867"/>
                  </a:lnTo>
                  <a:lnTo>
                    <a:pt x="204146" y="510298"/>
                  </a:lnTo>
                  <a:lnTo>
                    <a:pt x="306155" y="510298"/>
                  </a:lnTo>
                  <a:lnTo>
                    <a:pt x="352726" y="504867"/>
                  </a:lnTo>
                  <a:lnTo>
                    <a:pt x="395603" y="489417"/>
                  </a:lnTo>
                  <a:lnTo>
                    <a:pt x="433521" y="465213"/>
                  </a:lnTo>
                  <a:lnTo>
                    <a:pt x="465215" y="433521"/>
                  </a:lnTo>
                  <a:lnTo>
                    <a:pt x="489419" y="395604"/>
                  </a:lnTo>
                  <a:lnTo>
                    <a:pt x="504870" y="352728"/>
                  </a:lnTo>
                  <a:lnTo>
                    <a:pt x="510301" y="306158"/>
                  </a:lnTo>
                  <a:lnTo>
                    <a:pt x="510301" y="204139"/>
                  </a:lnTo>
                  <a:lnTo>
                    <a:pt x="504870" y="157570"/>
                  </a:lnTo>
                  <a:lnTo>
                    <a:pt x="489419" y="114694"/>
                  </a:lnTo>
                  <a:lnTo>
                    <a:pt x="465215" y="76777"/>
                  </a:lnTo>
                  <a:lnTo>
                    <a:pt x="433521" y="45084"/>
                  </a:lnTo>
                  <a:lnTo>
                    <a:pt x="395603" y="20881"/>
                  </a:lnTo>
                  <a:lnTo>
                    <a:pt x="352726" y="5431"/>
                  </a:lnTo>
                  <a:lnTo>
                    <a:pt x="306155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93789" y="541329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04139"/>
                  </a:moveTo>
                  <a:lnTo>
                    <a:pt x="5431" y="157570"/>
                  </a:lnTo>
                  <a:lnTo>
                    <a:pt x="20881" y="114694"/>
                  </a:lnTo>
                  <a:lnTo>
                    <a:pt x="45086" y="76777"/>
                  </a:lnTo>
                  <a:lnTo>
                    <a:pt x="76780" y="45084"/>
                  </a:lnTo>
                  <a:lnTo>
                    <a:pt x="114698" y="20881"/>
                  </a:lnTo>
                  <a:lnTo>
                    <a:pt x="157575" y="5431"/>
                  </a:lnTo>
                  <a:lnTo>
                    <a:pt x="204146" y="0"/>
                  </a:lnTo>
                  <a:lnTo>
                    <a:pt x="306155" y="0"/>
                  </a:lnTo>
                  <a:lnTo>
                    <a:pt x="352726" y="5431"/>
                  </a:lnTo>
                  <a:lnTo>
                    <a:pt x="395603" y="20881"/>
                  </a:lnTo>
                  <a:lnTo>
                    <a:pt x="433521" y="45084"/>
                  </a:lnTo>
                  <a:lnTo>
                    <a:pt x="465215" y="76777"/>
                  </a:lnTo>
                  <a:lnTo>
                    <a:pt x="489419" y="114694"/>
                  </a:lnTo>
                  <a:lnTo>
                    <a:pt x="504870" y="157570"/>
                  </a:lnTo>
                  <a:lnTo>
                    <a:pt x="510301" y="204139"/>
                  </a:lnTo>
                  <a:lnTo>
                    <a:pt x="510301" y="306158"/>
                  </a:lnTo>
                  <a:lnTo>
                    <a:pt x="504870" y="352728"/>
                  </a:lnTo>
                  <a:lnTo>
                    <a:pt x="489419" y="395604"/>
                  </a:lnTo>
                  <a:lnTo>
                    <a:pt x="465215" y="433521"/>
                  </a:lnTo>
                  <a:lnTo>
                    <a:pt x="433521" y="465213"/>
                  </a:lnTo>
                  <a:lnTo>
                    <a:pt x="395603" y="489417"/>
                  </a:lnTo>
                  <a:lnTo>
                    <a:pt x="352726" y="504867"/>
                  </a:lnTo>
                  <a:lnTo>
                    <a:pt x="306155" y="510298"/>
                  </a:lnTo>
                  <a:lnTo>
                    <a:pt x="204146" y="510298"/>
                  </a:lnTo>
                  <a:lnTo>
                    <a:pt x="157575" y="504867"/>
                  </a:lnTo>
                  <a:lnTo>
                    <a:pt x="114698" y="489417"/>
                  </a:lnTo>
                  <a:lnTo>
                    <a:pt x="76780" y="465213"/>
                  </a:lnTo>
                  <a:lnTo>
                    <a:pt x="45086" y="433521"/>
                  </a:lnTo>
                  <a:lnTo>
                    <a:pt x="20881" y="395604"/>
                  </a:lnTo>
                  <a:lnTo>
                    <a:pt x="5431" y="352728"/>
                  </a:lnTo>
                  <a:lnTo>
                    <a:pt x="0" y="306158"/>
                  </a:lnTo>
                  <a:lnTo>
                    <a:pt x="0" y="204139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42835" y="5381078"/>
            <a:ext cx="2127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50" b="1">
                <a:solidFill>
                  <a:srgbClr val="4A4949"/>
                </a:solidFill>
                <a:latin typeface="Arial"/>
                <a:cs typeface="Arial"/>
              </a:rPr>
              <a:t>3</a:t>
            </a:r>
            <a:endParaRPr sz="26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18208" y="5486527"/>
            <a:ext cx="529844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AI-</a:t>
            </a:r>
            <a:r>
              <a:rPr dirty="0" sz="2200" b="1">
                <a:solidFill>
                  <a:srgbClr val="4A4949"/>
                </a:solidFill>
                <a:latin typeface="Arial"/>
                <a:cs typeface="Arial"/>
              </a:rPr>
              <a:t>Powered</a:t>
            </a:r>
            <a:r>
              <a:rPr dirty="0" sz="2200" spc="-75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Generation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Leverage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AI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generate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comprehensive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list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step-by-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step</a:t>
            </a:r>
            <a:r>
              <a:rPr dirty="0" sz="17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7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instructions.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453071" y="5409488"/>
            <a:ext cx="518159" cy="518159"/>
            <a:chOff x="7453071" y="5409488"/>
            <a:chExt cx="518159" cy="518159"/>
          </a:xfrm>
        </p:grpSpPr>
        <p:sp>
          <p:nvSpPr>
            <p:cNvPr id="20" name="object 20" descr=""/>
            <p:cNvSpPr/>
            <p:nvPr/>
          </p:nvSpPr>
          <p:spPr>
            <a:xfrm>
              <a:off x="7456881" y="541329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306155" y="0"/>
                  </a:moveTo>
                  <a:lnTo>
                    <a:pt x="204146" y="0"/>
                  </a:lnTo>
                  <a:lnTo>
                    <a:pt x="157575" y="5431"/>
                  </a:lnTo>
                  <a:lnTo>
                    <a:pt x="114698" y="20881"/>
                  </a:lnTo>
                  <a:lnTo>
                    <a:pt x="76780" y="45084"/>
                  </a:lnTo>
                  <a:lnTo>
                    <a:pt x="45086" y="76777"/>
                  </a:lnTo>
                  <a:lnTo>
                    <a:pt x="20881" y="114694"/>
                  </a:lnTo>
                  <a:lnTo>
                    <a:pt x="5431" y="157570"/>
                  </a:lnTo>
                  <a:lnTo>
                    <a:pt x="0" y="204139"/>
                  </a:lnTo>
                  <a:lnTo>
                    <a:pt x="0" y="306158"/>
                  </a:lnTo>
                  <a:lnTo>
                    <a:pt x="5431" y="352728"/>
                  </a:lnTo>
                  <a:lnTo>
                    <a:pt x="20881" y="395604"/>
                  </a:lnTo>
                  <a:lnTo>
                    <a:pt x="45086" y="433521"/>
                  </a:lnTo>
                  <a:lnTo>
                    <a:pt x="76780" y="465213"/>
                  </a:lnTo>
                  <a:lnTo>
                    <a:pt x="114698" y="489417"/>
                  </a:lnTo>
                  <a:lnTo>
                    <a:pt x="157575" y="504867"/>
                  </a:lnTo>
                  <a:lnTo>
                    <a:pt x="204146" y="510298"/>
                  </a:lnTo>
                  <a:lnTo>
                    <a:pt x="306155" y="510298"/>
                  </a:lnTo>
                  <a:lnTo>
                    <a:pt x="352726" y="504867"/>
                  </a:lnTo>
                  <a:lnTo>
                    <a:pt x="395603" y="489417"/>
                  </a:lnTo>
                  <a:lnTo>
                    <a:pt x="433521" y="465213"/>
                  </a:lnTo>
                  <a:lnTo>
                    <a:pt x="465215" y="433521"/>
                  </a:lnTo>
                  <a:lnTo>
                    <a:pt x="489419" y="395604"/>
                  </a:lnTo>
                  <a:lnTo>
                    <a:pt x="504870" y="352728"/>
                  </a:lnTo>
                  <a:lnTo>
                    <a:pt x="510301" y="306158"/>
                  </a:lnTo>
                  <a:lnTo>
                    <a:pt x="510301" y="204139"/>
                  </a:lnTo>
                  <a:lnTo>
                    <a:pt x="504870" y="157570"/>
                  </a:lnTo>
                  <a:lnTo>
                    <a:pt x="489419" y="114694"/>
                  </a:lnTo>
                  <a:lnTo>
                    <a:pt x="465215" y="76777"/>
                  </a:lnTo>
                  <a:lnTo>
                    <a:pt x="433521" y="45084"/>
                  </a:lnTo>
                  <a:lnTo>
                    <a:pt x="395603" y="20881"/>
                  </a:lnTo>
                  <a:lnTo>
                    <a:pt x="352726" y="5431"/>
                  </a:lnTo>
                  <a:lnTo>
                    <a:pt x="306155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56881" y="5413298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204139"/>
                  </a:moveTo>
                  <a:lnTo>
                    <a:pt x="5431" y="157570"/>
                  </a:lnTo>
                  <a:lnTo>
                    <a:pt x="20881" y="114694"/>
                  </a:lnTo>
                  <a:lnTo>
                    <a:pt x="45086" y="76777"/>
                  </a:lnTo>
                  <a:lnTo>
                    <a:pt x="76780" y="45084"/>
                  </a:lnTo>
                  <a:lnTo>
                    <a:pt x="114698" y="20881"/>
                  </a:lnTo>
                  <a:lnTo>
                    <a:pt x="157575" y="5431"/>
                  </a:lnTo>
                  <a:lnTo>
                    <a:pt x="204146" y="0"/>
                  </a:lnTo>
                  <a:lnTo>
                    <a:pt x="306155" y="0"/>
                  </a:lnTo>
                  <a:lnTo>
                    <a:pt x="352726" y="5431"/>
                  </a:lnTo>
                  <a:lnTo>
                    <a:pt x="395603" y="20881"/>
                  </a:lnTo>
                  <a:lnTo>
                    <a:pt x="433521" y="45084"/>
                  </a:lnTo>
                  <a:lnTo>
                    <a:pt x="465215" y="76777"/>
                  </a:lnTo>
                  <a:lnTo>
                    <a:pt x="489419" y="114694"/>
                  </a:lnTo>
                  <a:lnTo>
                    <a:pt x="504870" y="157570"/>
                  </a:lnTo>
                  <a:lnTo>
                    <a:pt x="510301" y="204139"/>
                  </a:lnTo>
                  <a:lnTo>
                    <a:pt x="510301" y="306158"/>
                  </a:lnTo>
                  <a:lnTo>
                    <a:pt x="504870" y="352728"/>
                  </a:lnTo>
                  <a:lnTo>
                    <a:pt x="489419" y="395604"/>
                  </a:lnTo>
                  <a:lnTo>
                    <a:pt x="465215" y="433521"/>
                  </a:lnTo>
                  <a:lnTo>
                    <a:pt x="433521" y="465213"/>
                  </a:lnTo>
                  <a:lnTo>
                    <a:pt x="395603" y="489417"/>
                  </a:lnTo>
                  <a:lnTo>
                    <a:pt x="352726" y="504867"/>
                  </a:lnTo>
                  <a:lnTo>
                    <a:pt x="306155" y="510298"/>
                  </a:lnTo>
                  <a:lnTo>
                    <a:pt x="204146" y="510298"/>
                  </a:lnTo>
                  <a:lnTo>
                    <a:pt x="157575" y="504867"/>
                  </a:lnTo>
                  <a:lnTo>
                    <a:pt x="114698" y="489417"/>
                  </a:lnTo>
                  <a:lnTo>
                    <a:pt x="76780" y="465213"/>
                  </a:lnTo>
                  <a:lnTo>
                    <a:pt x="45086" y="433521"/>
                  </a:lnTo>
                  <a:lnTo>
                    <a:pt x="20881" y="395604"/>
                  </a:lnTo>
                  <a:lnTo>
                    <a:pt x="5431" y="352728"/>
                  </a:lnTo>
                  <a:lnTo>
                    <a:pt x="0" y="306158"/>
                  </a:lnTo>
                  <a:lnTo>
                    <a:pt x="0" y="204139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605933" y="5381078"/>
            <a:ext cx="2127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50" b="1">
                <a:solidFill>
                  <a:srgbClr val="4A4949"/>
                </a:solidFill>
                <a:latin typeface="Arial"/>
                <a:cs typeface="Arial"/>
              </a:rPr>
              <a:t>4</a:t>
            </a:r>
            <a:endParaRPr sz="26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181302" y="5486527"/>
            <a:ext cx="559498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4A4949"/>
                </a:solidFill>
                <a:latin typeface="Arial"/>
                <a:cs typeface="Arial"/>
              </a:rPr>
              <a:t>Output</a:t>
            </a:r>
            <a:r>
              <a:rPr dirty="0" sz="2200" spc="-8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4A4949"/>
                </a:solidFill>
                <a:latin typeface="Arial"/>
                <a:cs typeface="Arial"/>
              </a:rPr>
              <a:t>Presentation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Display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results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cleanly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with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options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download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or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share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750" spc="-5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generated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output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professional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format.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89" y="1593164"/>
            <a:ext cx="667829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9465" algn="l"/>
              </a:tabLst>
            </a:pPr>
            <a:r>
              <a:rPr dirty="0" spc="-10"/>
              <a:t>Technology</a:t>
            </a:r>
            <a:r>
              <a:rPr dirty="0"/>
              <a:t>	</a:t>
            </a:r>
            <a:r>
              <a:rPr dirty="0" spc="-10"/>
              <a:t>Architecture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93789" y="2753563"/>
            <a:ext cx="13042900" cy="3267075"/>
          </a:xfrm>
          <a:custGeom>
            <a:avLst/>
            <a:gdLst/>
            <a:ahLst/>
            <a:cxnLst/>
            <a:rect l="l" t="t" r="r" b="b"/>
            <a:pathLst>
              <a:path w="13042900" h="3267075">
                <a:moveTo>
                  <a:pt x="0" y="204139"/>
                </a:moveTo>
                <a:lnTo>
                  <a:pt x="5431" y="157570"/>
                </a:lnTo>
                <a:lnTo>
                  <a:pt x="20881" y="114694"/>
                </a:lnTo>
                <a:lnTo>
                  <a:pt x="45086" y="76777"/>
                </a:lnTo>
                <a:lnTo>
                  <a:pt x="76779" y="45084"/>
                </a:lnTo>
                <a:lnTo>
                  <a:pt x="114697" y="20881"/>
                </a:lnTo>
                <a:lnTo>
                  <a:pt x="157574" y="5431"/>
                </a:lnTo>
                <a:lnTo>
                  <a:pt x="204144" y="0"/>
                </a:lnTo>
                <a:lnTo>
                  <a:pt x="12838684" y="0"/>
                </a:lnTo>
                <a:lnTo>
                  <a:pt x="12885258" y="5431"/>
                </a:lnTo>
                <a:lnTo>
                  <a:pt x="12928130" y="20881"/>
                </a:lnTo>
                <a:lnTo>
                  <a:pt x="12966036" y="45084"/>
                </a:lnTo>
                <a:lnTo>
                  <a:pt x="12997716" y="76777"/>
                </a:lnTo>
                <a:lnTo>
                  <a:pt x="13021906" y="114694"/>
                </a:lnTo>
                <a:lnTo>
                  <a:pt x="13037346" y="157570"/>
                </a:lnTo>
                <a:lnTo>
                  <a:pt x="13042773" y="204139"/>
                </a:lnTo>
                <a:lnTo>
                  <a:pt x="13042773" y="3062693"/>
                </a:lnTo>
                <a:lnTo>
                  <a:pt x="13037346" y="3109263"/>
                </a:lnTo>
                <a:lnTo>
                  <a:pt x="13021906" y="3152139"/>
                </a:lnTo>
                <a:lnTo>
                  <a:pt x="12997716" y="3190056"/>
                </a:lnTo>
                <a:lnTo>
                  <a:pt x="12966036" y="3221748"/>
                </a:lnTo>
                <a:lnTo>
                  <a:pt x="12928130" y="3245952"/>
                </a:lnTo>
                <a:lnTo>
                  <a:pt x="12885258" y="3261402"/>
                </a:lnTo>
                <a:lnTo>
                  <a:pt x="12838684" y="3266833"/>
                </a:lnTo>
                <a:lnTo>
                  <a:pt x="204144" y="3266833"/>
                </a:lnTo>
                <a:lnTo>
                  <a:pt x="157574" y="3261402"/>
                </a:lnTo>
                <a:lnTo>
                  <a:pt x="114697" y="3245952"/>
                </a:lnTo>
                <a:lnTo>
                  <a:pt x="76779" y="3221748"/>
                </a:lnTo>
                <a:lnTo>
                  <a:pt x="45086" y="3190056"/>
                </a:lnTo>
                <a:lnTo>
                  <a:pt x="20881" y="3152139"/>
                </a:lnTo>
                <a:lnTo>
                  <a:pt x="5431" y="3109263"/>
                </a:lnTo>
                <a:lnTo>
                  <a:pt x="0" y="3062693"/>
                </a:lnTo>
                <a:lnTo>
                  <a:pt x="0" y="204139"/>
                </a:lnTo>
                <a:close/>
              </a:path>
            </a:pathLst>
          </a:custGeom>
          <a:ln w="76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01409" y="2761183"/>
          <a:ext cx="13103860" cy="325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5135"/>
                <a:gridCol w="10041890"/>
              </a:tblGrid>
              <a:tr h="65024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Frontend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HTML,</a:t>
                      </a:r>
                      <a:r>
                        <a:rPr dirty="0" sz="1750" spc="-4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CSS,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750" spc="-4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responsive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web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Backend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Flask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(Python)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50" spc="-2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2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server-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logic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750" spc="-2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API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handling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AI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750" spc="-3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Model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Gemini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API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recognition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analysis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Text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Generator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Gemini</a:t>
                      </a:r>
                      <a:r>
                        <a:rPr dirty="0" sz="1750" spc="-5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API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intelligent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recipe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grocery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dirty="0" sz="1750" spc="-5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creation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PDF</a:t>
                      </a:r>
                      <a:r>
                        <a:rPr dirty="0" sz="1750" spc="-3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Generation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53160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ReportLab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(Python)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professional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PDF</a:t>
                      </a:r>
                      <a:r>
                        <a:rPr dirty="0" sz="1750" spc="-45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export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750" spc="-5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750" spc="-10">
                          <a:solidFill>
                            <a:srgbClr val="4A4949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B="0" marT="234315"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781089" y="6353390"/>
            <a:ext cx="1069213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This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stack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ensures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robust,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scalable,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user-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friendly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system,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leveraging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leading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AI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web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technologies.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86" y="493331"/>
            <a:ext cx="5353050" cy="5511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50"/>
              <a:t>Implementation</a:t>
            </a:r>
            <a:r>
              <a:rPr dirty="0" sz="3450" spc="-100"/>
              <a:t> </a:t>
            </a:r>
            <a:r>
              <a:rPr dirty="0" sz="3450" spc="-10"/>
              <a:t>Workflow</a:t>
            </a:r>
            <a:endParaRPr sz="3450"/>
          </a:p>
        </p:txBody>
      </p:sp>
      <p:grpSp>
        <p:nvGrpSpPr>
          <p:cNvPr id="4" name="object 4" descr=""/>
          <p:cNvGrpSpPr/>
          <p:nvPr/>
        </p:nvGrpSpPr>
        <p:grpSpPr>
          <a:xfrm>
            <a:off x="617576" y="1878330"/>
            <a:ext cx="185420" cy="1073150"/>
            <a:chOff x="617576" y="1878330"/>
            <a:chExt cx="185420" cy="1073150"/>
          </a:xfrm>
        </p:grpSpPr>
        <p:sp>
          <p:nvSpPr>
            <p:cNvPr id="5" name="object 5" descr=""/>
            <p:cNvSpPr/>
            <p:nvPr/>
          </p:nvSpPr>
          <p:spPr>
            <a:xfrm>
              <a:off x="621386" y="1882139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30">
                  <a:moveTo>
                    <a:pt x="88760" y="0"/>
                  </a:moveTo>
                  <a:lnTo>
                    <a:pt x="54349" y="7021"/>
                  </a:lnTo>
                  <a:lnTo>
                    <a:pt x="26120" y="26120"/>
                  </a:lnTo>
                  <a:lnTo>
                    <a:pt x="7021" y="54349"/>
                  </a:lnTo>
                  <a:lnTo>
                    <a:pt x="0" y="88760"/>
                  </a:lnTo>
                  <a:lnTo>
                    <a:pt x="0" y="976490"/>
                  </a:lnTo>
                  <a:lnTo>
                    <a:pt x="7021" y="1010900"/>
                  </a:lnTo>
                  <a:lnTo>
                    <a:pt x="26120" y="1039129"/>
                  </a:lnTo>
                  <a:lnTo>
                    <a:pt x="54349" y="1058229"/>
                  </a:lnTo>
                  <a:lnTo>
                    <a:pt x="88760" y="1065250"/>
                  </a:lnTo>
                  <a:lnTo>
                    <a:pt x="123171" y="1058229"/>
                  </a:lnTo>
                  <a:lnTo>
                    <a:pt x="151401" y="1039129"/>
                  </a:lnTo>
                  <a:lnTo>
                    <a:pt x="170500" y="1010900"/>
                  </a:lnTo>
                  <a:lnTo>
                    <a:pt x="177521" y="976490"/>
                  </a:lnTo>
                  <a:lnTo>
                    <a:pt x="177521" y="88760"/>
                  </a:lnTo>
                  <a:lnTo>
                    <a:pt x="170500" y="54349"/>
                  </a:lnTo>
                  <a:lnTo>
                    <a:pt x="151401" y="26120"/>
                  </a:lnTo>
                  <a:lnTo>
                    <a:pt x="123171" y="7021"/>
                  </a:lnTo>
                  <a:lnTo>
                    <a:pt x="88760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1386" y="1882139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30">
                  <a:moveTo>
                    <a:pt x="0" y="88760"/>
                  </a:moveTo>
                  <a:lnTo>
                    <a:pt x="7021" y="54349"/>
                  </a:lnTo>
                  <a:lnTo>
                    <a:pt x="26120" y="26120"/>
                  </a:lnTo>
                  <a:lnTo>
                    <a:pt x="54349" y="7021"/>
                  </a:lnTo>
                  <a:lnTo>
                    <a:pt x="88760" y="0"/>
                  </a:lnTo>
                  <a:lnTo>
                    <a:pt x="123171" y="7021"/>
                  </a:lnTo>
                  <a:lnTo>
                    <a:pt x="151401" y="26120"/>
                  </a:lnTo>
                  <a:lnTo>
                    <a:pt x="170500" y="54349"/>
                  </a:lnTo>
                  <a:lnTo>
                    <a:pt x="177521" y="88760"/>
                  </a:lnTo>
                  <a:lnTo>
                    <a:pt x="177521" y="976490"/>
                  </a:lnTo>
                  <a:lnTo>
                    <a:pt x="170500" y="1010900"/>
                  </a:lnTo>
                  <a:lnTo>
                    <a:pt x="151401" y="1039129"/>
                  </a:lnTo>
                  <a:lnTo>
                    <a:pt x="123171" y="1058229"/>
                  </a:lnTo>
                  <a:lnTo>
                    <a:pt x="88760" y="1065250"/>
                  </a:lnTo>
                  <a:lnTo>
                    <a:pt x="54349" y="1058229"/>
                  </a:lnTo>
                  <a:lnTo>
                    <a:pt x="26120" y="1039129"/>
                  </a:lnTo>
                  <a:lnTo>
                    <a:pt x="7021" y="1010900"/>
                  </a:lnTo>
                  <a:lnTo>
                    <a:pt x="0" y="976490"/>
                  </a:lnTo>
                  <a:lnTo>
                    <a:pt x="0" y="88760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08686" y="1455839"/>
            <a:ext cx="10063480" cy="127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Our</a:t>
            </a:r>
            <a:r>
              <a:rPr dirty="0" sz="13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system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processes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images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through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precise,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multi-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stage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workflow,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from</a:t>
            </a:r>
            <a:r>
              <a:rPr dirty="0" sz="13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initial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upload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final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output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generation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display.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</a:pP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1700" spc="-6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A4949"/>
                </a:solidFill>
                <a:latin typeface="Arial"/>
                <a:cs typeface="Arial"/>
              </a:rPr>
              <a:t>Upload</a:t>
            </a:r>
            <a:endParaRPr sz="17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146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Users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upload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images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via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intuitive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web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interface.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83800" y="3076689"/>
            <a:ext cx="185420" cy="1073150"/>
            <a:chOff x="883800" y="3076689"/>
            <a:chExt cx="185420" cy="1073150"/>
          </a:xfrm>
        </p:grpSpPr>
        <p:sp>
          <p:nvSpPr>
            <p:cNvPr id="9" name="object 9" descr=""/>
            <p:cNvSpPr/>
            <p:nvPr/>
          </p:nvSpPr>
          <p:spPr>
            <a:xfrm>
              <a:off x="887610" y="3080499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88760" y="0"/>
                  </a:moveTo>
                  <a:lnTo>
                    <a:pt x="54349" y="7021"/>
                  </a:lnTo>
                  <a:lnTo>
                    <a:pt x="26120" y="26120"/>
                  </a:lnTo>
                  <a:lnTo>
                    <a:pt x="7021" y="54349"/>
                  </a:lnTo>
                  <a:lnTo>
                    <a:pt x="0" y="88760"/>
                  </a:lnTo>
                  <a:lnTo>
                    <a:pt x="0" y="976490"/>
                  </a:lnTo>
                  <a:lnTo>
                    <a:pt x="7021" y="1010900"/>
                  </a:lnTo>
                  <a:lnTo>
                    <a:pt x="26120" y="1039129"/>
                  </a:lnTo>
                  <a:lnTo>
                    <a:pt x="54349" y="1058229"/>
                  </a:lnTo>
                  <a:lnTo>
                    <a:pt x="88760" y="1065250"/>
                  </a:lnTo>
                  <a:lnTo>
                    <a:pt x="123171" y="1058229"/>
                  </a:lnTo>
                  <a:lnTo>
                    <a:pt x="151401" y="1039129"/>
                  </a:lnTo>
                  <a:lnTo>
                    <a:pt x="170500" y="1010900"/>
                  </a:lnTo>
                  <a:lnTo>
                    <a:pt x="177521" y="976490"/>
                  </a:lnTo>
                  <a:lnTo>
                    <a:pt x="177521" y="88760"/>
                  </a:lnTo>
                  <a:lnTo>
                    <a:pt x="170500" y="54349"/>
                  </a:lnTo>
                  <a:lnTo>
                    <a:pt x="151401" y="26120"/>
                  </a:lnTo>
                  <a:lnTo>
                    <a:pt x="123171" y="7021"/>
                  </a:lnTo>
                  <a:lnTo>
                    <a:pt x="88760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7610" y="3080499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0" y="88760"/>
                  </a:moveTo>
                  <a:lnTo>
                    <a:pt x="7021" y="54349"/>
                  </a:lnTo>
                  <a:lnTo>
                    <a:pt x="26120" y="26120"/>
                  </a:lnTo>
                  <a:lnTo>
                    <a:pt x="54349" y="7021"/>
                  </a:lnTo>
                  <a:lnTo>
                    <a:pt x="88760" y="0"/>
                  </a:lnTo>
                  <a:lnTo>
                    <a:pt x="123171" y="7021"/>
                  </a:lnTo>
                  <a:lnTo>
                    <a:pt x="151401" y="26120"/>
                  </a:lnTo>
                  <a:lnTo>
                    <a:pt x="170500" y="54349"/>
                  </a:lnTo>
                  <a:lnTo>
                    <a:pt x="177521" y="88760"/>
                  </a:lnTo>
                  <a:lnTo>
                    <a:pt x="177521" y="976490"/>
                  </a:lnTo>
                  <a:lnTo>
                    <a:pt x="170500" y="1010900"/>
                  </a:lnTo>
                  <a:lnTo>
                    <a:pt x="151401" y="1039129"/>
                  </a:lnTo>
                  <a:lnTo>
                    <a:pt x="123171" y="1058229"/>
                  </a:lnTo>
                  <a:lnTo>
                    <a:pt x="88760" y="1065250"/>
                  </a:lnTo>
                  <a:lnTo>
                    <a:pt x="54349" y="1058229"/>
                  </a:lnTo>
                  <a:lnTo>
                    <a:pt x="26120" y="1039129"/>
                  </a:lnTo>
                  <a:lnTo>
                    <a:pt x="7021" y="1010900"/>
                  </a:lnTo>
                  <a:lnTo>
                    <a:pt x="0" y="976490"/>
                  </a:lnTo>
                  <a:lnTo>
                    <a:pt x="0" y="88760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229954" y="3254718"/>
            <a:ext cx="7036434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1700" spc="-6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A4949"/>
                </a:solidFill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3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image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encoded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processed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using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pre-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trained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vision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model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classification.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150143" y="4275061"/>
            <a:ext cx="185420" cy="1073150"/>
            <a:chOff x="1150143" y="4275061"/>
            <a:chExt cx="185420" cy="1073150"/>
          </a:xfrm>
        </p:grpSpPr>
        <p:sp>
          <p:nvSpPr>
            <p:cNvPr id="13" name="object 13" descr=""/>
            <p:cNvSpPr/>
            <p:nvPr/>
          </p:nvSpPr>
          <p:spPr>
            <a:xfrm>
              <a:off x="1153953" y="4278871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88760" y="0"/>
                  </a:moveTo>
                  <a:lnTo>
                    <a:pt x="54349" y="7021"/>
                  </a:lnTo>
                  <a:lnTo>
                    <a:pt x="26120" y="26120"/>
                  </a:lnTo>
                  <a:lnTo>
                    <a:pt x="7021" y="54349"/>
                  </a:lnTo>
                  <a:lnTo>
                    <a:pt x="0" y="88760"/>
                  </a:lnTo>
                  <a:lnTo>
                    <a:pt x="0" y="976490"/>
                  </a:lnTo>
                  <a:lnTo>
                    <a:pt x="7021" y="1010900"/>
                  </a:lnTo>
                  <a:lnTo>
                    <a:pt x="26120" y="1039129"/>
                  </a:lnTo>
                  <a:lnTo>
                    <a:pt x="54349" y="1058229"/>
                  </a:lnTo>
                  <a:lnTo>
                    <a:pt x="88760" y="1065250"/>
                  </a:lnTo>
                  <a:lnTo>
                    <a:pt x="123171" y="1058229"/>
                  </a:lnTo>
                  <a:lnTo>
                    <a:pt x="151401" y="1039129"/>
                  </a:lnTo>
                  <a:lnTo>
                    <a:pt x="170500" y="1010900"/>
                  </a:lnTo>
                  <a:lnTo>
                    <a:pt x="177521" y="976490"/>
                  </a:lnTo>
                  <a:lnTo>
                    <a:pt x="177521" y="88760"/>
                  </a:lnTo>
                  <a:lnTo>
                    <a:pt x="170500" y="54349"/>
                  </a:lnTo>
                  <a:lnTo>
                    <a:pt x="151401" y="26120"/>
                  </a:lnTo>
                  <a:lnTo>
                    <a:pt x="123171" y="7021"/>
                  </a:lnTo>
                  <a:lnTo>
                    <a:pt x="88760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53953" y="4278871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0" y="88760"/>
                  </a:moveTo>
                  <a:lnTo>
                    <a:pt x="7021" y="54349"/>
                  </a:lnTo>
                  <a:lnTo>
                    <a:pt x="26120" y="26120"/>
                  </a:lnTo>
                  <a:lnTo>
                    <a:pt x="54349" y="7021"/>
                  </a:lnTo>
                  <a:lnTo>
                    <a:pt x="88760" y="0"/>
                  </a:lnTo>
                  <a:lnTo>
                    <a:pt x="123171" y="7021"/>
                  </a:lnTo>
                  <a:lnTo>
                    <a:pt x="151401" y="26120"/>
                  </a:lnTo>
                  <a:lnTo>
                    <a:pt x="170500" y="54349"/>
                  </a:lnTo>
                  <a:lnTo>
                    <a:pt x="177521" y="88760"/>
                  </a:lnTo>
                  <a:lnTo>
                    <a:pt x="177521" y="976490"/>
                  </a:lnTo>
                  <a:lnTo>
                    <a:pt x="170500" y="1010900"/>
                  </a:lnTo>
                  <a:lnTo>
                    <a:pt x="151401" y="1039129"/>
                  </a:lnTo>
                  <a:lnTo>
                    <a:pt x="123171" y="1058229"/>
                  </a:lnTo>
                  <a:lnTo>
                    <a:pt x="88760" y="1065250"/>
                  </a:lnTo>
                  <a:lnTo>
                    <a:pt x="54349" y="1058229"/>
                  </a:lnTo>
                  <a:lnTo>
                    <a:pt x="26120" y="1039129"/>
                  </a:lnTo>
                  <a:lnTo>
                    <a:pt x="7021" y="1010900"/>
                  </a:lnTo>
                  <a:lnTo>
                    <a:pt x="0" y="976490"/>
                  </a:lnTo>
                  <a:lnTo>
                    <a:pt x="0" y="88760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496301" y="4453089"/>
            <a:ext cx="8321675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AI</a:t>
            </a:r>
            <a:r>
              <a:rPr dirty="0" sz="1700" spc="-5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A4949"/>
                </a:solidFill>
                <a:latin typeface="Arial"/>
                <a:cs typeface="Arial"/>
              </a:rPr>
              <a:t>Prompting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3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classified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name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sent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large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language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model,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which</a:t>
            </a:r>
            <a:r>
              <a:rPr dirty="0" sz="13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returns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structured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list.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416481" y="5473420"/>
            <a:ext cx="185420" cy="1073150"/>
            <a:chOff x="1416481" y="5473420"/>
            <a:chExt cx="185420" cy="1073150"/>
          </a:xfrm>
        </p:grpSpPr>
        <p:sp>
          <p:nvSpPr>
            <p:cNvPr id="17" name="object 17" descr=""/>
            <p:cNvSpPr/>
            <p:nvPr/>
          </p:nvSpPr>
          <p:spPr>
            <a:xfrm>
              <a:off x="1420291" y="5477230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88760" y="0"/>
                  </a:moveTo>
                  <a:lnTo>
                    <a:pt x="54349" y="7021"/>
                  </a:lnTo>
                  <a:lnTo>
                    <a:pt x="26120" y="26120"/>
                  </a:lnTo>
                  <a:lnTo>
                    <a:pt x="7021" y="54349"/>
                  </a:lnTo>
                  <a:lnTo>
                    <a:pt x="0" y="88760"/>
                  </a:lnTo>
                  <a:lnTo>
                    <a:pt x="0" y="976490"/>
                  </a:lnTo>
                  <a:lnTo>
                    <a:pt x="7021" y="1010900"/>
                  </a:lnTo>
                  <a:lnTo>
                    <a:pt x="26120" y="1039129"/>
                  </a:lnTo>
                  <a:lnTo>
                    <a:pt x="54349" y="1058229"/>
                  </a:lnTo>
                  <a:lnTo>
                    <a:pt x="88760" y="1065250"/>
                  </a:lnTo>
                  <a:lnTo>
                    <a:pt x="123171" y="1058229"/>
                  </a:lnTo>
                  <a:lnTo>
                    <a:pt x="151401" y="1039129"/>
                  </a:lnTo>
                  <a:lnTo>
                    <a:pt x="170500" y="1010900"/>
                  </a:lnTo>
                  <a:lnTo>
                    <a:pt x="177521" y="976490"/>
                  </a:lnTo>
                  <a:lnTo>
                    <a:pt x="177521" y="88760"/>
                  </a:lnTo>
                  <a:lnTo>
                    <a:pt x="170500" y="54349"/>
                  </a:lnTo>
                  <a:lnTo>
                    <a:pt x="151401" y="26120"/>
                  </a:lnTo>
                  <a:lnTo>
                    <a:pt x="123171" y="7021"/>
                  </a:lnTo>
                  <a:lnTo>
                    <a:pt x="88760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20291" y="5477230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0" y="88760"/>
                  </a:moveTo>
                  <a:lnTo>
                    <a:pt x="7021" y="54349"/>
                  </a:lnTo>
                  <a:lnTo>
                    <a:pt x="26120" y="26120"/>
                  </a:lnTo>
                  <a:lnTo>
                    <a:pt x="54349" y="7021"/>
                  </a:lnTo>
                  <a:lnTo>
                    <a:pt x="88760" y="0"/>
                  </a:lnTo>
                  <a:lnTo>
                    <a:pt x="123171" y="7021"/>
                  </a:lnTo>
                  <a:lnTo>
                    <a:pt x="151401" y="26120"/>
                  </a:lnTo>
                  <a:lnTo>
                    <a:pt x="170500" y="54349"/>
                  </a:lnTo>
                  <a:lnTo>
                    <a:pt x="177521" y="88760"/>
                  </a:lnTo>
                  <a:lnTo>
                    <a:pt x="177521" y="976490"/>
                  </a:lnTo>
                  <a:lnTo>
                    <a:pt x="170500" y="1010900"/>
                  </a:lnTo>
                  <a:lnTo>
                    <a:pt x="151401" y="1039129"/>
                  </a:lnTo>
                  <a:lnTo>
                    <a:pt x="123171" y="1058229"/>
                  </a:lnTo>
                  <a:lnTo>
                    <a:pt x="88760" y="1065250"/>
                  </a:lnTo>
                  <a:lnTo>
                    <a:pt x="54349" y="1058229"/>
                  </a:lnTo>
                  <a:lnTo>
                    <a:pt x="26120" y="1039129"/>
                  </a:lnTo>
                  <a:lnTo>
                    <a:pt x="7021" y="1010900"/>
                  </a:lnTo>
                  <a:lnTo>
                    <a:pt x="0" y="976490"/>
                  </a:lnTo>
                  <a:lnTo>
                    <a:pt x="0" y="88760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762645" y="5651449"/>
            <a:ext cx="6388735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Display</a:t>
            </a:r>
            <a:r>
              <a:rPr dirty="0" sz="1700" spc="-3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&amp;</a:t>
            </a:r>
            <a:r>
              <a:rPr dirty="0" sz="1700" spc="-3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A4949"/>
                </a:solidFill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Dish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name,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list,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steps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are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clearly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displayed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on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user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interface.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150143" y="6671780"/>
            <a:ext cx="185420" cy="1073150"/>
            <a:chOff x="1150143" y="6671780"/>
            <a:chExt cx="185420" cy="1073150"/>
          </a:xfrm>
        </p:grpSpPr>
        <p:sp>
          <p:nvSpPr>
            <p:cNvPr id="21" name="object 21" descr=""/>
            <p:cNvSpPr/>
            <p:nvPr/>
          </p:nvSpPr>
          <p:spPr>
            <a:xfrm>
              <a:off x="1153953" y="6675590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88760" y="0"/>
                  </a:moveTo>
                  <a:lnTo>
                    <a:pt x="54349" y="7021"/>
                  </a:lnTo>
                  <a:lnTo>
                    <a:pt x="26120" y="26120"/>
                  </a:lnTo>
                  <a:lnTo>
                    <a:pt x="7021" y="54349"/>
                  </a:lnTo>
                  <a:lnTo>
                    <a:pt x="0" y="88760"/>
                  </a:lnTo>
                  <a:lnTo>
                    <a:pt x="0" y="976490"/>
                  </a:lnTo>
                  <a:lnTo>
                    <a:pt x="7021" y="1010900"/>
                  </a:lnTo>
                  <a:lnTo>
                    <a:pt x="26120" y="1039129"/>
                  </a:lnTo>
                  <a:lnTo>
                    <a:pt x="54349" y="1058229"/>
                  </a:lnTo>
                  <a:lnTo>
                    <a:pt x="88760" y="1065250"/>
                  </a:lnTo>
                  <a:lnTo>
                    <a:pt x="123171" y="1058229"/>
                  </a:lnTo>
                  <a:lnTo>
                    <a:pt x="151401" y="1039129"/>
                  </a:lnTo>
                  <a:lnTo>
                    <a:pt x="170500" y="1010900"/>
                  </a:lnTo>
                  <a:lnTo>
                    <a:pt x="177521" y="976490"/>
                  </a:lnTo>
                  <a:lnTo>
                    <a:pt x="177521" y="88760"/>
                  </a:lnTo>
                  <a:lnTo>
                    <a:pt x="170500" y="54349"/>
                  </a:lnTo>
                  <a:lnTo>
                    <a:pt x="151401" y="26120"/>
                  </a:lnTo>
                  <a:lnTo>
                    <a:pt x="123171" y="7021"/>
                  </a:lnTo>
                  <a:lnTo>
                    <a:pt x="88760" y="0"/>
                  </a:lnTo>
                  <a:close/>
                </a:path>
              </a:pathLst>
            </a:custGeom>
            <a:solidFill>
              <a:srgbClr val="D1EE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53953" y="6675590"/>
              <a:ext cx="177800" cy="1065530"/>
            </a:xfrm>
            <a:custGeom>
              <a:avLst/>
              <a:gdLst/>
              <a:ahLst/>
              <a:cxnLst/>
              <a:rect l="l" t="t" r="r" b="b"/>
              <a:pathLst>
                <a:path w="177800" h="1065529">
                  <a:moveTo>
                    <a:pt x="0" y="88760"/>
                  </a:moveTo>
                  <a:lnTo>
                    <a:pt x="7021" y="54349"/>
                  </a:lnTo>
                  <a:lnTo>
                    <a:pt x="26120" y="26120"/>
                  </a:lnTo>
                  <a:lnTo>
                    <a:pt x="54349" y="7021"/>
                  </a:lnTo>
                  <a:lnTo>
                    <a:pt x="88760" y="0"/>
                  </a:lnTo>
                  <a:lnTo>
                    <a:pt x="123171" y="7021"/>
                  </a:lnTo>
                  <a:lnTo>
                    <a:pt x="151401" y="26120"/>
                  </a:lnTo>
                  <a:lnTo>
                    <a:pt x="170500" y="54349"/>
                  </a:lnTo>
                  <a:lnTo>
                    <a:pt x="177521" y="88760"/>
                  </a:lnTo>
                  <a:lnTo>
                    <a:pt x="177521" y="976490"/>
                  </a:lnTo>
                  <a:lnTo>
                    <a:pt x="170500" y="1010900"/>
                  </a:lnTo>
                  <a:lnTo>
                    <a:pt x="151401" y="1039129"/>
                  </a:lnTo>
                  <a:lnTo>
                    <a:pt x="123171" y="1058229"/>
                  </a:lnTo>
                  <a:lnTo>
                    <a:pt x="88760" y="1065250"/>
                  </a:lnTo>
                  <a:lnTo>
                    <a:pt x="54349" y="1058229"/>
                  </a:lnTo>
                  <a:lnTo>
                    <a:pt x="26120" y="1039129"/>
                  </a:lnTo>
                  <a:lnTo>
                    <a:pt x="7021" y="1010900"/>
                  </a:lnTo>
                  <a:lnTo>
                    <a:pt x="0" y="976490"/>
                  </a:lnTo>
                  <a:lnTo>
                    <a:pt x="0" y="88760"/>
                  </a:lnTo>
                  <a:close/>
                </a:path>
              </a:pathLst>
            </a:custGeom>
            <a:ln w="7619">
              <a:solidFill>
                <a:srgbClr val="B7D4C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496301" y="6849821"/>
            <a:ext cx="6578600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4A4949"/>
                </a:solidFill>
                <a:latin typeface="Arial"/>
                <a:cs typeface="Arial"/>
              </a:rPr>
              <a:t>PDF</a:t>
            </a:r>
            <a:r>
              <a:rPr dirty="0" sz="1700" spc="-2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4A4949"/>
                </a:solidFill>
                <a:latin typeface="Arial"/>
                <a:cs typeface="Arial"/>
              </a:rPr>
              <a:t>Export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professional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PDF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of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list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is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generated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download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>
                <a:solidFill>
                  <a:srgbClr val="4A4949"/>
                </a:solidFill>
                <a:latin typeface="Arial"/>
                <a:cs typeface="Arial"/>
              </a:rPr>
              <a:t>or</a:t>
            </a:r>
            <a:r>
              <a:rPr dirty="0" sz="13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350" spc="-10">
                <a:solidFill>
                  <a:srgbClr val="4A4949"/>
                </a:solidFill>
                <a:latin typeface="Arial"/>
                <a:cs typeface="Arial"/>
              </a:rPr>
              <a:t>sharing.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364" y="794060"/>
            <a:ext cx="5291455" cy="627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1960" algn="l"/>
              </a:tabLst>
            </a:pPr>
            <a:r>
              <a:rPr dirty="0" sz="3950" spc="-10"/>
              <a:t>Future</a:t>
            </a:r>
            <a:r>
              <a:rPr dirty="0" sz="3950"/>
              <a:t>	</a:t>
            </a:r>
            <a:r>
              <a:rPr dirty="0" sz="3950" spc="-10"/>
              <a:t>Enhancements</a:t>
            </a:r>
            <a:endParaRPr sz="3950"/>
          </a:p>
        </p:txBody>
      </p:sp>
      <p:sp>
        <p:nvSpPr>
          <p:cNvPr id="4" name="object 4" descr=""/>
          <p:cNvSpPr txBox="1"/>
          <p:nvPr/>
        </p:nvSpPr>
        <p:spPr>
          <a:xfrm>
            <a:off x="695364" y="1810626"/>
            <a:ext cx="12442190" cy="66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400"/>
              </a:lnSpc>
              <a:spcBef>
                <a:spcPts val="100"/>
              </a:spcBef>
            </a:pP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We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envision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several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key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enhancements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expand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system's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capabilities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user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value,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transforming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it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into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more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comprehensive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culinary assistant.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08064" y="2929775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5" h="1292860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20511" y="3150958"/>
            <a:ext cx="186880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solidFill>
                  <a:srgbClr val="4A4949"/>
                </a:solidFill>
                <a:latin typeface="Arial"/>
                <a:cs typeface="Arial"/>
              </a:rPr>
              <a:t>Voice</a:t>
            </a:r>
            <a:r>
              <a:rPr dirty="0" sz="1950" spc="-3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4A4949"/>
                </a:solidFill>
                <a:latin typeface="Arial"/>
                <a:cs typeface="Arial"/>
              </a:rPr>
              <a:t>Assistant</a:t>
            </a:r>
            <a:endParaRPr sz="1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0511" y="3737724"/>
            <a:ext cx="475996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20">
                <a:solidFill>
                  <a:srgbClr val="4A4949"/>
                </a:solidFill>
                <a:latin typeface="Arial"/>
                <a:cs typeface="Arial"/>
              </a:rPr>
              <a:t>Voice-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based</a:t>
            </a:r>
            <a:r>
              <a:rPr dirty="0" sz="15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recipe</a:t>
            </a:r>
            <a:r>
              <a:rPr dirty="0" sz="15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assistance</a:t>
            </a:r>
            <a:r>
              <a:rPr dirty="0" sz="15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 hands-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free</a:t>
            </a:r>
            <a:r>
              <a:rPr dirty="0" sz="1550" spc="-1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cooking.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08064" y="4424362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5" h="1292860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20511" y="4645545"/>
            <a:ext cx="155321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solidFill>
                  <a:srgbClr val="4A4949"/>
                </a:solidFill>
                <a:latin typeface="Arial"/>
                <a:cs typeface="Arial"/>
              </a:rPr>
              <a:t>User</a:t>
            </a:r>
            <a:r>
              <a:rPr dirty="0" sz="1950" spc="-6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4A4949"/>
                </a:solidFill>
                <a:latin typeface="Arial"/>
                <a:cs typeface="Arial"/>
              </a:rPr>
              <a:t>Profiles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0511" y="5232324"/>
            <a:ext cx="474980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Personalized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user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profiles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upload</a:t>
            </a:r>
            <a:r>
              <a:rPr dirty="0" sz="1550" spc="-3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history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tracking.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08064" y="5918949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5" h="1292859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20511" y="6140132"/>
            <a:ext cx="178498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solidFill>
                  <a:srgbClr val="4A4949"/>
                </a:solidFill>
                <a:latin typeface="Arial"/>
                <a:cs typeface="Arial"/>
              </a:rPr>
              <a:t>Nutritional</a:t>
            </a:r>
            <a:r>
              <a:rPr dirty="0" sz="1950" spc="-55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950" spc="-20" b="1">
                <a:solidFill>
                  <a:srgbClr val="4A4949"/>
                </a:solidFill>
                <a:latin typeface="Arial"/>
                <a:cs typeface="Arial"/>
              </a:rPr>
              <a:t>Info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20511" y="6726910"/>
            <a:ext cx="5502910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Estimation</a:t>
            </a:r>
            <a:r>
              <a:rPr dirty="0" sz="15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of</a:t>
            </a:r>
            <a:r>
              <a:rPr dirty="0" sz="15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nutritional</a:t>
            </a:r>
            <a:r>
              <a:rPr dirty="0" sz="15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information</a:t>
            </a:r>
            <a:r>
              <a:rPr dirty="0" sz="15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5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health-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conscious</a:t>
            </a:r>
            <a:r>
              <a:rPr dirty="0" sz="15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users.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569631" y="2929775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4" h="1292860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7782090" y="3150958"/>
            <a:ext cx="14001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 b="1">
                <a:solidFill>
                  <a:srgbClr val="4A4949"/>
                </a:solidFill>
                <a:latin typeface="Arial"/>
                <a:cs typeface="Arial"/>
              </a:rPr>
              <a:t>Multilingual</a:t>
            </a:r>
            <a:endParaRPr sz="19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82090" y="3737724"/>
            <a:ext cx="527494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Support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multiple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languages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cater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global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audience.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569631" y="4424362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4" h="1292860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82090" y="4645545"/>
            <a:ext cx="145669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950" spc="-65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950" spc="-25" b="1">
                <a:solidFill>
                  <a:srgbClr val="4A4949"/>
                </a:solidFill>
                <a:latin typeface="Arial"/>
                <a:cs typeface="Arial"/>
              </a:rPr>
              <a:t>API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82090" y="5232324"/>
            <a:ext cx="500062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Integration</a:t>
            </a:r>
            <a:r>
              <a:rPr dirty="0" sz="1550" spc="-3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with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delivery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APIs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direct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shopping.</a:t>
            </a:r>
            <a:endParaRPr sz="1550">
              <a:latin typeface="Arial"/>
              <a:cs typeface="Arial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569631" y="5918949"/>
            <a:ext cx="6360795" cy="1292860"/>
          </a:xfrm>
          <a:custGeom>
            <a:avLst/>
            <a:gdLst/>
            <a:ahLst/>
            <a:cxnLst/>
            <a:rect l="l" t="t" r="r" b="b"/>
            <a:pathLst>
              <a:path w="6360794" h="1292859">
                <a:moveTo>
                  <a:pt x="0" y="182067"/>
                </a:moveTo>
                <a:lnTo>
                  <a:pt x="6550" y="133902"/>
                </a:lnTo>
                <a:lnTo>
                  <a:pt x="25007" y="90476"/>
                </a:lnTo>
                <a:lnTo>
                  <a:pt x="53580" y="53581"/>
                </a:lnTo>
                <a:lnTo>
                  <a:pt x="90476" y="25008"/>
                </a:lnTo>
                <a:lnTo>
                  <a:pt x="133904" y="6550"/>
                </a:lnTo>
                <a:lnTo>
                  <a:pt x="182072" y="0"/>
                </a:lnTo>
                <a:lnTo>
                  <a:pt x="6178245" y="0"/>
                </a:lnTo>
                <a:lnTo>
                  <a:pt x="6226415" y="6550"/>
                </a:lnTo>
                <a:lnTo>
                  <a:pt x="6269844" y="25008"/>
                </a:lnTo>
                <a:lnTo>
                  <a:pt x="6306742" y="53581"/>
                </a:lnTo>
                <a:lnTo>
                  <a:pt x="6335315" y="90476"/>
                </a:lnTo>
                <a:lnTo>
                  <a:pt x="6353774" y="133902"/>
                </a:lnTo>
                <a:lnTo>
                  <a:pt x="6360325" y="182067"/>
                </a:lnTo>
                <a:lnTo>
                  <a:pt x="6360325" y="1110233"/>
                </a:lnTo>
                <a:lnTo>
                  <a:pt x="6353774" y="1158402"/>
                </a:lnTo>
                <a:lnTo>
                  <a:pt x="6335315" y="1201830"/>
                </a:lnTo>
                <a:lnTo>
                  <a:pt x="6306742" y="1238724"/>
                </a:lnTo>
                <a:lnTo>
                  <a:pt x="6269844" y="1267295"/>
                </a:lnTo>
                <a:lnTo>
                  <a:pt x="6226415" y="1285751"/>
                </a:lnTo>
                <a:lnTo>
                  <a:pt x="6178245" y="1292301"/>
                </a:lnTo>
                <a:lnTo>
                  <a:pt x="182072" y="1292301"/>
                </a:lnTo>
                <a:lnTo>
                  <a:pt x="133904" y="1285751"/>
                </a:lnTo>
                <a:lnTo>
                  <a:pt x="90476" y="1267295"/>
                </a:lnTo>
                <a:lnTo>
                  <a:pt x="53580" y="1238724"/>
                </a:lnTo>
                <a:lnTo>
                  <a:pt x="25007" y="1201830"/>
                </a:lnTo>
                <a:lnTo>
                  <a:pt x="6550" y="1158402"/>
                </a:lnTo>
                <a:lnTo>
                  <a:pt x="0" y="1110233"/>
                </a:lnTo>
                <a:lnTo>
                  <a:pt x="0" y="182067"/>
                </a:lnTo>
                <a:close/>
              </a:path>
            </a:pathLst>
          </a:custGeom>
          <a:ln w="22860">
            <a:solidFill>
              <a:srgbClr val="B7D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782090" y="6140132"/>
            <a:ext cx="248729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solidFill>
                  <a:srgbClr val="4A4949"/>
                </a:solidFill>
                <a:latin typeface="Arial"/>
                <a:cs typeface="Arial"/>
              </a:rPr>
              <a:t>Community</a:t>
            </a:r>
            <a:r>
              <a:rPr dirty="0" sz="1950" spc="-110" b="1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4A4949"/>
                </a:solidFill>
                <a:latin typeface="Arial"/>
                <a:cs typeface="Arial"/>
              </a:rPr>
              <a:t>Features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82090" y="6726910"/>
            <a:ext cx="5461635" cy="261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Options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for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users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to</a:t>
            </a:r>
            <a:r>
              <a:rPr dirty="0" sz="15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share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rate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recipes</a:t>
            </a:r>
            <a:r>
              <a:rPr dirty="0" sz="1550" spc="-2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within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550" spc="-2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4A4949"/>
                </a:solidFill>
                <a:latin typeface="Arial"/>
                <a:cs typeface="Arial"/>
              </a:rPr>
              <a:t>platform.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89" y="1939404"/>
            <a:ext cx="564451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44850" algn="l"/>
                <a:tab pos="3810000" algn="l"/>
              </a:tabLst>
            </a:pPr>
            <a:r>
              <a:rPr dirty="0" spc="-10"/>
              <a:t>Conclusion</a:t>
            </a:r>
            <a:r>
              <a:rPr dirty="0"/>
              <a:t>	</a:t>
            </a:r>
            <a:r>
              <a:rPr dirty="0" spc="-50"/>
              <a:t>&amp;</a:t>
            </a:r>
            <a:r>
              <a:rPr dirty="0"/>
              <a:t>	</a:t>
            </a:r>
            <a:r>
              <a:rPr dirty="0" spc="-10"/>
              <a:t>Impact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1089" y="2968929"/>
            <a:ext cx="7524115" cy="271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9259">
              <a:lnSpc>
                <a:spcPct val="135700"/>
              </a:lnSpc>
              <a:spcBef>
                <a:spcPts val="100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This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project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effectively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demonstrates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power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of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AI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automating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daily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culinary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decisions.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By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simply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uploading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food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image,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users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can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4A4949"/>
                </a:solidFill>
                <a:latin typeface="Arial"/>
                <a:cs typeface="Arial"/>
              </a:rPr>
              <a:t>now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instantly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generate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complete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grocery</a:t>
            </a:r>
            <a:r>
              <a:rPr dirty="0" sz="1750" spc="-6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lists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cooking</a:t>
            </a:r>
            <a:r>
              <a:rPr dirty="0" sz="1750" spc="-7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instructions, revolutionizing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meal</a:t>
            </a:r>
            <a:r>
              <a:rPr dirty="0" sz="1750" spc="-4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preparation.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352425" marR="5080">
              <a:lnSpc>
                <a:spcPct val="135700"/>
              </a:lnSpc>
              <a:spcBef>
                <a:spcPts val="5"/>
              </a:spcBef>
            </a:pP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This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scalable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solution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holds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significant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4A4949"/>
                </a:solidFill>
                <a:latin typeface="Arial"/>
                <a:cs typeface="Arial"/>
              </a:rPr>
              <a:t>real-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world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utility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</a:t>
            </a:r>
            <a:r>
              <a:rPr dirty="0" sz="1750" spc="-5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smart</a:t>
            </a:r>
            <a:r>
              <a:rPr dirty="0" sz="1750" spc="-4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kitchens,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innovative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cooking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applications,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and</a:t>
            </a:r>
            <a:r>
              <a:rPr dirty="0" sz="1750" spc="-75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advanced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health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4A4949"/>
                </a:solidFill>
                <a:latin typeface="Arial"/>
                <a:cs typeface="Arial"/>
              </a:rPr>
              <a:t>planning</a:t>
            </a:r>
            <a:r>
              <a:rPr dirty="0" sz="1750" spc="-80">
                <a:solidFill>
                  <a:srgbClr val="4A4949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4A4949"/>
                </a:solidFill>
                <a:latin typeface="Arial"/>
                <a:cs typeface="Arial"/>
              </a:rPr>
              <a:t>systems.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93789" y="4693081"/>
            <a:ext cx="30480" cy="1599565"/>
          </a:xfrm>
          <a:custGeom>
            <a:avLst/>
            <a:gdLst/>
            <a:ahLst/>
            <a:cxnLst/>
            <a:rect l="l" t="t" r="r" b="b"/>
            <a:pathLst>
              <a:path w="30480" h="1599564">
                <a:moveTo>
                  <a:pt x="30479" y="0"/>
                </a:moveTo>
                <a:lnTo>
                  <a:pt x="0" y="0"/>
                </a:lnTo>
                <a:lnTo>
                  <a:pt x="0" y="1599006"/>
                </a:lnTo>
                <a:lnTo>
                  <a:pt x="30479" y="1599006"/>
                </a:lnTo>
                <a:lnTo>
                  <a:pt x="30479" y="0"/>
                </a:lnTo>
                <a:close/>
              </a:path>
            </a:pathLst>
          </a:custGeom>
          <a:solidFill>
            <a:srgbClr val="00674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2025-07-17T05:54:01Z</dcterms:created>
  <dcterms:modified xsi:type="dcterms:W3CDTF">2025-07-17T05:54:01Z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2025-07-17T00:00:00Z</vt:filetime>
  </property>
  <property fmtid="{D5CDD505-2E9C-101B-9397-08002B2CF9AE}" pid="3" name="LastSaved">
    <vt:filetime>2025-07-17T00:00:00Z</vt:filetime>
  </property>
  <property fmtid="{D5CDD505-2E9C-101B-9397-08002B2CF9AE}" pid="4" name="Producer">
    <vt:lpwstr>3-Heights(TM) PDF Security Shell 4.8.25.2 (http://www.pdf-tools.com)</vt:lpwstr>
  </property>
</Properties>
</file>