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7" r:id="rId9"/>
    <p:sldId id="268" r:id="rId10"/>
    <p:sldId id="269" r:id="rId11"/>
    <p:sldId id="271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A96E-60E0-4E11-883D-95D13C15E40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BB6C-E7EA-42FB-88D8-2FFC1D3ECD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r="4384" b="61417"/>
          <a:stretch/>
        </p:blipFill>
        <p:spPr>
          <a:xfrm>
            <a:off x="0" y="9525"/>
            <a:ext cx="8743167" cy="2645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297180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-with Sumeet Vijay Wajpe</a:t>
            </a:r>
          </a:p>
          <a:p>
            <a:r>
              <a:rPr lang="en-IN" sz="2800" dirty="0" smtClean="0"/>
              <a:t>MCT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650206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065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r="1781" b="12285"/>
          <a:stretch/>
        </p:blipFill>
        <p:spPr>
          <a:xfrm>
            <a:off x="0" y="9525"/>
            <a:ext cx="8981162" cy="6015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</Words>
  <Application>Microsoft Office PowerPoint</Application>
  <PresentationFormat>On-screen Show (4:3)</PresentationFormat>
  <Paragraphs>3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achilles</cp:lastModifiedBy>
  <cp:revision>6</cp:revision>
  <dcterms:created xsi:type="dcterms:W3CDTF">2015-11-27T20:35:54Z</dcterms:created>
  <dcterms:modified xsi:type="dcterms:W3CDTF">2017-10-25T12:09:15Z</dcterms:modified>
</cp:coreProperties>
</file>