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4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28/11/2015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9F2F-7F9C-4CDB-8E71-AD4EFA9ACFE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E118-B81C-4488-998F-CFAD1EA8E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3425" b="61965"/>
          <a:stretch/>
        </p:blipFill>
        <p:spPr>
          <a:xfrm>
            <a:off x="0" y="9525"/>
            <a:ext cx="8830849" cy="260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34027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548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25146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“Sumeet Wajpe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</Words>
  <Application>Microsoft Office PowerPoint</Application>
  <PresentationFormat>On-screen Show (4:3)</PresentationFormat>
  <Paragraphs>2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Sumeet Wajpe</cp:lastModifiedBy>
  <cp:revision>3</cp:revision>
  <dcterms:created xsi:type="dcterms:W3CDTF">2015-11-27T20:39:55Z</dcterms:created>
  <dcterms:modified xsi:type="dcterms:W3CDTF">2015-11-28T08:30:53Z</dcterms:modified>
</cp:coreProperties>
</file>