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28/11/2015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9216F-A8F6-48AB-8B20-056657C8DC8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88C1-BB0A-4D47-AB4B-76A2F110DE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r="4658" b="61600"/>
          <a:stretch/>
        </p:blipFill>
        <p:spPr>
          <a:xfrm>
            <a:off x="0" y="9525"/>
            <a:ext cx="8718115" cy="26334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3276600"/>
            <a:ext cx="3055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04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Sweety</cp:lastModifiedBy>
  <cp:revision>2</cp:revision>
  <dcterms:created xsi:type="dcterms:W3CDTF">2015-11-27T20:40:47Z</dcterms:created>
  <dcterms:modified xsi:type="dcterms:W3CDTF">2015-11-27T20:45:05Z</dcterms:modified>
</cp:coreProperties>
</file>