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305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6" r:id="rId44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65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57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34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28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07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24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91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93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488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0817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70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166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817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456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857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8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099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894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26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995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307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7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889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986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833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780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912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4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336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302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591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115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31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6856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517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9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61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31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38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5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83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79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7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9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00200"/>
            <a:ext cx="8305800" cy="2298233"/>
          </a:xfrm>
        </p:spPr>
        <p:txBody>
          <a:bodyPr/>
          <a:lstStyle/>
          <a:p>
            <a:pPr algn="ctr"/>
            <a:r>
              <a:rPr lang="en-IN" dirty="0" smtClean="0"/>
              <a:t>Typescript </a:t>
            </a:r>
            <a:br>
              <a:rPr lang="en-IN" dirty="0" smtClean="0"/>
            </a:br>
            <a:r>
              <a:rPr lang="en-IN" dirty="0" smtClean="0"/>
              <a:t>with Angular 4.0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Sumeet Vijay Wajpe</a:t>
            </a:r>
          </a:p>
          <a:p>
            <a:r>
              <a:rPr lang="en-IN" sz="2000" dirty="0" smtClean="0"/>
              <a:t>MCT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36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2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6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82" y="1504717"/>
            <a:ext cx="12814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82" y="2099077"/>
            <a:ext cx="1259205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Number String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Array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Enum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Void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874" y="3208042"/>
            <a:ext cx="27127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0" dirty="0">
                <a:solidFill>
                  <a:srgbClr val="3E3E3E"/>
                </a:solidFill>
                <a:latin typeface="Arial"/>
                <a:cs typeface="Arial"/>
              </a:rPr>
              <a:t>Basi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70" dirty="0">
                <a:solidFill>
                  <a:srgbClr val="3E3E3E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693" y="1661848"/>
            <a:ext cx="22186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myString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693" y="5822371"/>
            <a:ext cx="2402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anotherString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2443" y="5822371"/>
            <a:ext cx="2089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8204" y="5822371"/>
            <a:ext cx="2768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chemeClr val="accent2"/>
                </a:solidFill>
                <a:latin typeface="Arial Unicode MS"/>
                <a:cs typeface="Arial Unicode MS"/>
              </a:rPr>
              <a:t>ReturnNumber();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8190" y="5822365"/>
            <a:ext cx="391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6830" y="5822365"/>
            <a:ext cx="13055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error!!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9566" y="1661848"/>
            <a:ext cx="29489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ct val="100000"/>
              </a:lnSpc>
              <a:tabLst>
                <a:tab pos="1108075" algn="l"/>
                <a:tab pos="2204085" algn="l"/>
                <a:tab pos="2750820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'thi</a:t>
            </a:r>
            <a:r>
              <a:rPr sz="2400" spc="85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45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79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77825" algn="l"/>
                <a:tab pos="1108075" algn="l"/>
                <a:tab pos="1655445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80" dirty="0">
                <a:solidFill>
                  <a:schemeClr val="accent2"/>
                </a:solidFill>
                <a:latin typeface="Arial Unicode MS"/>
                <a:cs typeface="Arial Unicode MS"/>
              </a:rPr>
              <a:t>42</a:t>
            </a:r>
            <a:r>
              <a:rPr sz="24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error!!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957" y="1661848"/>
            <a:ext cx="14890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string'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693" y="2256208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myString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693" y="3444929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566" y="3444929"/>
            <a:ext cx="29470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0820" algn="l"/>
              </a:tabLst>
            </a:pPr>
            <a:r>
              <a:rPr sz="2400" spc="110" dirty="0">
                <a:solidFill>
                  <a:schemeClr val="accent2"/>
                </a:solidFill>
                <a:latin typeface="Arial Unicode MS"/>
                <a:cs typeface="Arial Unicode MS"/>
              </a:rPr>
              <a:t>ReturnNumber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434" y="4039289"/>
            <a:ext cx="18529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400" spc="49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42;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693" y="4633650"/>
            <a:ext cx="3494404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742315" algn="l"/>
                <a:tab pos="3298190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anotherStrin</a:t>
            </a:r>
            <a:r>
              <a:rPr sz="24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8200" y="5228011"/>
            <a:ext cx="939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'this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957" y="5228011"/>
            <a:ext cx="1304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</a:tabLst>
            </a:pPr>
            <a:r>
              <a:rPr sz="2400" spc="345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79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also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3950" y="5228011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string'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385">
              <a:lnSpc>
                <a:spcPct val="100000"/>
              </a:lnSpc>
            </a:pPr>
            <a:r>
              <a:rPr spc="-235" dirty="0">
                <a:latin typeface="Arial"/>
                <a:cs typeface="Arial"/>
              </a:rPr>
              <a:t>T</a:t>
            </a:r>
            <a:r>
              <a:rPr spc="315" dirty="0">
                <a:latin typeface="Arial"/>
                <a:cs typeface="Arial"/>
              </a:rPr>
              <a:t>y</a:t>
            </a:r>
            <a:r>
              <a:rPr spc="360" dirty="0">
                <a:latin typeface="Arial"/>
                <a:cs typeface="Arial"/>
              </a:rPr>
              <a:t>p</a:t>
            </a:r>
            <a:r>
              <a:rPr spc="100" dirty="0">
                <a:latin typeface="Arial"/>
                <a:cs typeface="Arial"/>
              </a:rPr>
              <a:t>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55" dirty="0">
                <a:latin typeface="Arial"/>
                <a:cs typeface="Arial"/>
              </a:rPr>
              <a:t>I</a:t>
            </a:r>
            <a:r>
              <a:rPr spc="120" dirty="0">
                <a:latin typeface="Arial"/>
                <a:cs typeface="Arial"/>
              </a:rPr>
              <a:t>n</a:t>
            </a:r>
            <a:r>
              <a:rPr spc="265" dirty="0">
                <a:latin typeface="Arial"/>
                <a:cs typeface="Arial"/>
              </a:rPr>
              <a:t>f</a:t>
            </a:r>
            <a:r>
              <a:rPr spc="195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r</a:t>
            </a:r>
            <a:r>
              <a:rPr spc="135" dirty="0">
                <a:latin typeface="Arial"/>
                <a:cs typeface="Arial"/>
              </a:rPr>
              <a:t>e</a:t>
            </a:r>
            <a:r>
              <a:rPr spc="140" dirty="0">
                <a:latin typeface="Arial"/>
                <a:cs typeface="Arial"/>
              </a:rPr>
              <a:t>n</a:t>
            </a:r>
            <a:r>
              <a:rPr spc="195" dirty="0">
                <a:latin typeface="Arial"/>
                <a:cs typeface="Arial"/>
              </a:rPr>
              <a:t>c</a:t>
            </a:r>
            <a:r>
              <a:rPr spc="1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6693" y="1661848"/>
            <a:ext cx="24015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95" dirty="0">
                <a:solidFill>
                  <a:schemeClr val="accent2"/>
                </a:solidFill>
                <a:latin typeface="Arial Unicode MS"/>
                <a:cs typeface="Arial Unicode MS"/>
              </a:rPr>
              <a:t>myString: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2443" y="1661848"/>
            <a:ext cx="11226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1080" y="1661848"/>
            <a:ext cx="1304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'this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1073" y="1661848"/>
            <a:ext cx="24015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  <a:tab pos="925194" algn="l"/>
              </a:tabLst>
            </a:pPr>
            <a:r>
              <a:rPr sz="2400" spc="345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79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string'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693" y="2256208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myString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9566" y="2256208"/>
            <a:ext cx="29489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1108075" algn="l"/>
                <a:tab pos="1655445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80" dirty="0">
                <a:solidFill>
                  <a:schemeClr val="accent2"/>
                </a:solidFill>
                <a:latin typeface="Arial Unicode MS"/>
                <a:cs typeface="Arial Unicode MS"/>
              </a:rPr>
              <a:t>42</a:t>
            </a:r>
            <a:r>
              <a:rPr sz="24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error!!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693" y="3444929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566" y="3444929"/>
            <a:ext cx="4407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33700" algn="l"/>
                <a:tab pos="4210685" algn="l"/>
              </a:tabLst>
            </a:pPr>
            <a:r>
              <a:rPr sz="24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ReturnNumber()</a:t>
            </a:r>
            <a:r>
              <a:rPr sz="24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numbe</a:t>
            </a:r>
            <a:r>
              <a:rPr sz="2400" spc="4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3434" y="4039289"/>
            <a:ext cx="18529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400" spc="49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42;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693" y="4633650"/>
            <a:ext cx="4591685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742315" algn="l"/>
                <a:tab pos="3481070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anotherString</a:t>
            </a:r>
            <a:r>
              <a:rPr sz="2400" spc="22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3957" y="5228011"/>
            <a:ext cx="1304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'this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3950" y="5228011"/>
            <a:ext cx="1304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</a:tabLst>
            </a:pPr>
            <a:r>
              <a:rPr sz="2400" spc="345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79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also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3944" y="5228011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string'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5945">
              <a:lnSpc>
                <a:spcPct val="100000"/>
              </a:lnSpc>
            </a:pPr>
            <a:r>
              <a:rPr spc="345" dirty="0">
                <a:latin typeface="Arial"/>
                <a:cs typeface="Arial"/>
              </a:rPr>
              <a:t>A</a:t>
            </a:r>
            <a:r>
              <a:rPr spc="270" dirty="0">
                <a:latin typeface="Arial"/>
                <a:cs typeface="Arial"/>
              </a:rPr>
              <a:t>ddi</a:t>
            </a:r>
            <a:r>
              <a:rPr spc="280" dirty="0">
                <a:latin typeface="Arial"/>
                <a:cs typeface="Arial"/>
              </a:rPr>
              <a:t>ng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235" dirty="0">
                <a:latin typeface="Arial"/>
                <a:cs typeface="Arial"/>
              </a:rPr>
              <a:t>T</a:t>
            </a:r>
            <a:r>
              <a:rPr spc="300" dirty="0">
                <a:latin typeface="Arial"/>
                <a:cs typeface="Arial"/>
              </a:rPr>
              <a:t>y</a:t>
            </a:r>
            <a:r>
              <a:rPr spc="220" dirty="0">
                <a:latin typeface="Arial"/>
                <a:cs typeface="Arial"/>
              </a:rPr>
              <a:t>pe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260" dirty="0">
                <a:latin typeface="Arial"/>
                <a:cs typeface="Arial"/>
              </a:rPr>
              <a:t>Annot</a:t>
            </a:r>
            <a:r>
              <a:rPr spc="265" dirty="0">
                <a:latin typeface="Arial"/>
                <a:cs typeface="Arial"/>
              </a:rPr>
              <a:t>a</a:t>
            </a:r>
            <a:r>
              <a:rPr spc="260" dirty="0">
                <a:latin typeface="Arial"/>
                <a:cs typeface="Arial"/>
              </a:rPr>
              <a:t>ti</a:t>
            </a:r>
            <a:r>
              <a:rPr spc="150" dirty="0">
                <a:latin typeface="Arial"/>
                <a:cs typeface="Arial"/>
              </a:rPr>
              <a:t>ons</a:t>
            </a:r>
          </a:p>
        </p:txBody>
      </p:sp>
      <p:sp>
        <p:nvSpPr>
          <p:cNvPr id="18" name="object 18"/>
          <p:cNvSpPr/>
          <p:nvPr/>
        </p:nvSpPr>
        <p:spPr>
          <a:xfrm>
            <a:off x="5145816" y="1073048"/>
            <a:ext cx="1040130" cy="697865"/>
          </a:xfrm>
          <a:custGeom>
            <a:avLst/>
            <a:gdLst/>
            <a:ahLst/>
            <a:cxnLst/>
            <a:rect l="l" t="t" r="r" b="b"/>
            <a:pathLst>
              <a:path w="1040129" h="697864">
                <a:moveTo>
                  <a:pt x="123261" y="236372"/>
                </a:moveTo>
                <a:lnTo>
                  <a:pt x="0" y="574547"/>
                </a:lnTo>
                <a:lnTo>
                  <a:pt x="338175" y="697839"/>
                </a:lnTo>
                <a:lnTo>
                  <a:pt x="284469" y="582472"/>
                </a:lnTo>
                <a:lnTo>
                  <a:pt x="779907" y="351739"/>
                </a:lnTo>
                <a:lnTo>
                  <a:pt x="176997" y="351739"/>
                </a:lnTo>
                <a:lnTo>
                  <a:pt x="123261" y="236372"/>
                </a:lnTo>
                <a:close/>
              </a:path>
              <a:path w="1040129" h="697864">
                <a:moveTo>
                  <a:pt x="932291" y="0"/>
                </a:moveTo>
                <a:lnTo>
                  <a:pt x="176997" y="351739"/>
                </a:lnTo>
                <a:lnTo>
                  <a:pt x="779907" y="351739"/>
                </a:lnTo>
                <a:lnTo>
                  <a:pt x="1039733" y="230733"/>
                </a:lnTo>
                <a:lnTo>
                  <a:pt x="9322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83852" y="2780263"/>
            <a:ext cx="1040130" cy="697865"/>
          </a:xfrm>
          <a:custGeom>
            <a:avLst/>
            <a:gdLst/>
            <a:ahLst/>
            <a:cxnLst/>
            <a:rect l="l" t="t" r="r" b="b"/>
            <a:pathLst>
              <a:path w="1040129" h="697864">
                <a:moveTo>
                  <a:pt x="123261" y="236341"/>
                </a:moveTo>
                <a:lnTo>
                  <a:pt x="0" y="574547"/>
                </a:lnTo>
                <a:lnTo>
                  <a:pt x="338175" y="697809"/>
                </a:lnTo>
                <a:lnTo>
                  <a:pt x="284469" y="582442"/>
                </a:lnTo>
                <a:lnTo>
                  <a:pt x="779950" y="351708"/>
                </a:lnTo>
                <a:lnTo>
                  <a:pt x="176997" y="351708"/>
                </a:lnTo>
                <a:lnTo>
                  <a:pt x="123261" y="236341"/>
                </a:lnTo>
                <a:close/>
              </a:path>
              <a:path w="1040129" h="697864">
                <a:moveTo>
                  <a:pt x="932291" y="0"/>
                </a:moveTo>
                <a:lnTo>
                  <a:pt x="176997" y="351708"/>
                </a:lnTo>
                <a:lnTo>
                  <a:pt x="779950" y="351708"/>
                </a:lnTo>
                <a:lnTo>
                  <a:pt x="1039733" y="230733"/>
                </a:lnTo>
                <a:lnTo>
                  <a:pt x="9322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1700" y="4556711"/>
            <a:ext cx="1040130" cy="697865"/>
          </a:xfrm>
          <a:custGeom>
            <a:avLst/>
            <a:gdLst/>
            <a:ahLst/>
            <a:cxnLst/>
            <a:rect l="l" t="t" r="r" b="b"/>
            <a:pathLst>
              <a:path w="1040129" h="697864">
                <a:moveTo>
                  <a:pt x="123291" y="236351"/>
                </a:moveTo>
                <a:lnTo>
                  <a:pt x="0" y="574547"/>
                </a:lnTo>
                <a:lnTo>
                  <a:pt x="338175" y="697827"/>
                </a:lnTo>
                <a:lnTo>
                  <a:pt x="284469" y="582454"/>
                </a:lnTo>
                <a:lnTo>
                  <a:pt x="779926" y="351723"/>
                </a:lnTo>
                <a:lnTo>
                  <a:pt x="176997" y="351723"/>
                </a:lnTo>
                <a:lnTo>
                  <a:pt x="123291" y="236351"/>
                </a:lnTo>
                <a:close/>
              </a:path>
              <a:path w="1040129" h="697864">
                <a:moveTo>
                  <a:pt x="932291" y="0"/>
                </a:moveTo>
                <a:lnTo>
                  <a:pt x="176997" y="351723"/>
                </a:lnTo>
                <a:lnTo>
                  <a:pt x="779926" y="351723"/>
                </a:lnTo>
                <a:lnTo>
                  <a:pt x="1039733" y="230733"/>
                </a:lnTo>
                <a:lnTo>
                  <a:pt x="9322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6693" y="5822371"/>
            <a:ext cx="2402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anotherString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2443" y="5822371"/>
            <a:ext cx="2089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8204" y="5822371"/>
            <a:ext cx="2768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chemeClr val="accent2"/>
                </a:solidFill>
                <a:latin typeface="Arial Unicode MS"/>
                <a:cs typeface="Arial Unicode MS"/>
              </a:rPr>
              <a:t>ReturnNumber();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8190" y="5822365"/>
            <a:ext cx="391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16830" y="5822365"/>
            <a:ext cx="13055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error!!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95" y="1779968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936" y="1779968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2877" y="1779968"/>
            <a:ext cx="20383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Biography,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526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6575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2063" y="1779968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7525" algn="l"/>
                <a:tab pos="1021715" algn="l"/>
                <a:tab pos="1527810" algn="l"/>
                <a:tab pos="2032000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0,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795" y="2343887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936" y="2343887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877" y="2343887"/>
            <a:ext cx="1870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1916" y="2343887"/>
            <a:ext cx="20402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85344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8704" y="2343887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5755" y="2343887"/>
            <a:ext cx="221297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  <a:tab pos="1021080" algn="l"/>
                <a:tab pos="1525270" algn="l"/>
                <a:tab pos="2032000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2,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3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5575">
              <a:lnSpc>
                <a:spcPct val="100000"/>
              </a:lnSpc>
            </a:pPr>
            <a:r>
              <a:rPr spc="170" dirty="0">
                <a:latin typeface="Arial"/>
                <a:cs typeface="Arial"/>
              </a:rPr>
              <a:t>Enu</a:t>
            </a:r>
            <a:r>
              <a:rPr spc="235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s</a:t>
            </a:r>
          </a:p>
        </p:txBody>
      </p:sp>
      <p:sp>
        <p:nvSpPr>
          <p:cNvPr id="15" name="object 15"/>
          <p:cNvSpPr/>
          <p:nvPr/>
        </p:nvSpPr>
        <p:spPr>
          <a:xfrm>
            <a:off x="4648200" y="2705100"/>
            <a:ext cx="597535" cy="922019"/>
          </a:xfrm>
          <a:custGeom>
            <a:avLst/>
            <a:gdLst/>
            <a:ahLst/>
            <a:cxnLst/>
            <a:rect l="l" t="t" r="r" b="b"/>
            <a:pathLst>
              <a:path w="597535" h="922020">
                <a:moveTo>
                  <a:pt x="448055" y="298703"/>
                </a:moveTo>
                <a:lnTo>
                  <a:pt x="149351" y="298703"/>
                </a:lnTo>
                <a:lnTo>
                  <a:pt x="149351" y="922019"/>
                </a:lnTo>
                <a:lnTo>
                  <a:pt x="448055" y="922019"/>
                </a:lnTo>
                <a:lnTo>
                  <a:pt x="448055" y="298703"/>
                </a:lnTo>
                <a:close/>
              </a:path>
              <a:path w="597535" h="922020">
                <a:moveTo>
                  <a:pt x="298703" y="0"/>
                </a:moveTo>
                <a:lnTo>
                  <a:pt x="0" y="298703"/>
                </a:lnTo>
                <a:lnTo>
                  <a:pt x="597407" y="298703"/>
                </a:lnTo>
                <a:lnTo>
                  <a:pt x="29870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95" y="1779968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936" y="1779968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2877" y="1779968"/>
            <a:ext cx="20383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Biography,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526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6575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2063" y="1779968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7525" algn="l"/>
                <a:tab pos="1021715" algn="l"/>
                <a:tab pos="1527810" algn="l"/>
                <a:tab pos="2032000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0,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795" y="2343887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936" y="2343887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877" y="2343887"/>
            <a:ext cx="1870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1916" y="2343887"/>
            <a:ext cx="204025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85344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5,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8704" y="2343887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5755" y="2343887"/>
            <a:ext cx="22117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  <a:tab pos="1021080" algn="l"/>
                <a:tab pos="1525270" algn="l"/>
                <a:tab pos="2031364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2,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3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795" y="2907805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936" y="2907805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2877" y="2907805"/>
            <a:ext cx="1870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3189" y="2907805"/>
            <a:ext cx="10312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Poetry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1088" y="2907805"/>
            <a:ext cx="20402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85344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8,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08018" y="2907805"/>
            <a:ext cx="288607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686435" algn="l"/>
                <a:tab pos="1190625" algn="l"/>
                <a:tab pos="1695450" algn="l"/>
                <a:tab pos="2200910" algn="l"/>
                <a:tab pos="270510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9</a:t>
            </a:r>
            <a:r>
              <a:rPr sz="2200" spc="8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5,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8,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9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795" y="4035642"/>
            <a:ext cx="355155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avoriteCate</a:t>
            </a:r>
            <a:r>
              <a:rPr sz="22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280" dirty="0">
                <a:solidFill>
                  <a:schemeClr val="accent2"/>
                </a:solidFill>
                <a:latin typeface="Arial Unicode MS"/>
                <a:cs typeface="Arial Unicode MS"/>
              </a:rPr>
              <a:t>or</a:t>
            </a:r>
            <a:r>
              <a:rPr sz="22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8373" y="4035642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3037" y="4035642"/>
            <a:ext cx="35521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Category.Bio</a:t>
            </a:r>
            <a:r>
              <a:rPr sz="2200" spc="27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ra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p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h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5575">
              <a:lnSpc>
                <a:spcPct val="100000"/>
              </a:lnSpc>
            </a:pPr>
            <a:r>
              <a:rPr spc="170" dirty="0">
                <a:solidFill>
                  <a:schemeClr val="accent2"/>
                </a:solidFill>
                <a:latin typeface="Arial"/>
                <a:cs typeface="Arial"/>
              </a:rPr>
              <a:t>Enu</a:t>
            </a:r>
            <a:r>
              <a:rPr spc="235" dirty="0">
                <a:solidFill>
                  <a:schemeClr val="accent2"/>
                </a:solidFill>
                <a:latin typeface="Arial"/>
                <a:cs typeface="Arial"/>
              </a:rPr>
              <a:t>m</a:t>
            </a:r>
            <a:r>
              <a:rPr spc="-20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24" name="object 24"/>
          <p:cNvSpPr/>
          <p:nvPr/>
        </p:nvSpPr>
        <p:spPr>
          <a:xfrm>
            <a:off x="4427220" y="4427220"/>
            <a:ext cx="597535" cy="920750"/>
          </a:xfrm>
          <a:custGeom>
            <a:avLst/>
            <a:gdLst/>
            <a:ahLst/>
            <a:cxnLst/>
            <a:rect l="l" t="t" r="r" b="b"/>
            <a:pathLst>
              <a:path w="597535" h="920750">
                <a:moveTo>
                  <a:pt x="448055" y="298703"/>
                </a:moveTo>
                <a:lnTo>
                  <a:pt x="149351" y="298703"/>
                </a:lnTo>
                <a:lnTo>
                  <a:pt x="149351" y="920495"/>
                </a:lnTo>
                <a:lnTo>
                  <a:pt x="448055" y="920495"/>
                </a:lnTo>
                <a:lnTo>
                  <a:pt x="448055" y="298703"/>
                </a:lnTo>
                <a:close/>
              </a:path>
              <a:path w="597535" h="920750">
                <a:moveTo>
                  <a:pt x="298703" y="0"/>
                </a:moveTo>
                <a:lnTo>
                  <a:pt x="0" y="298703"/>
                </a:lnTo>
                <a:lnTo>
                  <a:pt x="597407" y="298703"/>
                </a:lnTo>
                <a:lnTo>
                  <a:pt x="29870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5261" y="1779968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402" y="1779968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1343" y="1779968"/>
            <a:ext cx="20383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Biography,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7992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5041" y="1779968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0529" y="1779968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7525" algn="l"/>
                <a:tab pos="1021715" algn="l"/>
                <a:tab pos="1527810" algn="l"/>
                <a:tab pos="2032000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0,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261" y="2343887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402" y="2343887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1343" y="2343887"/>
            <a:ext cx="1870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0382" y="2343887"/>
            <a:ext cx="204025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85344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Poetry,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5,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7170" y="2343887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4221" y="2343887"/>
            <a:ext cx="22117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  <a:tab pos="1021080" algn="l"/>
                <a:tab pos="1525270" algn="l"/>
                <a:tab pos="2031364" algn="l"/>
              </a:tabLst>
            </a:pP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1,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2,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3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61" y="2907805"/>
            <a:ext cx="6959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enum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6402" y="2907805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1343" y="2907805"/>
            <a:ext cx="1870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1655" y="2907805"/>
            <a:ext cx="10312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Poetry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29554" y="2907805"/>
            <a:ext cx="20402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85344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8,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Fiction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16484" y="2907805"/>
            <a:ext cx="288607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686435" algn="l"/>
                <a:tab pos="1190625" algn="l"/>
                <a:tab pos="1695450" algn="l"/>
                <a:tab pos="2200910" algn="l"/>
                <a:tab pos="270510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9</a:t>
            </a:r>
            <a:r>
              <a:rPr sz="2200" spc="8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};</a:t>
            </a:r>
            <a:r>
              <a:rPr sz="2200" spc="63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5,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8,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9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1" y="4035642"/>
            <a:ext cx="355155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avoriteCate</a:t>
            </a:r>
            <a:r>
              <a:rPr sz="22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280" dirty="0">
                <a:solidFill>
                  <a:schemeClr val="accent2"/>
                </a:solidFill>
                <a:latin typeface="Arial Unicode MS"/>
                <a:cs typeface="Arial Unicode MS"/>
              </a:rPr>
              <a:t>or</a:t>
            </a:r>
            <a:r>
              <a:rPr sz="22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6839" y="4035642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1503" y="4035642"/>
            <a:ext cx="35521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Category.Bio</a:t>
            </a:r>
            <a:r>
              <a:rPr sz="2200" spc="27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ra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p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h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987" y="5163479"/>
            <a:ext cx="59143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29225" algn="l"/>
                <a:tab pos="5733415" algn="l"/>
              </a:tabLst>
            </a:pP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onsole.log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71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v</a:t>
            </a:r>
            <a:r>
              <a:rPr sz="22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it</a:t>
            </a:r>
            <a:r>
              <a:rPr sz="2200" spc="86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-114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-8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te</a:t>
            </a:r>
            <a:r>
              <a:rPr sz="22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5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987" y="5727399"/>
            <a:ext cx="80949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  <a:tab pos="3209290" algn="l"/>
                <a:tab pos="3546475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categoryStri</a:t>
            </a:r>
            <a:r>
              <a:rPr sz="2200" spc="40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Category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[f</a:t>
            </a:r>
            <a:r>
              <a:rPr sz="2200" spc="125" dirty="0">
                <a:solidFill>
                  <a:schemeClr val="accent2"/>
                </a:solidFill>
                <a:latin typeface="Arial Unicode MS"/>
                <a:cs typeface="Arial Unicode MS"/>
              </a:rPr>
              <a:t>av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ri</a:t>
            </a:r>
            <a:r>
              <a:rPr sz="2200" spc="71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-9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-105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eg</a:t>
            </a:r>
            <a:r>
              <a:rPr sz="2200" spc="9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];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79600" y="5727399"/>
            <a:ext cx="20402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159" algn="l"/>
              </a:tabLst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Biography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5575">
              <a:lnSpc>
                <a:spcPct val="100000"/>
              </a:lnSpc>
            </a:pPr>
            <a:r>
              <a:rPr spc="170" dirty="0">
                <a:latin typeface="Arial"/>
                <a:cs typeface="Arial"/>
              </a:rPr>
              <a:t>Enu</a:t>
            </a:r>
            <a:r>
              <a:rPr spc="235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7974" y="892951"/>
            <a:ext cx="25844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strArray1: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6607" y="892951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[]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9480" y="892951"/>
            <a:ext cx="53232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2021205" algn="l"/>
                <a:tab pos="3298190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4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'here'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55" dirty="0">
                <a:solidFill>
                  <a:schemeClr val="accent2"/>
                </a:solidFill>
                <a:latin typeface="Arial Unicode MS"/>
                <a:cs typeface="Arial Unicode MS"/>
              </a:rPr>
              <a:t>'are'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45" dirty="0">
                <a:solidFill>
                  <a:schemeClr val="accent2"/>
                </a:solidFill>
                <a:latin typeface="Arial Unicode MS"/>
                <a:cs typeface="Arial Unicode MS"/>
              </a:rPr>
              <a:t>'strings'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];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74" y="2081672"/>
            <a:ext cx="25844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strArray2: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6607" y="2081672"/>
            <a:ext cx="2764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7940" algn="l"/>
              </a:tabLst>
            </a:pPr>
            <a:r>
              <a:rPr sz="2400" spc="280" dirty="0">
                <a:solidFill>
                  <a:schemeClr val="accent2"/>
                </a:solidFill>
                <a:latin typeface="Arial Unicode MS"/>
                <a:cs typeface="Arial Unicode MS"/>
              </a:rPr>
              <a:t>Array</a:t>
            </a:r>
            <a:r>
              <a:rPr sz="24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&lt;</a:t>
            </a: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8118" y="2081672"/>
            <a:ext cx="51384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5445" algn="l"/>
                <a:tab pos="3662045" algn="l"/>
              </a:tabLst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400" spc="365" dirty="0">
                <a:solidFill>
                  <a:schemeClr val="accent2"/>
                </a:solidFill>
                <a:latin typeface="Arial Unicode MS"/>
                <a:cs typeface="Arial Unicode MS"/>
              </a:rPr>
              <a:t>'more'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45" dirty="0">
                <a:solidFill>
                  <a:schemeClr val="accent2"/>
                </a:solidFill>
                <a:latin typeface="Arial Unicode MS"/>
                <a:cs typeface="Arial Unicode MS"/>
              </a:rPr>
              <a:t>'strings'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'here'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];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74" y="3270393"/>
            <a:ext cx="24015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anyArray: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3727" y="3270393"/>
            <a:ext cx="939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35" dirty="0">
                <a:solidFill>
                  <a:schemeClr val="accent2"/>
                </a:solidFill>
                <a:latin typeface="Arial Unicode MS"/>
                <a:cs typeface="Arial Unicode MS"/>
              </a:rPr>
              <a:t>any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[]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484" y="3270393"/>
            <a:ext cx="1121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42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6597" y="3270393"/>
            <a:ext cx="940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95" dirty="0">
                <a:solidFill>
                  <a:schemeClr val="accent2"/>
                </a:solidFill>
                <a:latin typeface="Arial Unicode MS"/>
                <a:cs typeface="Arial Unicode MS"/>
              </a:rPr>
              <a:t>true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2354" y="3270393"/>
            <a:ext cx="1854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'banana'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];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637" y="4116321"/>
            <a:ext cx="9769475" cy="211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3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30" dirty="0">
                <a:solidFill>
                  <a:srgbClr val="3E3E3E"/>
                </a:solidFill>
                <a:latin typeface="Arial"/>
                <a:cs typeface="Arial"/>
              </a:rPr>
              <a:t>ays</a:t>
            </a:r>
            <a:endParaRPr sz="3600"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Can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declared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/>
                <a:cs typeface="Verdana"/>
              </a:rPr>
              <a:t>two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different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ways</a:t>
            </a:r>
            <a:endParaRPr sz="2400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Accessed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much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like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JavaScript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Declar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array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“any”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stor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/>
                <a:cs typeface="Verdana"/>
              </a:rPr>
              <a:t>typ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th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sam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array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6999" y="107076"/>
            <a:ext cx="1014094" cy="807720"/>
          </a:xfrm>
          <a:custGeom>
            <a:avLst/>
            <a:gdLst/>
            <a:ahLst/>
            <a:cxnLst/>
            <a:rect l="l" t="t" r="r" b="b"/>
            <a:pathLst>
              <a:path w="1014095" h="807719">
                <a:moveTo>
                  <a:pt x="150863" y="0"/>
                </a:moveTo>
                <a:lnTo>
                  <a:pt x="0" y="231891"/>
                </a:lnTo>
                <a:lnTo>
                  <a:pt x="706151" y="691286"/>
                </a:lnTo>
                <a:lnTo>
                  <a:pt x="630743" y="807201"/>
                </a:lnTo>
                <a:lnTo>
                  <a:pt x="1013481" y="726185"/>
                </a:lnTo>
                <a:lnTo>
                  <a:pt x="956980" y="459364"/>
                </a:lnTo>
                <a:lnTo>
                  <a:pt x="856996" y="459364"/>
                </a:lnTo>
                <a:lnTo>
                  <a:pt x="150863" y="0"/>
                </a:lnTo>
                <a:close/>
              </a:path>
              <a:path w="1014095" h="807719">
                <a:moveTo>
                  <a:pt x="932434" y="343448"/>
                </a:moveTo>
                <a:lnTo>
                  <a:pt x="856996" y="459364"/>
                </a:lnTo>
                <a:lnTo>
                  <a:pt x="956980" y="459364"/>
                </a:lnTo>
                <a:lnTo>
                  <a:pt x="932434" y="3434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3365" y="1290614"/>
            <a:ext cx="1014094" cy="807720"/>
          </a:xfrm>
          <a:custGeom>
            <a:avLst/>
            <a:gdLst/>
            <a:ahLst/>
            <a:cxnLst/>
            <a:rect l="l" t="t" r="r" b="b"/>
            <a:pathLst>
              <a:path w="1014095" h="807719">
                <a:moveTo>
                  <a:pt x="150851" y="0"/>
                </a:moveTo>
                <a:lnTo>
                  <a:pt x="0" y="231891"/>
                </a:lnTo>
                <a:lnTo>
                  <a:pt x="706133" y="691286"/>
                </a:lnTo>
                <a:lnTo>
                  <a:pt x="630725" y="807232"/>
                </a:lnTo>
                <a:lnTo>
                  <a:pt x="1013493" y="726185"/>
                </a:lnTo>
                <a:lnTo>
                  <a:pt x="956992" y="459364"/>
                </a:lnTo>
                <a:lnTo>
                  <a:pt x="857009" y="459364"/>
                </a:lnTo>
                <a:lnTo>
                  <a:pt x="150851" y="0"/>
                </a:lnTo>
                <a:close/>
              </a:path>
              <a:path w="1014095" h="807719">
                <a:moveTo>
                  <a:pt x="932447" y="343448"/>
                </a:moveTo>
                <a:lnTo>
                  <a:pt x="857009" y="459364"/>
                </a:lnTo>
                <a:lnTo>
                  <a:pt x="956992" y="459364"/>
                </a:lnTo>
                <a:lnTo>
                  <a:pt x="932447" y="3434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4453" y="2497775"/>
            <a:ext cx="1013460" cy="807720"/>
          </a:xfrm>
          <a:custGeom>
            <a:avLst/>
            <a:gdLst/>
            <a:ahLst/>
            <a:cxnLst/>
            <a:rect l="l" t="t" r="r" b="b"/>
            <a:pathLst>
              <a:path w="1013460" h="807720">
                <a:moveTo>
                  <a:pt x="150863" y="0"/>
                </a:moveTo>
                <a:lnTo>
                  <a:pt x="0" y="231922"/>
                </a:lnTo>
                <a:lnTo>
                  <a:pt x="706160" y="691316"/>
                </a:lnTo>
                <a:lnTo>
                  <a:pt x="630734" y="807232"/>
                </a:lnTo>
                <a:lnTo>
                  <a:pt x="1013472" y="726216"/>
                </a:lnTo>
                <a:lnTo>
                  <a:pt x="956997" y="459394"/>
                </a:lnTo>
                <a:lnTo>
                  <a:pt x="857018" y="459394"/>
                </a:lnTo>
                <a:lnTo>
                  <a:pt x="150863" y="0"/>
                </a:lnTo>
                <a:close/>
              </a:path>
              <a:path w="1013460" h="807720">
                <a:moveTo>
                  <a:pt x="932456" y="343448"/>
                </a:moveTo>
                <a:lnTo>
                  <a:pt x="857018" y="459394"/>
                </a:lnTo>
                <a:lnTo>
                  <a:pt x="956997" y="459394"/>
                </a:lnTo>
                <a:lnTo>
                  <a:pt x="932456" y="3434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610" y="222550"/>
            <a:ext cx="1854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myTuple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213" y="222550"/>
            <a:ext cx="1245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2243" y="222550"/>
            <a:ext cx="1092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849" y="222550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25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8232" y="222550"/>
            <a:ext cx="1397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'truck'</a:t>
            </a:r>
            <a:r>
              <a:rPr sz="20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4114800"/>
            <a:ext cx="8292465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3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upl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Array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where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types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first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few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elements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are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specified</a:t>
            </a:r>
            <a:endParaRPr sz="24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Types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E3E3E"/>
                </a:solidFill>
                <a:latin typeface="Verdana"/>
                <a:cs typeface="Verdana"/>
              </a:rPr>
              <a:t>do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have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same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8958" y="620271"/>
            <a:ext cx="523240" cy="922019"/>
          </a:xfrm>
          <a:custGeom>
            <a:avLst/>
            <a:gdLst/>
            <a:ahLst/>
            <a:cxnLst/>
            <a:rect l="l" t="t" r="r" b="b"/>
            <a:pathLst>
              <a:path w="523239" h="922019">
                <a:moveTo>
                  <a:pt x="392064" y="261365"/>
                </a:moveTo>
                <a:lnTo>
                  <a:pt x="130698" y="261365"/>
                </a:lnTo>
                <a:lnTo>
                  <a:pt x="130698" y="922019"/>
                </a:lnTo>
                <a:lnTo>
                  <a:pt x="392064" y="922019"/>
                </a:lnTo>
                <a:lnTo>
                  <a:pt x="392064" y="261365"/>
                </a:lnTo>
                <a:close/>
              </a:path>
              <a:path w="523239" h="922019">
                <a:moveTo>
                  <a:pt x="261365" y="0"/>
                </a:moveTo>
                <a:lnTo>
                  <a:pt x="0" y="261365"/>
                </a:lnTo>
                <a:lnTo>
                  <a:pt x="522731" y="261365"/>
                </a:lnTo>
                <a:lnTo>
                  <a:pt x="26136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86" y="224071"/>
            <a:ext cx="7036434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  <a:tabLst>
                <a:tab pos="621665" algn="l"/>
                <a:tab pos="1993900" algn="l"/>
                <a:tab pos="2602865" algn="l"/>
                <a:tab pos="2907665" algn="l"/>
                <a:tab pos="3365500" algn="l"/>
                <a:tab pos="4584700" algn="l"/>
                <a:tab pos="4736465" algn="l"/>
                <a:tab pos="4889500" algn="l"/>
                <a:tab pos="5194300" algn="l"/>
                <a:tab pos="5651500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myTuple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[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25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'truck'</a:t>
            </a:r>
            <a:r>
              <a:rPr sz="20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0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95" dirty="0">
                <a:solidFill>
                  <a:schemeClr val="accent2"/>
                </a:solidFill>
                <a:latin typeface="Arial Unicode MS"/>
                <a:cs typeface="Arial Unicode MS"/>
              </a:rPr>
              <a:t>irstElemen</a:t>
            </a:r>
            <a:r>
              <a:rPr sz="2000" spc="17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myTuple[0]</a:t>
            </a: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25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621665" algn="l"/>
                <a:tab pos="2755265" algn="l"/>
                <a:tab pos="3060065" algn="l"/>
                <a:tab pos="4889500" algn="l"/>
                <a:tab pos="5346700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5" dirty="0">
                <a:solidFill>
                  <a:schemeClr val="accent2"/>
                </a:solidFill>
                <a:latin typeface="Arial Unicode MS"/>
                <a:cs typeface="Arial Unicode MS"/>
              </a:rPr>
              <a:t>secondElemen</a:t>
            </a:r>
            <a:r>
              <a:rPr sz="2000" spc="7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myTuple[1]</a:t>
            </a: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20" dirty="0">
                <a:solidFill>
                  <a:schemeClr val="accent2"/>
                </a:solidFill>
                <a:latin typeface="Arial Unicode MS"/>
                <a:cs typeface="Arial Unicode MS"/>
              </a:rPr>
              <a:t>truck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75" y="2357856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5" dirty="0">
                <a:solidFill>
                  <a:schemeClr val="accent2"/>
                </a:solidFill>
                <a:latin typeface="Arial Unicode MS"/>
                <a:cs typeface="Arial Unicode MS"/>
              </a:rPr>
              <a:t>other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229" y="2357856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4300" algn="l"/>
                <a:tab pos="1993900" algn="l"/>
              </a:tabLst>
            </a:pPr>
            <a:r>
              <a:rPr sz="2000" spc="175" dirty="0">
                <a:solidFill>
                  <a:schemeClr val="accent2"/>
                </a:solidFill>
                <a:latin typeface="Arial Unicode MS"/>
                <a:cs typeface="Arial Unicode MS"/>
              </a:rPr>
              <a:t>element</a:t>
            </a:r>
            <a:r>
              <a:rPr sz="2000" spc="18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10" dirty="0">
                <a:solidFill>
                  <a:schemeClr val="accent2"/>
                </a:solidFill>
                <a:latin typeface="Arial Unicode MS"/>
                <a:cs typeface="Arial Unicode MS"/>
              </a:rPr>
              <a:t>ca</a:t>
            </a:r>
            <a:r>
              <a:rPr sz="2000" spc="12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have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8337" y="2357856"/>
            <a:ext cx="1092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numbers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7940" y="2357856"/>
            <a:ext cx="1550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380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45" dirty="0">
                <a:solidFill>
                  <a:schemeClr val="accent2"/>
                </a:solidFill>
                <a:latin typeface="Arial Unicode MS"/>
                <a:cs typeface="Arial Unicode MS"/>
              </a:rPr>
              <a:t>strings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7" y="2891314"/>
            <a:ext cx="10608310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467475">
              <a:lnSpc>
                <a:spcPts val="4200"/>
              </a:lnSpc>
              <a:tabLst>
                <a:tab pos="1692910" algn="l"/>
                <a:tab pos="1997710" algn="l"/>
                <a:tab pos="2912745" algn="l"/>
              </a:tabLst>
            </a:pPr>
            <a:r>
              <a:rPr sz="20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myTuple</a:t>
            </a:r>
            <a:r>
              <a:rPr sz="2000" spc="509" dirty="0">
                <a:solidFill>
                  <a:schemeClr val="accent2"/>
                </a:solidFill>
                <a:latin typeface="Arial Unicode MS"/>
                <a:cs typeface="Arial Unicode MS"/>
              </a:rPr>
              <a:t>[2</a:t>
            </a:r>
            <a:r>
              <a:rPr sz="2000" spc="340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100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0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myTuple</a:t>
            </a:r>
            <a:r>
              <a:rPr sz="2000" spc="509" dirty="0">
                <a:solidFill>
                  <a:schemeClr val="accent2"/>
                </a:solidFill>
                <a:latin typeface="Arial Unicode MS"/>
                <a:cs typeface="Arial Unicode MS"/>
              </a:rPr>
              <a:t>[2</a:t>
            </a:r>
            <a:r>
              <a:rPr sz="2000" spc="340" dirty="0">
                <a:solidFill>
                  <a:schemeClr val="accent2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40" dirty="0">
                <a:solidFill>
                  <a:schemeClr val="accent2"/>
                </a:solidFill>
                <a:latin typeface="Arial Unicode MS"/>
                <a:cs typeface="Arial Unicode MS"/>
              </a:rPr>
              <a:t>'thi</a:t>
            </a:r>
            <a:r>
              <a:rPr sz="2000" spc="72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works</a:t>
            </a:r>
            <a:r>
              <a:rPr sz="2000" spc="695" dirty="0">
                <a:solidFill>
                  <a:schemeClr val="accent2"/>
                </a:solidFill>
                <a:latin typeface="Arial Unicode MS"/>
                <a:cs typeface="Arial Unicode MS"/>
              </a:rPr>
              <a:t>!’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2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</a:t>
            </a:r>
            <a:r>
              <a:rPr sz="3600" spc="2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upl</a:t>
            </a:r>
            <a:r>
              <a:rPr sz="3600" spc="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</a:t>
            </a:r>
            <a:r>
              <a:rPr sz="3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Array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where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types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first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few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elements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are</a:t>
            </a:r>
            <a:r>
              <a:rPr sz="24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specified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Types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not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have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be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same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Additional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elements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can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be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any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type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from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those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previously</a:t>
            </a:r>
            <a:r>
              <a:rPr sz="24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specified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51385" y="2124223"/>
            <a:ext cx="269430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35" dirty="0">
                <a:solidFill>
                  <a:srgbClr val="101010"/>
                </a:solidFill>
                <a:latin typeface="Verdana"/>
                <a:cs typeface="Verdana"/>
              </a:rPr>
              <a:t>Func</a:t>
            </a:r>
            <a:r>
              <a:rPr sz="4500" spc="-65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170" dirty="0">
                <a:solidFill>
                  <a:srgbClr val="101010"/>
                </a:solidFill>
                <a:latin typeface="Verdana"/>
                <a:cs typeface="Verdana"/>
              </a:rPr>
              <a:t>i</a:t>
            </a:r>
            <a:r>
              <a:rPr sz="4500" spc="45" dirty="0">
                <a:solidFill>
                  <a:srgbClr val="101010"/>
                </a:solidFill>
                <a:latin typeface="Verdana"/>
                <a:cs typeface="Verdana"/>
              </a:rPr>
              <a:t>o</a:t>
            </a:r>
            <a:r>
              <a:rPr sz="4500" spc="-215" dirty="0">
                <a:solidFill>
                  <a:srgbClr val="101010"/>
                </a:solidFill>
                <a:latin typeface="Verdana"/>
                <a:cs typeface="Verdana"/>
              </a:rPr>
              <a:t>ns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60119" y="4619232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7" y="0"/>
                </a:moveTo>
                <a:lnTo>
                  <a:pt x="902375" y="4404"/>
                </a:lnTo>
                <a:lnTo>
                  <a:pt x="983385" y="16763"/>
                </a:lnTo>
                <a:lnTo>
                  <a:pt x="1062014" y="36719"/>
                </a:lnTo>
                <a:lnTo>
                  <a:pt x="1137047" y="64270"/>
                </a:lnTo>
                <a:lnTo>
                  <a:pt x="1208888" y="98989"/>
                </a:lnTo>
                <a:lnTo>
                  <a:pt x="1276349" y="139695"/>
                </a:lnTo>
                <a:lnTo>
                  <a:pt x="1339406" y="187189"/>
                </a:lnTo>
                <a:lnTo>
                  <a:pt x="1397258" y="239874"/>
                </a:lnTo>
                <a:lnTo>
                  <a:pt x="1450348" y="298134"/>
                </a:lnTo>
                <a:lnTo>
                  <a:pt x="1497436" y="361187"/>
                </a:lnTo>
                <a:lnTo>
                  <a:pt x="1538548" y="428649"/>
                </a:lnTo>
                <a:lnTo>
                  <a:pt x="1572874" y="500085"/>
                </a:lnTo>
                <a:lnTo>
                  <a:pt x="1600413" y="575121"/>
                </a:lnTo>
                <a:lnTo>
                  <a:pt x="1620368" y="653747"/>
                </a:lnTo>
                <a:lnTo>
                  <a:pt x="1632752" y="734760"/>
                </a:lnTo>
                <a:lnTo>
                  <a:pt x="1637132" y="818567"/>
                </a:lnTo>
                <a:lnTo>
                  <a:pt x="1632752" y="902375"/>
                </a:lnTo>
                <a:lnTo>
                  <a:pt x="1620368" y="983397"/>
                </a:lnTo>
                <a:lnTo>
                  <a:pt x="1600413" y="1062014"/>
                </a:lnTo>
                <a:lnTo>
                  <a:pt x="1572874" y="1137059"/>
                </a:lnTo>
                <a:lnTo>
                  <a:pt x="1538548" y="1208888"/>
                </a:lnTo>
                <a:lnTo>
                  <a:pt x="1497436" y="1276349"/>
                </a:lnTo>
                <a:lnTo>
                  <a:pt x="1450335" y="1339406"/>
                </a:lnTo>
                <a:lnTo>
                  <a:pt x="1397258" y="1397282"/>
                </a:lnTo>
                <a:lnTo>
                  <a:pt x="1339406" y="1450360"/>
                </a:lnTo>
                <a:lnTo>
                  <a:pt x="1276349" y="1497448"/>
                </a:lnTo>
                <a:lnTo>
                  <a:pt x="1208888" y="1538560"/>
                </a:lnTo>
                <a:lnTo>
                  <a:pt x="1137035" y="1572886"/>
                </a:lnTo>
                <a:lnTo>
                  <a:pt x="1062014" y="1600425"/>
                </a:lnTo>
                <a:lnTo>
                  <a:pt x="983385" y="1620380"/>
                </a:lnTo>
                <a:lnTo>
                  <a:pt x="902375" y="1632752"/>
                </a:lnTo>
                <a:lnTo>
                  <a:pt x="818567" y="1637132"/>
                </a:lnTo>
                <a:lnTo>
                  <a:pt x="734760" y="1632752"/>
                </a:lnTo>
                <a:lnTo>
                  <a:pt x="653735" y="1620380"/>
                </a:lnTo>
                <a:lnTo>
                  <a:pt x="575121" y="1600425"/>
                </a:lnTo>
                <a:lnTo>
                  <a:pt x="500073" y="1572886"/>
                </a:lnTo>
                <a:lnTo>
                  <a:pt x="428637" y="1538560"/>
                </a:lnTo>
                <a:lnTo>
                  <a:pt x="361187" y="1497448"/>
                </a:lnTo>
                <a:lnTo>
                  <a:pt x="298134" y="1450360"/>
                </a:lnTo>
                <a:lnTo>
                  <a:pt x="239862" y="1397282"/>
                </a:lnTo>
                <a:lnTo>
                  <a:pt x="187177" y="1339406"/>
                </a:lnTo>
                <a:lnTo>
                  <a:pt x="139683" y="1276349"/>
                </a:lnTo>
                <a:lnTo>
                  <a:pt x="98965" y="1208888"/>
                </a:lnTo>
                <a:lnTo>
                  <a:pt x="64257" y="1137059"/>
                </a:lnTo>
                <a:lnTo>
                  <a:pt x="36707" y="1062014"/>
                </a:lnTo>
                <a:lnTo>
                  <a:pt x="16763" y="983397"/>
                </a:lnTo>
                <a:lnTo>
                  <a:pt x="4383" y="902375"/>
                </a:lnTo>
                <a:lnTo>
                  <a:pt x="0" y="818567"/>
                </a:lnTo>
                <a:lnTo>
                  <a:pt x="4383" y="734760"/>
                </a:lnTo>
                <a:lnTo>
                  <a:pt x="16763" y="653747"/>
                </a:lnTo>
                <a:lnTo>
                  <a:pt x="36707" y="575121"/>
                </a:lnTo>
                <a:lnTo>
                  <a:pt x="64257" y="500085"/>
                </a:lnTo>
                <a:lnTo>
                  <a:pt x="98977" y="428649"/>
                </a:lnTo>
                <a:lnTo>
                  <a:pt x="139683" y="361187"/>
                </a:lnTo>
                <a:lnTo>
                  <a:pt x="187177" y="298134"/>
                </a:lnTo>
                <a:lnTo>
                  <a:pt x="239862" y="239874"/>
                </a:lnTo>
                <a:lnTo>
                  <a:pt x="298134" y="187189"/>
                </a:lnTo>
                <a:lnTo>
                  <a:pt x="361187" y="139695"/>
                </a:lnTo>
                <a:lnTo>
                  <a:pt x="428637" y="98989"/>
                </a:lnTo>
                <a:lnTo>
                  <a:pt x="500064" y="64270"/>
                </a:lnTo>
                <a:lnTo>
                  <a:pt x="575121" y="36719"/>
                </a:lnTo>
                <a:lnTo>
                  <a:pt x="653735" y="16763"/>
                </a:lnTo>
                <a:lnTo>
                  <a:pt x="734760" y="4404"/>
                </a:lnTo>
                <a:lnTo>
                  <a:pt x="818567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1385" y="2124223"/>
            <a:ext cx="58769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375" dirty="0">
                <a:solidFill>
                  <a:srgbClr val="101010"/>
                </a:solidFill>
                <a:latin typeface="Verdana"/>
                <a:cs typeface="Verdana"/>
              </a:rPr>
              <a:t>In</a:t>
            </a:r>
            <a:r>
              <a:rPr sz="4500" spc="-415" dirty="0">
                <a:solidFill>
                  <a:srgbClr val="101010"/>
                </a:solidFill>
                <a:latin typeface="Verdana"/>
                <a:cs typeface="Verdana"/>
              </a:rPr>
              <a:t>s</a:t>
            </a:r>
            <a:r>
              <a:rPr sz="4500" spc="-80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220" dirty="0">
                <a:solidFill>
                  <a:srgbClr val="101010"/>
                </a:solidFill>
                <a:latin typeface="Verdana"/>
                <a:cs typeface="Verdana"/>
              </a:rPr>
              <a:t>a</a:t>
            </a:r>
            <a:r>
              <a:rPr sz="4500" spc="-155" dirty="0">
                <a:solidFill>
                  <a:srgbClr val="101010"/>
                </a:solidFill>
                <a:latin typeface="Verdana"/>
                <a:cs typeface="Verdana"/>
              </a:rPr>
              <a:t>l</a:t>
            </a:r>
            <a:r>
              <a:rPr sz="4500" spc="-170" dirty="0">
                <a:solidFill>
                  <a:srgbClr val="101010"/>
                </a:solidFill>
                <a:latin typeface="Verdana"/>
                <a:cs typeface="Verdana"/>
              </a:rPr>
              <a:t>l</a:t>
            </a:r>
            <a:r>
              <a:rPr sz="4500" spc="-245" dirty="0">
                <a:solidFill>
                  <a:srgbClr val="101010"/>
                </a:solidFill>
                <a:latin typeface="Verdana"/>
                <a:cs typeface="Verdana"/>
              </a:rPr>
              <a:t>a</a:t>
            </a:r>
            <a:r>
              <a:rPr sz="4500" spc="-80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185" dirty="0">
                <a:solidFill>
                  <a:srgbClr val="101010"/>
                </a:solidFill>
                <a:latin typeface="Verdana"/>
                <a:cs typeface="Verdana"/>
              </a:rPr>
              <a:t>i</a:t>
            </a:r>
            <a:r>
              <a:rPr sz="4500" spc="45" dirty="0">
                <a:solidFill>
                  <a:srgbClr val="101010"/>
                </a:solidFill>
                <a:latin typeface="Verdana"/>
                <a:cs typeface="Verdana"/>
              </a:rPr>
              <a:t>o</a:t>
            </a:r>
            <a:r>
              <a:rPr sz="4500" spc="-90" dirty="0">
                <a:solidFill>
                  <a:srgbClr val="101010"/>
                </a:solidFill>
                <a:latin typeface="Verdana"/>
                <a:cs typeface="Verdana"/>
              </a:rPr>
              <a:t>n</a:t>
            </a:r>
            <a:r>
              <a:rPr sz="4500" spc="-484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10" dirty="0">
                <a:solidFill>
                  <a:srgbClr val="101010"/>
                </a:solidFill>
                <a:latin typeface="Verdana"/>
                <a:cs typeface="Verdana"/>
              </a:rPr>
              <a:t>an</a:t>
            </a:r>
            <a:r>
              <a:rPr sz="4500" dirty="0">
                <a:solidFill>
                  <a:srgbClr val="101010"/>
                </a:solidFill>
                <a:latin typeface="Verdana"/>
                <a:cs typeface="Verdana"/>
              </a:rPr>
              <a:t>d</a:t>
            </a:r>
            <a:r>
              <a:rPr sz="4500" spc="-47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200" dirty="0">
                <a:solidFill>
                  <a:srgbClr val="101010"/>
                </a:solidFill>
                <a:latin typeface="Verdana"/>
                <a:cs typeface="Verdana"/>
              </a:rPr>
              <a:t>Se</a:t>
            </a:r>
            <a:r>
              <a:rPr sz="4500" spc="-170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85" dirty="0">
                <a:solidFill>
                  <a:srgbClr val="101010"/>
                </a:solidFill>
                <a:latin typeface="Verdana"/>
                <a:cs typeface="Verdana"/>
              </a:rPr>
              <a:t>up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81200" y="1219200"/>
            <a:ext cx="6452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Lucida Sans"/>
                <a:cs typeface="Lucida Sans"/>
              </a:rPr>
              <a:t>Functions</a:t>
            </a:r>
            <a:r>
              <a:rPr sz="2400" spc="-55" dirty="0">
                <a:solidFill>
                  <a:srgbClr val="F05A28"/>
                </a:solidFill>
                <a:latin typeface="Lucida Sans"/>
                <a:cs typeface="Lucida Sans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Lucida Sans"/>
                <a:cs typeface="Lucida Sans"/>
              </a:rPr>
              <a:t>in</a:t>
            </a:r>
            <a:r>
              <a:rPr sz="2400" spc="-55" dirty="0">
                <a:solidFill>
                  <a:srgbClr val="F05A28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Lucida Sans"/>
                <a:cs typeface="Lucida Sans"/>
              </a:rPr>
              <a:t>TypeScript</a:t>
            </a:r>
            <a:r>
              <a:rPr sz="2400" spc="-55" dirty="0">
                <a:solidFill>
                  <a:srgbClr val="F05A28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Lucida Sans"/>
                <a:cs typeface="Lucida Sans"/>
              </a:rPr>
              <a:t>versus</a:t>
            </a:r>
            <a:r>
              <a:rPr sz="2400" spc="-55" dirty="0">
                <a:solidFill>
                  <a:srgbClr val="F05A28"/>
                </a:solidFill>
                <a:latin typeface="Lucida Sans"/>
                <a:cs typeface="Lucida Sans"/>
              </a:rPr>
              <a:t> </a:t>
            </a:r>
            <a:r>
              <a:rPr sz="2400" spc="145" dirty="0">
                <a:solidFill>
                  <a:srgbClr val="F05A28"/>
                </a:solidFill>
                <a:latin typeface="Lucida Sans"/>
                <a:cs typeface="Lucida Sans"/>
              </a:rPr>
              <a:t>JavaScript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0" marR="5080">
              <a:lnSpc>
                <a:spcPct val="162500"/>
              </a:lnSpc>
            </a:pPr>
            <a:r>
              <a:rPr spc="75" dirty="0"/>
              <a:t>Parameter</a:t>
            </a:r>
            <a:r>
              <a:rPr spc="-30" dirty="0"/>
              <a:t> </a:t>
            </a:r>
            <a:r>
              <a:rPr spc="85" dirty="0"/>
              <a:t>types</a:t>
            </a:r>
            <a:r>
              <a:rPr spc="-30" dirty="0"/>
              <a:t> </a:t>
            </a:r>
            <a:r>
              <a:rPr spc="55" dirty="0"/>
              <a:t>and</a:t>
            </a:r>
            <a:r>
              <a:rPr spc="-30" dirty="0"/>
              <a:t> </a:t>
            </a:r>
            <a:r>
              <a:rPr spc="20" dirty="0"/>
              <a:t>return</a:t>
            </a:r>
            <a:r>
              <a:rPr spc="-30" dirty="0"/>
              <a:t> </a:t>
            </a:r>
            <a:r>
              <a:rPr spc="85" dirty="0"/>
              <a:t>types</a:t>
            </a:r>
            <a:r>
              <a:rPr spc="50" dirty="0"/>
              <a:t> </a:t>
            </a:r>
            <a:r>
              <a:rPr spc="110" dirty="0"/>
              <a:t>Arrow</a:t>
            </a:r>
            <a:r>
              <a:rPr spc="-40" dirty="0"/>
              <a:t> </a:t>
            </a:r>
            <a:r>
              <a:rPr spc="20" dirty="0"/>
              <a:t>functions</a:t>
            </a:r>
          </a:p>
          <a:p>
            <a:pPr marL="3473450" marR="2882900">
              <a:lnSpc>
                <a:spcPct val="162500"/>
              </a:lnSpc>
            </a:pPr>
            <a:r>
              <a:rPr spc="75" dirty="0"/>
              <a:t>Function</a:t>
            </a:r>
            <a:r>
              <a:rPr spc="-15" dirty="0"/>
              <a:t> </a:t>
            </a:r>
            <a:r>
              <a:rPr spc="85" dirty="0"/>
              <a:t>types</a:t>
            </a:r>
            <a:r>
              <a:rPr spc="50" dirty="0"/>
              <a:t> </a:t>
            </a:r>
            <a:r>
              <a:rPr spc="70" dirty="0"/>
              <a:t>Parameters</a:t>
            </a:r>
          </a:p>
          <a:p>
            <a:pPr marL="400177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4002404" algn="l"/>
              </a:tabLst>
            </a:pPr>
            <a:r>
              <a:rPr spc="150" dirty="0">
                <a:latin typeface="Verdana"/>
                <a:cs typeface="Verdana"/>
              </a:rPr>
              <a:t>O</a:t>
            </a:r>
            <a:r>
              <a:rPr spc="30" dirty="0">
                <a:latin typeface="Verdana"/>
                <a:cs typeface="Verdana"/>
              </a:rPr>
              <a:t>pti</a:t>
            </a:r>
            <a:r>
              <a:rPr spc="80" dirty="0">
                <a:latin typeface="Verdana"/>
                <a:cs typeface="Verdana"/>
              </a:rPr>
              <a:t>o</a:t>
            </a:r>
            <a:r>
              <a:rPr spc="-55" dirty="0">
                <a:latin typeface="Verdana"/>
                <a:cs typeface="Verdana"/>
              </a:rPr>
              <a:t>n</a:t>
            </a:r>
            <a:r>
              <a:rPr spc="-45" dirty="0">
                <a:latin typeface="Verdana"/>
                <a:cs typeface="Verdana"/>
              </a:rPr>
              <a:t>al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pa</a:t>
            </a:r>
            <a:r>
              <a:rPr spc="-75" dirty="0">
                <a:latin typeface="Verdana"/>
                <a:cs typeface="Verdana"/>
              </a:rPr>
              <a:t>r</a:t>
            </a:r>
            <a:r>
              <a:rPr spc="-45" dirty="0">
                <a:latin typeface="Verdana"/>
                <a:cs typeface="Verdana"/>
              </a:rPr>
              <a:t>a</a:t>
            </a:r>
            <a:r>
              <a:rPr spc="-75"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ete</a:t>
            </a:r>
            <a:r>
              <a:rPr spc="-65" dirty="0">
                <a:latin typeface="Verdana"/>
                <a:cs typeface="Verdana"/>
              </a:rPr>
              <a:t>rs</a:t>
            </a:r>
          </a:p>
          <a:p>
            <a:pPr marL="400177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4002404" algn="l"/>
              </a:tabLst>
            </a:pPr>
            <a:r>
              <a:rPr spc="10" dirty="0">
                <a:latin typeface="Verdana"/>
                <a:cs typeface="Verdana"/>
              </a:rPr>
              <a:t>D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</a:t>
            </a:r>
            <a:r>
              <a:rPr spc="-60" dirty="0">
                <a:latin typeface="Verdana"/>
                <a:cs typeface="Verdana"/>
              </a:rPr>
              <a:t>a</a:t>
            </a:r>
            <a:r>
              <a:rPr spc="-70" dirty="0">
                <a:latin typeface="Verdana"/>
                <a:cs typeface="Verdana"/>
              </a:rPr>
              <a:t>u</a:t>
            </a:r>
            <a:r>
              <a:rPr spc="-35" dirty="0">
                <a:latin typeface="Verdana"/>
                <a:cs typeface="Verdana"/>
              </a:rPr>
              <a:t>l</a:t>
            </a:r>
            <a:r>
              <a:rPr spc="15" dirty="0">
                <a:latin typeface="Verdana"/>
                <a:cs typeface="Verdana"/>
              </a:rPr>
              <a:t>t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pa</a:t>
            </a:r>
            <a:r>
              <a:rPr spc="-75" dirty="0">
                <a:latin typeface="Verdana"/>
                <a:cs typeface="Verdana"/>
              </a:rPr>
              <a:t>r</a:t>
            </a:r>
            <a:r>
              <a:rPr spc="-45" dirty="0">
                <a:latin typeface="Verdana"/>
                <a:cs typeface="Verdana"/>
              </a:rPr>
              <a:t>a</a:t>
            </a:r>
            <a:r>
              <a:rPr spc="-75"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ete</a:t>
            </a:r>
            <a:r>
              <a:rPr spc="-65" dirty="0">
                <a:latin typeface="Verdana"/>
                <a:cs typeface="Verdana"/>
              </a:rPr>
              <a:t>rs</a:t>
            </a:r>
          </a:p>
          <a:p>
            <a:pPr marL="400177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4002404" algn="l"/>
              </a:tabLst>
            </a:pPr>
            <a:r>
              <a:rPr spc="45" dirty="0">
                <a:latin typeface="Verdana"/>
                <a:cs typeface="Verdana"/>
              </a:rPr>
              <a:t>R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85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t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pa</a:t>
            </a:r>
            <a:r>
              <a:rPr spc="-75" dirty="0">
                <a:latin typeface="Verdana"/>
                <a:cs typeface="Verdana"/>
              </a:rPr>
              <a:t>r</a:t>
            </a:r>
            <a:r>
              <a:rPr spc="-45" dirty="0">
                <a:latin typeface="Verdana"/>
                <a:cs typeface="Verdana"/>
              </a:rPr>
              <a:t>a</a:t>
            </a:r>
            <a:r>
              <a:rPr spc="-75"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ete</a:t>
            </a:r>
            <a:r>
              <a:rPr spc="-65" dirty="0">
                <a:latin typeface="Verdana"/>
                <a:cs typeface="Verdana"/>
              </a:rPr>
              <a:t>rs</a:t>
            </a:r>
          </a:p>
          <a:p>
            <a:pPr marL="3473450">
              <a:lnSpc>
                <a:spcPct val="100000"/>
              </a:lnSpc>
              <a:spcBef>
                <a:spcPts val="1800"/>
              </a:spcBef>
            </a:pPr>
            <a:r>
              <a:rPr spc="90" dirty="0"/>
              <a:t>Overloaded</a:t>
            </a:r>
            <a:r>
              <a:rPr spc="-30" dirty="0"/>
              <a:t> </a:t>
            </a:r>
            <a:r>
              <a:rPr spc="20" dirty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761" y="176250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4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5301" y="1798188"/>
            <a:ext cx="1701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solidFill>
                  <a:srgbClr val="F05A28"/>
                </a:solidFill>
                <a:latin typeface="Lucida Sans"/>
                <a:cs typeface="Lucida Sans"/>
              </a:rPr>
              <a:t>TypeScript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940" y="2425924"/>
            <a:ext cx="4403090" cy="329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1245" marR="5080" indent="-262255" algn="just">
              <a:lnSpc>
                <a:spcPct val="165000"/>
              </a:lnSpc>
            </a:pPr>
            <a:r>
              <a:rPr sz="2000" spc="-110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y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pes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55" dirty="0">
                <a:solidFill>
                  <a:srgbClr val="3E3E3E"/>
                </a:solidFill>
                <a:latin typeface="Lucida Sans"/>
                <a:cs typeface="Lucida Sans"/>
              </a:rPr>
              <a:t>(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1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ur</a:t>
            </a:r>
            <a:r>
              <a:rPr sz="2000" spc="-20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3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!</a:t>
            </a:r>
            <a:r>
              <a:rPr sz="2000" spc="225" dirty="0">
                <a:solidFill>
                  <a:srgbClr val="3E3E3E"/>
                </a:solidFill>
                <a:latin typeface="Lucida Sans"/>
                <a:cs typeface="Lucida Sans"/>
              </a:rPr>
              <a:t>)</a:t>
            </a:r>
            <a:r>
              <a:rPr sz="2000" spc="22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9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-3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40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165" dirty="0">
                <a:solidFill>
                  <a:srgbClr val="3E3E3E"/>
                </a:solidFill>
                <a:latin typeface="Lucida Sans"/>
                <a:cs typeface="Lucida Sans"/>
              </a:rPr>
              <a:t>w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un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Fun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i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y</a:t>
            </a:r>
            <a:r>
              <a:rPr sz="2000" spc="12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endParaRPr sz="2000" dirty="0">
              <a:latin typeface="Lucida Sans"/>
              <a:cs typeface="Lucida Sans"/>
            </a:endParaRPr>
          </a:p>
          <a:p>
            <a:pPr marR="6350" algn="r">
              <a:lnSpc>
                <a:spcPct val="100000"/>
              </a:lnSpc>
              <a:spcBef>
                <a:spcPts val="1560"/>
              </a:spcBef>
            </a:pP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eq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u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i</a:t>
            </a:r>
            <a:r>
              <a:rPr sz="2000" spc="-40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80" dirty="0">
                <a:solidFill>
                  <a:srgbClr val="3E3E3E"/>
                </a:solidFill>
                <a:latin typeface="Lucida Sans"/>
                <a:cs typeface="Lucida Sans"/>
              </a:rPr>
              <a:t>ed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d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op</a:t>
            </a:r>
            <a:r>
              <a:rPr sz="2000" spc="40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l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endParaRPr sz="2000" dirty="0">
              <a:latin typeface="Lucida Sans"/>
              <a:cs typeface="Lucida Sans"/>
            </a:endParaRPr>
          </a:p>
          <a:p>
            <a:pPr marL="1624965" marR="6350" indent="307340" algn="r">
              <a:lnSpc>
                <a:spcPct val="165000"/>
              </a:lnSpc>
            </a:pP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D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</a:t>
            </a:r>
            <a:r>
              <a:rPr sz="2000" spc="30" dirty="0">
                <a:solidFill>
                  <a:srgbClr val="3E3E3E"/>
                </a:solidFill>
                <a:latin typeface="Lucida Sans"/>
                <a:cs typeface="Lucida Sans"/>
              </a:rPr>
              <a:t>lt</a:t>
            </a:r>
            <a:r>
              <a:rPr sz="2000" spc="-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3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10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3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90" dirty="0">
                <a:solidFill>
                  <a:srgbClr val="3E3E3E"/>
                </a:solidFill>
                <a:latin typeface="Lucida Sans"/>
                <a:cs typeface="Lucida Sans"/>
              </a:rPr>
              <a:t>v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lo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80" dirty="0">
                <a:solidFill>
                  <a:srgbClr val="3E3E3E"/>
                </a:solidFill>
                <a:latin typeface="Lucida Sans"/>
                <a:cs typeface="Lucida Sans"/>
              </a:rPr>
              <a:t>ded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un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8288" y="1798188"/>
            <a:ext cx="16433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40" dirty="0">
                <a:solidFill>
                  <a:srgbClr val="F05A28"/>
                </a:solidFill>
                <a:latin typeface="Lucida Sans"/>
                <a:cs typeface="Lucida Sans"/>
              </a:rPr>
              <a:t>JavaScript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0375" y="2425924"/>
            <a:ext cx="3710304" cy="329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90" dirty="0">
                <a:solidFill>
                  <a:srgbClr val="3E3E3E"/>
                </a:solidFill>
                <a:latin typeface="Lucida Sans"/>
                <a:cs typeface="Lucida Sans"/>
              </a:rPr>
              <a:t>No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y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pes</a:t>
            </a:r>
            <a:endParaRPr sz="2000">
              <a:latin typeface="Lucida Sans"/>
              <a:cs typeface="Lucida Sans"/>
            </a:endParaRPr>
          </a:p>
          <a:p>
            <a:pPr marL="12700" marR="414655">
              <a:lnSpc>
                <a:spcPct val="165000"/>
              </a:lnSpc>
            </a:pPr>
            <a:r>
              <a:rPr sz="2000" spc="19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-3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40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165" dirty="0">
                <a:solidFill>
                  <a:srgbClr val="3E3E3E"/>
                </a:solidFill>
                <a:latin typeface="Lucida Sans"/>
                <a:cs typeface="Lucida Sans"/>
              </a:rPr>
              <a:t>w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un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Lucida Sans"/>
                <a:cs typeface="Lucida Sans"/>
              </a:rPr>
              <a:t>(</a:t>
            </a:r>
            <a:r>
              <a:rPr sz="2000" spc="125" dirty="0">
                <a:solidFill>
                  <a:srgbClr val="3E3E3E"/>
                </a:solidFill>
                <a:latin typeface="Lucida Sans"/>
                <a:cs typeface="Lucida Sans"/>
              </a:rPr>
              <a:t>ES</a:t>
            </a:r>
            <a:r>
              <a:rPr sz="2000" spc="145" dirty="0">
                <a:solidFill>
                  <a:srgbClr val="3E3E3E"/>
                </a:solidFill>
                <a:latin typeface="Lucida Sans"/>
                <a:cs typeface="Lucida Sans"/>
              </a:rPr>
              <a:t>2</a:t>
            </a:r>
            <a:r>
              <a:rPr sz="2000" spc="160" dirty="0">
                <a:solidFill>
                  <a:srgbClr val="3E3E3E"/>
                </a:solidFill>
                <a:latin typeface="Lucida Sans"/>
                <a:cs typeface="Lucida Sans"/>
              </a:rPr>
              <a:t>0</a:t>
            </a:r>
            <a:r>
              <a:rPr sz="2000" spc="-490" dirty="0">
                <a:solidFill>
                  <a:srgbClr val="3E3E3E"/>
                </a:solidFill>
                <a:latin typeface="Lucida Sans"/>
                <a:cs typeface="Lucida Sans"/>
              </a:rPr>
              <a:t>1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5)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Lucida Sans"/>
                <a:cs typeface="Lucida Sans"/>
              </a:rPr>
              <a:t>No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un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25" dirty="0">
                <a:solidFill>
                  <a:srgbClr val="3E3E3E"/>
                </a:solidFill>
                <a:latin typeface="Lucida Sans"/>
                <a:cs typeface="Lucida Sans"/>
              </a:rPr>
              <a:t>ti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7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y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pes</a:t>
            </a:r>
            <a:endParaRPr sz="2000">
              <a:latin typeface="Lucida Sans"/>
              <a:cs typeface="Lucida Sans"/>
            </a:endParaRPr>
          </a:p>
          <a:p>
            <a:pPr marL="12700" marR="5080">
              <a:lnSpc>
                <a:spcPct val="165000"/>
              </a:lnSpc>
            </a:pPr>
            <a:r>
              <a:rPr sz="2000" spc="19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ll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5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3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Lucida Sans"/>
                <a:cs typeface="Lucida Sans"/>
              </a:rPr>
              <a:t>op</a:t>
            </a:r>
            <a:r>
              <a:rPr sz="2000" spc="40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Lucida Sans"/>
                <a:cs typeface="Lucida Sans"/>
              </a:rPr>
              <a:t>l 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D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</a:t>
            </a:r>
            <a:r>
              <a:rPr sz="2000" spc="30" dirty="0">
                <a:solidFill>
                  <a:srgbClr val="3E3E3E"/>
                </a:solidFill>
                <a:latin typeface="Lucida Sans"/>
                <a:cs typeface="Lucida Sans"/>
              </a:rPr>
              <a:t>lt</a:t>
            </a:r>
            <a:r>
              <a:rPr sz="2000" spc="-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5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Lucida Sans"/>
                <a:cs typeface="Lucida Sans"/>
              </a:rPr>
              <a:t>(</a:t>
            </a:r>
            <a:r>
              <a:rPr sz="2000" spc="125" dirty="0">
                <a:solidFill>
                  <a:srgbClr val="3E3E3E"/>
                </a:solidFill>
                <a:latin typeface="Lucida Sans"/>
                <a:cs typeface="Lucida Sans"/>
              </a:rPr>
              <a:t>ES</a:t>
            </a:r>
            <a:r>
              <a:rPr sz="2000" spc="145" dirty="0">
                <a:solidFill>
                  <a:srgbClr val="3E3E3E"/>
                </a:solidFill>
                <a:latin typeface="Lucida Sans"/>
                <a:cs typeface="Lucida Sans"/>
              </a:rPr>
              <a:t>2</a:t>
            </a:r>
            <a:r>
              <a:rPr sz="2000" spc="160" dirty="0">
                <a:solidFill>
                  <a:srgbClr val="3E3E3E"/>
                </a:solidFill>
                <a:latin typeface="Lucida Sans"/>
                <a:cs typeface="Lucida Sans"/>
              </a:rPr>
              <a:t>0</a:t>
            </a:r>
            <a:r>
              <a:rPr sz="2000" spc="-490" dirty="0">
                <a:solidFill>
                  <a:srgbClr val="3E3E3E"/>
                </a:solidFill>
                <a:latin typeface="Lucida Sans"/>
                <a:cs typeface="Lucida Sans"/>
              </a:rPr>
              <a:t>1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5)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150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3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10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Lucida Sans"/>
                <a:cs typeface="Lucida Sans"/>
              </a:rPr>
              <a:t>p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15" dirty="0">
                <a:solidFill>
                  <a:srgbClr val="3E3E3E"/>
                </a:solidFill>
                <a:latin typeface="Lucida Sans"/>
                <a:cs typeface="Lucida Sans"/>
              </a:rPr>
              <a:t>m</a:t>
            </a:r>
            <a:r>
              <a:rPr sz="2000" spc="100" dirty="0">
                <a:solidFill>
                  <a:srgbClr val="3E3E3E"/>
                </a:solidFill>
                <a:latin typeface="Lucida Sans"/>
                <a:cs typeface="Lucida Sans"/>
              </a:rPr>
              <a:t>e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r>
              <a:rPr sz="2000" spc="-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Lucida Sans"/>
                <a:cs typeface="Lucida Sans"/>
              </a:rPr>
              <a:t>(</a:t>
            </a:r>
            <a:r>
              <a:rPr sz="2000" spc="125" dirty="0">
                <a:solidFill>
                  <a:srgbClr val="3E3E3E"/>
                </a:solidFill>
                <a:latin typeface="Lucida Sans"/>
                <a:cs typeface="Lucida Sans"/>
              </a:rPr>
              <a:t>ES</a:t>
            </a:r>
            <a:r>
              <a:rPr sz="2000" spc="145" dirty="0">
                <a:solidFill>
                  <a:srgbClr val="3E3E3E"/>
                </a:solidFill>
                <a:latin typeface="Lucida Sans"/>
                <a:cs typeface="Lucida Sans"/>
              </a:rPr>
              <a:t>2</a:t>
            </a:r>
            <a:r>
              <a:rPr sz="2000" spc="160" dirty="0">
                <a:solidFill>
                  <a:srgbClr val="3E3E3E"/>
                </a:solidFill>
                <a:latin typeface="Lucida Sans"/>
                <a:cs typeface="Lucida Sans"/>
              </a:rPr>
              <a:t>0</a:t>
            </a:r>
            <a:r>
              <a:rPr sz="2000" spc="-490" dirty="0">
                <a:solidFill>
                  <a:srgbClr val="3E3E3E"/>
                </a:solidFill>
                <a:latin typeface="Lucida Sans"/>
                <a:cs typeface="Lucida Sans"/>
              </a:rPr>
              <a:t>1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5)</a:t>
            </a:r>
            <a:r>
              <a:rPr sz="2000" spc="6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Lucida Sans"/>
                <a:cs typeface="Lucida Sans"/>
              </a:rPr>
              <a:t>No</a:t>
            </a:r>
            <a:r>
              <a:rPr sz="2000" spc="-4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000" spc="90" dirty="0">
                <a:solidFill>
                  <a:srgbClr val="3E3E3E"/>
                </a:solidFill>
                <a:latin typeface="Lucida Sans"/>
                <a:cs typeface="Lucida Sans"/>
              </a:rPr>
              <a:t>v</a:t>
            </a:r>
            <a:r>
              <a:rPr sz="2000" spc="45" dirty="0">
                <a:solidFill>
                  <a:srgbClr val="3E3E3E"/>
                </a:solidFill>
                <a:latin typeface="Lucida Sans"/>
                <a:cs typeface="Lucida Sans"/>
              </a:rPr>
              <a:t>er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lo</a:t>
            </a:r>
            <a:r>
              <a:rPr sz="2000" spc="60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000" spc="80" dirty="0">
                <a:solidFill>
                  <a:srgbClr val="3E3E3E"/>
                </a:solidFill>
                <a:latin typeface="Lucida Sans"/>
                <a:cs typeface="Lucida Sans"/>
              </a:rPr>
              <a:t>ded</a:t>
            </a:r>
            <a:r>
              <a:rPr sz="2000" spc="-7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3E3E3E"/>
                </a:solidFill>
                <a:latin typeface="Lucida Sans"/>
                <a:cs typeface="Lucida Sans"/>
              </a:rPr>
              <a:t>f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un</a:t>
            </a:r>
            <a:r>
              <a:rPr sz="2000" spc="105" dirty="0">
                <a:solidFill>
                  <a:srgbClr val="3E3E3E"/>
                </a:solidFill>
                <a:latin typeface="Lucida Sans"/>
                <a:cs typeface="Lucida Sans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Lucida Sans"/>
                <a:cs typeface="Lucida Sans"/>
              </a:rPr>
              <a:t>io</a:t>
            </a:r>
            <a:r>
              <a:rPr sz="2000" spc="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000" spc="-25" dirty="0">
                <a:solidFill>
                  <a:srgbClr val="3E3E3E"/>
                </a:solidFill>
                <a:latin typeface="Lucida Sans"/>
                <a:cs typeface="Lucida Sans"/>
              </a:rPr>
              <a:t>s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150" dirty="0"/>
              <a:t>ons</a:t>
            </a:r>
            <a:r>
              <a:rPr spc="75" dirty="0"/>
              <a:t> </a:t>
            </a:r>
            <a:r>
              <a:rPr spc="95" dirty="0"/>
              <a:t>i</a:t>
            </a:r>
            <a:r>
              <a:rPr spc="200" dirty="0"/>
              <a:t>n</a:t>
            </a:r>
            <a:r>
              <a:rPr spc="75" dirty="0"/>
              <a:t> </a:t>
            </a:r>
            <a:r>
              <a:rPr spc="-235" dirty="0"/>
              <a:t>T</a:t>
            </a:r>
            <a:r>
              <a:rPr spc="300" dirty="0"/>
              <a:t>y</a:t>
            </a:r>
            <a:r>
              <a:rPr spc="220" dirty="0"/>
              <a:t>p</a:t>
            </a:r>
            <a:r>
              <a:rPr spc="215" dirty="0"/>
              <a:t>e</a:t>
            </a:r>
            <a:r>
              <a:rPr spc="70" dirty="0"/>
              <a:t>S</a:t>
            </a:r>
            <a:r>
              <a:rPr spc="45" dirty="0"/>
              <a:t>c</a:t>
            </a:r>
            <a:r>
              <a:rPr spc="155" dirty="0"/>
              <a:t>ri</a:t>
            </a:r>
            <a:r>
              <a:rPr spc="405" dirty="0"/>
              <a:t>pt</a:t>
            </a:r>
            <a:r>
              <a:rPr spc="65" dirty="0"/>
              <a:t> </a:t>
            </a:r>
            <a:r>
              <a:rPr spc="30" dirty="0"/>
              <a:t>V</a:t>
            </a:r>
            <a:r>
              <a:rPr spc="95" dirty="0"/>
              <a:t>e</a:t>
            </a:r>
            <a:r>
              <a:rPr spc="100" dirty="0"/>
              <a:t>rsus</a:t>
            </a:r>
            <a:r>
              <a:rPr spc="75" dirty="0"/>
              <a:t> </a:t>
            </a:r>
            <a:r>
              <a:rPr spc="160" dirty="0"/>
              <a:t>J</a:t>
            </a:r>
            <a:r>
              <a:rPr spc="-15" dirty="0"/>
              <a:t>a</a:t>
            </a:r>
            <a:r>
              <a:rPr spc="204" dirty="0"/>
              <a:t>v</a:t>
            </a:r>
            <a:r>
              <a:rPr spc="55" dirty="0"/>
              <a:t>a</a:t>
            </a:r>
            <a:r>
              <a:rPr spc="70" dirty="0"/>
              <a:t>S</a:t>
            </a:r>
            <a:r>
              <a:rPr spc="45" dirty="0"/>
              <a:t>c</a:t>
            </a:r>
            <a:r>
              <a:rPr spc="155" dirty="0"/>
              <a:t>ri</a:t>
            </a:r>
            <a:r>
              <a:rPr spc="405" dirty="0"/>
              <a:t>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3256" y="3147749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29" y="3147749"/>
            <a:ext cx="55048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685" algn="l"/>
              </a:tabLst>
            </a:pPr>
            <a:r>
              <a:rPr sz="2400" spc="18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CreateCustomerID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spc="-130" dirty="0">
                <a:solidFill>
                  <a:schemeClr val="accent2"/>
                </a:solidFill>
                <a:latin typeface="Arial Unicode MS"/>
                <a:cs typeface="Arial Unicode MS"/>
              </a:rPr>
              <a:t>ame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6269" y="3147749"/>
            <a:ext cx="22186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</a:tabLst>
            </a:pP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id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400" spc="69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9139" y="3147749"/>
            <a:ext cx="1487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spc="420" dirty="0">
                <a:solidFill>
                  <a:schemeClr val="accent2"/>
                </a:solidFill>
                <a:latin typeface="Arial Unicode MS"/>
                <a:cs typeface="Arial Unicode MS"/>
              </a:rPr>
              <a:t>strin</a:t>
            </a:r>
            <a:r>
              <a:rPr sz="2400" spc="62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255" y="3742097"/>
            <a:ext cx="3716654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>
              <a:lnSpc>
                <a:spcPct val="100000"/>
              </a:lnSpc>
              <a:tabLst>
                <a:tab pos="1877695" algn="l"/>
                <a:tab pos="2790825" algn="l"/>
                <a:tab pos="3154680" algn="l"/>
              </a:tabLst>
            </a:pP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400" spc="49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-85" dirty="0">
                <a:solidFill>
                  <a:schemeClr val="accent2"/>
                </a:solidFill>
                <a:latin typeface="Arial Unicode MS"/>
                <a:cs typeface="Arial Unicode MS"/>
              </a:rPr>
              <a:t>nam</a:t>
            </a:r>
            <a:r>
              <a:rPr sz="2400" spc="-7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id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ct val="100000"/>
              </a:lnSpc>
            </a:pPr>
            <a:r>
              <a:rPr spc="-45" dirty="0"/>
              <a:t>P</a:t>
            </a:r>
            <a:r>
              <a:rPr spc="175" dirty="0"/>
              <a:t>a</a:t>
            </a:r>
            <a:r>
              <a:rPr spc="20" dirty="0"/>
              <a:t>r</a:t>
            </a:r>
            <a:r>
              <a:rPr spc="275" dirty="0"/>
              <a:t>ame</a:t>
            </a:r>
            <a:r>
              <a:rPr spc="70" dirty="0"/>
              <a:t>t</a:t>
            </a:r>
            <a:r>
              <a:rPr spc="195" dirty="0"/>
              <a:t>e</a:t>
            </a:r>
            <a:r>
              <a:rPr spc="114" dirty="0"/>
              <a:t>r</a:t>
            </a:r>
            <a:r>
              <a:rPr spc="55" dirty="0"/>
              <a:t> </a:t>
            </a:r>
            <a:r>
              <a:rPr spc="-235" dirty="0"/>
              <a:t>T</a:t>
            </a:r>
            <a:r>
              <a:rPr spc="315" dirty="0"/>
              <a:t>y</a:t>
            </a:r>
            <a:r>
              <a:rPr spc="360" dirty="0"/>
              <a:t>p</a:t>
            </a:r>
            <a:r>
              <a:rPr spc="35" dirty="0"/>
              <a:t>es</a:t>
            </a:r>
            <a:r>
              <a:rPr spc="75" dirty="0"/>
              <a:t> </a:t>
            </a:r>
            <a:r>
              <a:rPr spc="114" dirty="0"/>
              <a:t>a</a:t>
            </a:r>
            <a:r>
              <a:rPr spc="120" dirty="0"/>
              <a:t>n</a:t>
            </a:r>
            <a:r>
              <a:rPr spc="360" dirty="0"/>
              <a:t>d</a:t>
            </a:r>
            <a:r>
              <a:rPr spc="75" dirty="0"/>
              <a:t> </a:t>
            </a:r>
            <a:r>
              <a:rPr spc="-35" dirty="0"/>
              <a:t>R</a:t>
            </a:r>
            <a:r>
              <a:rPr spc="335" dirty="0"/>
              <a:t>e</a:t>
            </a:r>
            <a:r>
              <a:rPr spc="170" dirty="0"/>
              <a:t>t</a:t>
            </a:r>
            <a:r>
              <a:rPr spc="200" dirty="0"/>
              <a:t>u</a:t>
            </a:r>
            <a:r>
              <a:rPr spc="235" dirty="0"/>
              <a:t>r</a:t>
            </a:r>
            <a:r>
              <a:rPr spc="200" dirty="0"/>
              <a:t>n</a:t>
            </a:r>
            <a:r>
              <a:rPr spc="80" dirty="0"/>
              <a:t> </a:t>
            </a:r>
            <a:r>
              <a:rPr spc="-235" dirty="0"/>
              <a:t>T</a:t>
            </a:r>
            <a:r>
              <a:rPr spc="315" dirty="0"/>
              <a:t>y</a:t>
            </a:r>
            <a:r>
              <a:rPr spc="360" dirty="0"/>
              <a:t>p</a:t>
            </a:r>
            <a:r>
              <a:rPr spc="30" dirty="0"/>
              <a:t>es</a:t>
            </a:r>
          </a:p>
        </p:txBody>
      </p:sp>
      <p:sp>
        <p:nvSpPr>
          <p:cNvPr id="10" name="object 10"/>
          <p:cNvSpPr/>
          <p:nvPr/>
        </p:nvSpPr>
        <p:spPr>
          <a:xfrm>
            <a:off x="6629400" y="1981200"/>
            <a:ext cx="559435" cy="1102360"/>
          </a:xfrm>
          <a:custGeom>
            <a:avLst/>
            <a:gdLst/>
            <a:ahLst/>
            <a:cxnLst/>
            <a:rect l="l" t="t" r="r" b="b"/>
            <a:pathLst>
              <a:path w="559434" h="1102360">
                <a:moveTo>
                  <a:pt x="559307" y="822197"/>
                </a:moveTo>
                <a:lnTo>
                  <a:pt x="0" y="822197"/>
                </a:lnTo>
                <a:lnTo>
                  <a:pt x="279653" y="1101851"/>
                </a:lnTo>
                <a:lnTo>
                  <a:pt x="559307" y="822197"/>
                </a:lnTo>
                <a:close/>
              </a:path>
              <a:path w="559434" h="1102360">
                <a:moveTo>
                  <a:pt x="419496" y="0"/>
                </a:moveTo>
                <a:lnTo>
                  <a:pt x="139842" y="0"/>
                </a:lnTo>
                <a:lnTo>
                  <a:pt x="139842" y="822197"/>
                </a:lnTo>
                <a:lnTo>
                  <a:pt x="419496" y="822197"/>
                </a:lnTo>
                <a:lnTo>
                  <a:pt x="41949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4628" y="1981200"/>
            <a:ext cx="559435" cy="1102360"/>
          </a:xfrm>
          <a:custGeom>
            <a:avLst/>
            <a:gdLst/>
            <a:ahLst/>
            <a:cxnLst/>
            <a:rect l="l" t="t" r="r" b="b"/>
            <a:pathLst>
              <a:path w="559434" h="1102360">
                <a:moveTo>
                  <a:pt x="559307" y="822197"/>
                </a:moveTo>
                <a:lnTo>
                  <a:pt x="0" y="822197"/>
                </a:lnTo>
                <a:lnTo>
                  <a:pt x="279653" y="1101851"/>
                </a:lnTo>
                <a:lnTo>
                  <a:pt x="559307" y="822197"/>
                </a:lnTo>
                <a:close/>
              </a:path>
              <a:path w="559434" h="1102360">
                <a:moveTo>
                  <a:pt x="419496" y="0"/>
                </a:moveTo>
                <a:lnTo>
                  <a:pt x="139842" y="0"/>
                </a:lnTo>
                <a:lnTo>
                  <a:pt x="139842" y="822197"/>
                </a:lnTo>
                <a:lnTo>
                  <a:pt x="419496" y="822197"/>
                </a:lnTo>
                <a:lnTo>
                  <a:pt x="41949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04931" y="1981200"/>
            <a:ext cx="558165" cy="1102360"/>
          </a:xfrm>
          <a:custGeom>
            <a:avLst/>
            <a:gdLst/>
            <a:ahLst/>
            <a:cxnLst/>
            <a:rect l="l" t="t" r="r" b="b"/>
            <a:pathLst>
              <a:path w="558165" h="1102360">
                <a:moveTo>
                  <a:pt x="557783" y="822959"/>
                </a:moveTo>
                <a:lnTo>
                  <a:pt x="0" y="822959"/>
                </a:lnTo>
                <a:lnTo>
                  <a:pt x="278891" y="1101851"/>
                </a:lnTo>
                <a:lnTo>
                  <a:pt x="557783" y="822959"/>
                </a:lnTo>
                <a:close/>
              </a:path>
              <a:path w="558165" h="1102360">
                <a:moveTo>
                  <a:pt x="418337" y="0"/>
                </a:moveTo>
                <a:lnTo>
                  <a:pt x="139445" y="0"/>
                </a:lnTo>
                <a:lnTo>
                  <a:pt x="139445" y="822959"/>
                </a:lnTo>
                <a:lnTo>
                  <a:pt x="418337" y="822959"/>
                </a:lnTo>
                <a:lnTo>
                  <a:pt x="4183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544" y="997247"/>
            <a:ext cx="6860540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 marR="5080" indent="-585470">
              <a:lnSpc>
                <a:spcPts val="4200"/>
              </a:lnSpc>
              <a:tabLst>
                <a:tab pos="621665" algn="l"/>
                <a:tab pos="1231265" algn="l"/>
                <a:tab pos="1536065" algn="l"/>
                <a:tab pos="1664335" algn="l"/>
                <a:tab pos="3493135" algn="l"/>
                <a:tab pos="4102735" algn="l"/>
                <a:tab pos="5322570" algn="l"/>
                <a:tab pos="6261100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	</a:t>
            </a: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ar</a:t>
            </a:r>
            <a:r>
              <a:rPr sz="20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20" dirty="0">
                <a:solidFill>
                  <a:schemeClr val="accent2"/>
                </a:solidFill>
                <a:latin typeface="Arial Unicode MS"/>
                <a:cs typeface="Arial Unicode MS"/>
              </a:rPr>
              <a:t>allBooks.f</a:t>
            </a:r>
            <a:r>
              <a:rPr sz="2000" spc="545" dirty="0">
                <a:solidFill>
                  <a:schemeClr val="accent2"/>
                </a:solidFill>
                <a:latin typeface="Arial Unicode MS"/>
                <a:cs typeface="Arial Unicode MS"/>
              </a:rPr>
              <a:t>ilter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book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spc="40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000" spc="42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	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book.autho</a:t>
            </a:r>
            <a:r>
              <a:rPr sz="2000" spc="16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20" dirty="0">
                <a:solidFill>
                  <a:schemeClr val="accent2"/>
                </a:solidFill>
                <a:latin typeface="Arial Unicode MS"/>
                <a:cs typeface="Arial Unicode MS"/>
              </a:rPr>
              <a:t>'Herma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Melville'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})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544" y="3131039"/>
            <a:ext cx="45986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  <a:tab pos="1536065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ar</a:t>
            </a:r>
            <a:r>
              <a:rPr sz="20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20" dirty="0">
                <a:solidFill>
                  <a:schemeClr val="accent2"/>
                </a:solidFill>
                <a:latin typeface="Arial Unicode MS"/>
                <a:cs typeface="Arial Unicode MS"/>
              </a:rPr>
              <a:t>allBooks.f</a:t>
            </a:r>
            <a:r>
              <a:rPr sz="2000" spc="545" dirty="0">
                <a:solidFill>
                  <a:schemeClr val="accent2"/>
                </a:solidFill>
                <a:latin typeface="Arial Unicode MS"/>
                <a:cs typeface="Arial Unicode MS"/>
              </a:rPr>
              <a:t>ilter</a:t>
            </a:r>
            <a:r>
              <a:rPr sz="2000" spc="195" dirty="0">
                <a:solidFill>
                  <a:schemeClr val="accent2"/>
                </a:solidFill>
                <a:latin typeface="Arial Unicode MS"/>
                <a:cs typeface="Arial Unicode MS"/>
              </a:rPr>
              <a:t>(book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938" y="3131039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35" dirty="0">
                <a:solidFill>
                  <a:schemeClr val="accent2"/>
                </a:solidFill>
                <a:latin typeface="Arial Unicode MS"/>
                <a:cs typeface="Arial Unicode MS"/>
              </a:rPr>
              <a:t>book.author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3977" y="3131039"/>
            <a:ext cx="1702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20" dirty="0">
                <a:solidFill>
                  <a:schemeClr val="accent2"/>
                </a:solidFill>
                <a:latin typeface="Arial Unicode MS"/>
                <a:cs typeface="Arial Unicode MS"/>
              </a:rPr>
              <a:t>'Herman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118" y="3131039"/>
            <a:ext cx="1701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Melville'</a:t>
            </a:r>
            <a:r>
              <a:rPr sz="20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7" y="4116321"/>
            <a:ext cx="83502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40" dirty="0">
                <a:solidFill>
                  <a:srgbClr val="3E3E3E"/>
                </a:solidFill>
                <a:latin typeface="Arial"/>
                <a:cs typeface="Arial"/>
              </a:rPr>
              <a:t>Ar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21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3600" spc="490" dirty="0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un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3600" spc="260" dirty="0">
                <a:solidFill>
                  <a:srgbClr val="3E3E3E"/>
                </a:solidFill>
                <a:latin typeface="Arial"/>
                <a:cs typeface="Arial"/>
              </a:rPr>
              <a:t>ti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ons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Concise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syntax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for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Lucida Sans"/>
                <a:cs typeface="Lucida Sans"/>
              </a:rPr>
              <a:t>anonymous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functions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0" dirty="0">
                <a:solidFill>
                  <a:srgbClr val="3E3E3E"/>
                </a:solidFill>
                <a:latin typeface="Lucida Sans"/>
                <a:cs typeface="Lucida Sans"/>
              </a:rPr>
              <a:t>“this”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Lucida Sans"/>
                <a:cs typeface="Lucida Sans"/>
              </a:rPr>
              <a:t>is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captured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function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creation</a:t>
            </a:r>
            <a:r>
              <a:rPr sz="2400" spc="-11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–</a:t>
            </a:r>
            <a:r>
              <a:rPr sz="2400" spc="-3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o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Lucida Sans"/>
                <a:cs typeface="Lucida Sans"/>
              </a:rPr>
              <a:t>i</a:t>
            </a:r>
            <a:r>
              <a:rPr sz="2400" spc="-65" dirty="0">
                <a:solidFill>
                  <a:srgbClr val="3E3E3E"/>
                </a:solidFill>
                <a:latin typeface="Lucida Sans"/>
                <a:cs typeface="Lucida Sans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v</a:t>
            </a:r>
            <a:r>
              <a:rPr sz="2400" spc="114" dirty="0">
                <a:solidFill>
                  <a:srgbClr val="3E3E3E"/>
                </a:solidFill>
                <a:latin typeface="Lucida Sans"/>
                <a:cs typeface="Lucida Sans"/>
              </a:rPr>
              <a:t>oc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</a:t>
            </a:r>
            <a:r>
              <a:rPr sz="2400" spc="-20" dirty="0">
                <a:solidFill>
                  <a:srgbClr val="3E3E3E"/>
                </a:solidFill>
                <a:latin typeface="Lucida Sans"/>
                <a:cs typeface="Lucida Sans"/>
              </a:rPr>
              <a:t>i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8193" y="186141"/>
            <a:ext cx="720090" cy="734695"/>
          </a:xfrm>
          <a:custGeom>
            <a:avLst/>
            <a:gdLst/>
            <a:ahLst/>
            <a:cxnLst/>
            <a:rect l="l" t="t" r="r" b="b"/>
            <a:pathLst>
              <a:path w="720089" h="734694">
                <a:moveTo>
                  <a:pt x="152217" y="0"/>
                </a:moveTo>
                <a:lnTo>
                  <a:pt x="0" y="147096"/>
                </a:lnTo>
                <a:lnTo>
                  <a:pt x="491368" y="655472"/>
                </a:lnTo>
                <a:lnTo>
                  <a:pt x="415259" y="729051"/>
                </a:lnTo>
                <a:lnTo>
                  <a:pt x="714573" y="734141"/>
                </a:lnTo>
                <a:lnTo>
                  <a:pt x="718412" y="508375"/>
                </a:lnTo>
                <a:lnTo>
                  <a:pt x="643554" y="508375"/>
                </a:lnTo>
                <a:lnTo>
                  <a:pt x="152217" y="0"/>
                </a:lnTo>
                <a:close/>
              </a:path>
              <a:path w="720089" h="734694">
                <a:moveTo>
                  <a:pt x="719663" y="434827"/>
                </a:moveTo>
                <a:lnTo>
                  <a:pt x="643554" y="508375"/>
                </a:lnTo>
                <a:lnTo>
                  <a:pt x="718412" y="508375"/>
                </a:lnTo>
                <a:lnTo>
                  <a:pt x="719663" y="43482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3210" y="354665"/>
            <a:ext cx="811530" cy="668020"/>
          </a:xfrm>
          <a:custGeom>
            <a:avLst/>
            <a:gdLst/>
            <a:ahLst/>
            <a:cxnLst/>
            <a:rect l="l" t="t" r="r" b="b"/>
            <a:pathLst>
              <a:path w="811529" h="668019">
                <a:moveTo>
                  <a:pt x="50566" y="321929"/>
                </a:moveTo>
                <a:lnTo>
                  <a:pt x="0" y="616976"/>
                </a:lnTo>
                <a:lnTo>
                  <a:pt x="295046" y="667542"/>
                </a:lnTo>
                <a:lnTo>
                  <a:pt x="233933" y="581131"/>
                </a:lnTo>
                <a:lnTo>
                  <a:pt x="478178" y="408340"/>
                </a:lnTo>
                <a:lnTo>
                  <a:pt x="111678" y="408340"/>
                </a:lnTo>
                <a:lnTo>
                  <a:pt x="50566" y="321929"/>
                </a:lnTo>
                <a:close/>
              </a:path>
              <a:path w="811529" h="668019">
                <a:moveTo>
                  <a:pt x="688878" y="0"/>
                </a:moveTo>
                <a:lnTo>
                  <a:pt x="111678" y="408340"/>
                </a:lnTo>
                <a:lnTo>
                  <a:pt x="478178" y="408340"/>
                </a:lnTo>
                <a:lnTo>
                  <a:pt x="811133" y="172791"/>
                </a:lnTo>
                <a:lnTo>
                  <a:pt x="6888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1932" y="1877568"/>
            <a:ext cx="424180" cy="919480"/>
          </a:xfrm>
          <a:custGeom>
            <a:avLst/>
            <a:gdLst/>
            <a:ahLst/>
            <a:cxnLst/>
            <a:rect l="l" t="t" r="r" b="b"/>
            <a:pathLst>
              <a:path w="424180" h="919480">
                <a:moveTo>
                  <a:pt x="317753" y="211835"/>
                </a:moveTo>
                <a:lnTo>
                  <a:pt x="105917" y="211835"/>
                </a:lnTo>
                <a:lnTo>
                  <a:pt x="105917" y="918971"/>
                </a:lnTo>
                <a:lnTo>
                  <a:pt x="317753" y="918971"/>
                </a:lnTo>
                <a:lnTo>
                  <a:pt x="317753" y="211835"/>
                </a:lnTo>
                <a:close/>
              </a:path>
              <a:path w="424180" h="919480">
                <a:moveTo>
                  <a:pt x="211835" y="0"/>
                </a:moveTo>
                <a:lnTo>
                  <a:pt x="0" y="211835"/>
                </a:lnTo>
                <a:lnTo>
                  <a:pt x="423671" y="211835"/>
                </a:lnTo>
                <a:lnTo>
                  <a:pt x="2118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1932" y="2183892"/>
            <a:ext cx="424180" cy="919480"/>
          </a:xfrm>
          <a:custGeom>
            <a:avLst/>
            <a:gdLst/>
            <a:ahLst/>
            <a:cxnLst/>
            <a:rect l="l" t="t" r="r" b="b"/>
            <a:pathLst>
              <a:path w="424179" h="919480">
                <a:moveTo>
                  <a:pt x="423671" y="707135"/>
                </a:moveTo>
                <a:lnTo>
                  <a:pt x="0" y="707135"/>
                </a:lnTo>
                <a:lnTo>
                  <a:pt x="211835" y="918971"/>
                </a:lnTo>
                <a:lnTo>
                  <a:pt x="423671" y="707135"/>
                </a:lnTo>
                <a:close/>
              </a:path>
              <a:path w="424179" h="919480">
                <a:moveTo>
                  <a:pt x="317753" y="0"/>
                </a:moveTo>
                <a:lnTo>
                  <a:pt x="105917" y="0"/>
                </a:lnTo>
                <a:lnTo>
                  <a:pt x="105917" y="707135"/>
                </a:lnTo>
                <a:lnTo>
                  <a:pt x="317753" y="707135"/>
                </a:lnTo>
                <a:lnTo>
                  <a:pt x="31775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15" y="2163578"/>
            <a:ext cx="5969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0" algn="l"/>
                <a:tab pos="3365500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'Done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7756" y="2163578"/>
            <a:ext cx="1855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reading!'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1060">
              <a:lnSpc>
                <a:spcPct val="100000"/>
              </a:lnSpc>
            </a:pPr>
            <a:r>
              <a:rPr spc="340" dirty="0"/>
              <a:t>Ar</a:t>
            </a:r>
            <a:r>
              <a:rPr spc="140" dirty="0"/>
              <a:t>r</a:t>
            </a:r>
            <a:r>
              <a:rPr spc="215" dirty="0"/>
              <a:t>o</a:t>
            </a:r>
            <a:r>
              <a:rPr spc="490" dirty="0"/>
              <a:t>w</a:t>
            </a:r>
            <a:r>
              <a:rPr spc="6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-170" dirty="0"/>
              <a:t>S</a:t>
            </a:r>
            <a:r>
              <a:rPr spc="300" dirty="0"/>
              <a:t>y</a:t>
            </a:r>
            <a:r>
              <a:rPr spc="210" dirty="0"/>
              <a:t>nt</a:t>
            </a:r>
            <a:r>
              <a:rPr spc="275" dirty="0"/>
              <a:t>a</a:t>
            </a:r>
            <a:r>
              <a:rPr spc="250" dirty="0"/>
              <a:t>x</a:t>
            </a:r>
          </a:p>
        </p:txBody>
      </p:sp>
      <p:sp>
        <p:nvSpPr>
          <p:cNvPr id="5" name="object 5"/>
          <p:cNvSpPr/>
          <p:nvPr/>
        </p:nvSpPr>
        <p:spPr>
          <a:xfrm>
            <a:off x="2917782" y="2549652"/>
            <a:ext cx="495300" cy="927100"/>
          </a:xfrm>
          <a:custGeom>
            <a:avLst/>
            <a:gdLst/>
            <a:ahLst/>
            <a:cxnLst/>
            <a:rect l="l" t="t" r="r" b="b"/>
            <a:pathLst>
              <a:path w="495300" h="927100">
                <a:moveTo>
                  <a:pt x="371490" y="247649"/>
                </a:moveTo>
                <a:lnTo>
                  <a:pt x="123824" y="247649"/>
                </a:lnTo>
                <a:lnTo>
                  <a:pt x="123824" y="926591"/>
                </a:lnTo>
                <a:lnTo>
                  <a:pt x="371490" y="926591"/>
                </a:lnTo>
                <a:lnTo>
                  <a:pt x="371490" y="247649"/>
                </a:lnTo>
                <a:close/>
              </a:path>
              <a:path w="495300" h="927100">
                <a:moveTo>
                  <a:pt x="247649" y="0"/>
                </a:moveTo>
                <a:lnTo>
                  <a:pt x="0" y="24764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1515" y="2163578"/>
            <a:ext cx="5969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0" algn="l"/>
                <a:tab pos="3365500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'Done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7756" y="2163578"/>
            <a:ext cx="1855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reading!'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19" y="2697027"/>
            <a:ext cx="6885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6135" algn="l"/>
                <a:tab pos="3823335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(titl</a:t>
            </a:r>
            <a:r>
              <a:rPr sz="2000" spc="100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95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console.log(title))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1060">
              <a:lnSpc>
                <a:spcPct val="100000"/>
              </a:lnSpc>
            </a:pPr>
            <a:r>
              <a:rPr spc="340" dirty="0"/>
              <a:t>Ar</a:t>
            </a:r>
            <a:r>
              <a:rPr spc="140" dirty="0"/>
              <a:t>r</a:t>
            </a:r>
            <a:r>
              <a:rPr spc="215" dirty="0"/>
              <a:t>o</a:t>
            </a:r>
            <a:r>
              <a:rPr spc="490" dirty="0"/>
              <a:t>w</a:t>
            </a:r>
            <a:r>
              <a:rPr spc="6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-170" dirty="0"/>
              <a:t>S</a:t>
            </a:r>
            <a:r>
              <a:rPr spc="300" dirty="0"/>
              <a:t>y</a:t>
            </a:r>
            <a:r>
              <a:rPr spc="210" dirty="0"/>
              <a:t>nt</a:t>
            </a:r>
            <a:r>
              <a:rPr spc="275" dirty="0"/>
              <a:t>a</a:t>
            </a:r>
            <a:r>
              <a:rPr spc="250" dirty="0"/>
              <a:t>x</a:t>
            </a:r>
          </a:p>
        </p:txBody>
      </p:sp>
      <p:sp>
        <p:nvSpPr>
          <p:cNvPr id="8" name="object 8"/>
          <p:cNvSpPr/>
          <p:nvPr/>
        </p:nvSpPr>
        <p:spPr>
          <a:xfrm>
            <a:off x="3160097" y="3025140"/>
            <a:ext cx="495300" cy="928369"/>
          </a:xfrm>
          <a:custGeom>
            <a:avLst/>
            <a:gdLst/>
            <a:ahLst/>
            <a:cxnLst/>
            <a:rect l="l" t="t" r="r" b="b"/>
            <a:pathLst>
              <a:path w="495300" h="928370">
                <a:moveTo>
                  <a:pt x="371490" y="247649"/>
                </a:moveTo>
                <a:lnTo>
                  <a:pt x="123840" y="247649"/>
                </a:lnTo>
                <a:lnTo>
                  <a:pt x="123840" y="928115"/>
                </a:lnTo>
                <a:lnTo>
                  <a:pt x="371490" y="928115"/>
                </a:lnTo>
                <a:lnTo>
                  <a:pt x="371490" y="247649"/>
                </a:lnTo>
                <a:close/>
              </a:path>
              <a:path w="495300" h="928370">
                <a:moveTo>
                  <a:pt x="247649" y="0"/>
                </a:moveTo>
                <a:lnTo>
                  <a:pt x="0" y="24764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3049" y="2163578"/>
            <a:ext cx="59696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0" algn="l"/>
                <a:tab pos="3365500" algn="l"/>
              </a:tabLst>
            </a:pPr>
            <a:r>
              <a:rPr sz="2000" spc="150" dirty="0">
                <a:solidFill>
                  <a:srgbClr val="FFFFFF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rgbClr val="FFFFFF"/>
                </a:solidFill>
                <a:latin typeface="Arial Unicode MS"/>
                <a:cs typeface="Arial Unicode MS"/>
              </a:rPr>
              <a:t>orEach</a:t>
            </a:r>
            <a:r>
              <a:rPr sz="2000" spc="520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525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FFFFFF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rgbClr val="FFFFFF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160" dirty="0">
                <a:solidFill>
                  <a:srgbClr val="F69C7E"/>
                </a:solidFill>
                <a:latin typeface="Arial Unicode MS"/>
                <a:cs typeface="Arial Unicode MS"/>
              </a:rPr>
              <a:t>'Done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9290" y="2163578"/>
            <a:ext cx="1855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solidFill>
                  <a:srgbClr val="F69C7E"/>
                </a:solidFill>
                <a:latin typeface="Arial Unicode MS"/>
                <a:cs typeface="Arial Unicode MS"/>
              </a:rPr>
              <a:t>reading!'</a:t>
            </a:r>
            <a:r>
              <a:rPr sz="2000" spc="525" dirty="0">
                <a:solidFill>
                  <a:srgbClr val="FFFFFF"/>
                </a:solidFill>
                <a:latin typeface="Arial Unicode MS"/>
                <a:cs typeface="Arial Unicode MS"/>
              </a:rPr>
              <a:t>))</a:t>
            </a:r>
            <a:r>
              <a:rPr sz="2000" spc="645" dirty="0">
                <a:solidFill>
                  <a:srgbClr val="FFFFFF"/>
                </a:solidFill>
                <a:latin typeface="Arial Unicode MS"/>
                <a:cs typeface="Arial Unicode MS"/>
              </a:rPr>
              <a:t>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041" y="2697027"/>
            <a:ext cx="8255634" cy="81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  <a:tabLst>
                <a:tab pos="3366135" algn="l"/>
                <a:tab pos="3669665" algn="l"/>
                <a:tab pos="3823335" algn="l"/>
                <a:tab pos="4431665" algn="l"/>
                <a:tab pos="5194300" algn="l"/>
                <a:tab pos="5651500" algn="l"/>
                <a:tab pos="8089265" algn="l"/>
              </a:tabLst>
            </a:pPr>
            <a:r>
              <a:rPr sz="2000" spc="150" dirty="0">
                <a:solidFill>
                  <a:srgbClr val="FFFFFF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rgbClr val="FFFFFF"/>
                </a:solidFill>
                <a:latin typeface="Arial Unicode MS"/>
                <a:cs typeface="Arial Unicode MS"/>
              </a:rPr>
              <a:t>orEach</a:t>
            </a:r>
            <a:r>
              <a:rPr sz="2000" spc="470" dirty="0">
                <a:solidFill>
                  <a:srgbClr val="FFFFFF"/>
                </a:solidFill>
                <a:latin typeface="Arial Unicode MS"/>
                <a:cs typeface="Arial Unicode MS"/>
              </a:rPr>
              <a:t>(titl</a:t>
            </a:r>
            <a:r>
              <a:rPr sz="2000" spc="10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FFFFFF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405" dirty="0">
                <a:solidFill>
                  <a:srgbClr val="FFFFFF"/>
                </a:solidFill>
                <a:latin typeface="Arial Unicode MS"/>
                <a:cs typeface="Arial Unicode MS"/>
              </a:rPr>
              <a:t>console.log(title));</a:t>
            </a:r>
            <a:r>
              <a:rPr sz="20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Arial Unicode MS"/>
                <a:cs typeface="Arial Unicode MS"/>
              </a:rPr>
              <a:t>myBooks.f</a:t>
            </a:r>
            <a:r>
              <a:rPr sz="2000" spc="390" dirty="0">
                <a:solidFill>
                  <a:srgbClr val="FFFFFF"/>
                </a:solidFill>
                <a:latin typeface="Arial Unicode MS"/>
                <a:cs typeface="Arial Unicode MS"/>
              </a:rPr>
              <a:t>orEach((title</a:t>
            </a:r>
            <a:r>
              <a:rPr sz="2000" spc="26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455" dirty="0">
                <a:solidFill>
                  <a:srgbClr val="FFFFFF"/>
                </a:solidFill>
                <a:latin typeface="Arial Unicode MS"/>
                <a:cs typeface="Arial Unicode MS"/>
              </a:rPr>
              <a:t>idx</a:t>
            </a:r>
            <a:r>
              <a:rPr sz="2000" spc="300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rgbClr val="FFFFFF"/>
                </a:solidFill>
                <a:latin typeface="Arial Unicode MS"/>
                <a:cs typeface="Arial Unicode MS"/>
              </a:rPr>
              <a:t>arr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FFFFFF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rgbClr val="FFFFFF"/>
                </a:solidFill>
                <a:latin typeface="Arial Unicode MS"/>
                <a:cs typeface="Arial Unicode MS"/>
              </a:rPr>
              <a:t>console.log</a:t>
            </a:r>
            <a:r>
              <a:rPr sz="2000" spc="515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310" dirty="0">
                <a:solidFill>
                  <a:srgbClr val="FFFFFF"/>
                </a:solidFill>
                <a:latin typeface="Arial Unicode MS"/>
                <a:cs typeface="Arial Unicode MS"/>
              </a:rPr>
              <a:t>id</a:t>
            </a:r>
            <a:r>
              <a:rPr sz="2000" spc="409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+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015" y="3230468"/>
            <a:ext cx="2465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622300" algn="l"/>
                <a:tab pos="927100" algn="l"/>
                <a:tab pos="1231900" algn="l"/>
              </a:tabLst>
            </a:pPr>
            <a:r>
              <a:rPr sz="2000" spc="815" dirty="0">
                <a:solidFill>
                  <a:srgbClr val="F69C7E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rgbClr val="F69C7E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rgbClr val="F69C7E"/>
                </a:solidFill>
                <a:latin typeface="Arial Unicode MS"/>
                <a:cs typeface="Arial Unicode MS"/>
              </a:rPr>
              <a:t>-</a:t>
            </a:r>
            <a:r>
              <a:rPr sz="2000" spc="530" dirty="0">
                <a:solidFill>
                  <a:srgbClr val="F69C7E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rgbClr val="F69C7E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rgbClr val="F69C7E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+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60" dirty="0">
                <a:solidFill>
                  <a:srgbClr val="FFFFFF"/>
                </a:solidFill>
                <a:latin typeface="Arial Unicode MS"/>
                <a:cs typeface="Arial Unicode MS"/>
              </a:rPr>
              <a:t>title))</a:t>
            </a:r>
            <a:r>
              <a:rPr sz="2000" spc="645" dirty="0">
                <a:solidFill>
                  <a:srgbClr val="FFFFFF"/>
                </a:solidFill>
                <a:latin typeface="Arial Unicode MS"/>
                <a:cs typeface="Arial Unicode MS"/>
              </a:rPr>
              <a:t>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1060">
              <a:lnSpc>
                <a:spcPct val="100000"/>
              </a:lnSpc>
            </a:pPr>
            <a:r>
              <a:rPr spc="340" dirty="0"/>
              <a:t>Ar</a:t>
            </a:r>
            <a:r>
              <a:rPr spc="140" dirty="0"/>
              <a:t>r</a:t>
            </a:r>
            <a:r>
              <a:rPr spc="215" dirty="0"/>
              <a:t>o</a:t>
            </a:r>
            <a:r>
              <a:rPr spc="490" dirty="0"/>
              <a:t>w</a:t>
            </a:r>
            <a:r>
              <a:rPr spc="6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-170" dirty="0"/>
              <a:t>S</a:t>
            </a:r>
            <a:r>
              <a:rPr spc="300" dirty="0"/>
              <a:t>y</a:t>
            </a:r>
            <a:r>
              <a:rPr spc="210" dirty="0"/>
              <a:t>nt</a:t>
            </a:r>
            <a:r>
              <a:rPr spc="275" dirty="0"/>
              <a:t>a</a:t>
            </a:r>
            <a:r>
              <a:rPr spc="250" dirty="0"/>
              <a:t>x</a:t>
            </a:r>
          </a:p>
        </p:txBody>
      </p:sp>
      <p:sp>
        <p:nvSpPr>
          <p:cNvPr id="9" name="object 9"/>
          <p:cNvSpPr/>
          <p:nvPr/>
        </p:nvSpPr>
        <p:spPr>
          <a:xfrm>
            <a:off x="4069079" y="3718560"/>
            <a:ext cx="495300" cy="928369"/>
          </a:xfrm>
          <a:custGeom>
            <a:avLst/>
            <a:gdLst/>
            <a:ahLst/>
            <a:cxnLst/>
            <a:rect l="l" t="t" r="r" b="b"/>
            <a:pathLst>
              <a:path w="495300" h="928370">
                <a:moveTo>
                  <a:pt x="371490" y="247649"/>
                </a:moveTo>
                <a:lnTo>
                  <a:pt x="123840" y="247649"/>
                </a:lnTo>
                <a:lnTo>
                  <a:pt x="123840" y="928115"/>
                </a:lnTo>
                <a:lnTo>
                  <a:pt x="371490" y="928115"/>
                </a:lnTo>
                <a:lnTo>
                  <a:pt x="371490" y="247649"/>
                </a:lnTo>
                <a:close/>
              </a:path>
              <a:path w="495300" h="928370">
                <a:moveTo>
                  <a:pt x="247649" y="0"/>
                </a:moveTo>
                <a:lnTo>
                  <a:pt x="0" y="24764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561515" y="2163578"/>
            <a:ext cx="5969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0" algn="l"/>
                <a:tab pos="3365500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'Done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6657756" y="2163578"/>
            <a:ext cx="1855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reading!'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561507" y="2697027"/>
            <a:ext cx="8255634" cy="100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  <a:tabLst>
                <a:tab pos="3366135" algn="l"/>
                <a:tab pos="3669665" algn="l"/>
                <a:tab pos="3823335" algn="l"/>
                <a:tab pos="4431665" algn="l"/>
                <a:tab pos="5194300" algn="l"/>
                <a:tab pos="5651500" algn="l"/>
                <a:tab pos="8089265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(titl</a:t>
            </a:r>
            <a:r>
              <a:rPr sz="2000" spc="100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05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console.log(title));</a:t>
            </a:r>
            <a:r>
              <a:rPr sz="2000" spc="254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orEach((title</a:t>
            </a:r>
            <a:r>
              <a:rPr sz="20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55" dirty="0">
                <a:solidFill>
                  <a:schemeClr val="accent2"/>
                </a:solidFill>
                <a:latin typeface="Arial Unicode MS"/>
                <a:cs typeface="Arial Unicode MS"/>
              </a:rPr>
              <a:t>idx</a:t>
            </a:r>
            <a:r>
              <a:rPr sz="20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arr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id</a:t>
            </a: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x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8943481" y="3230468"/>
            <a:ext cx="2465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622300" algn="l"/>
                <a:tab pos="927100" algn="l"/>
                <a:tab pos="1231900" algn="l"/>
              </a:tabLst>
            </a:pP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-</a:t>
            </a:r>
            <a:r>
              <a:rPr sz="2000" spc="53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60" dirty="0">
                <a:solidFill>
                  <a:schemeClr val="accent2"/>
                </a:solidFill>
                <a:latin typeface="Arial Unicode MS"/>
                <a:cs typeface="Arial Unicode MS"/>
              </a:rPr>
              <a:t>title))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8"/>
          <p:cNvSpPr txBox="1">
            <a:spLocks/>
          </p:cNvSpPr>
          <p:nvPr/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131060"/>
            <a:r>
              <a:rPr lang="en-IN" spc="340" smtClean="0"/>
              <a:t>Ar</a:t>
            </a:r>
            <a:r>
              <a:rPr lang="en-IN" spc="140" smtClean="0"/>
              <a:t>r</a:t>
            </a:r>
            <a:r>
              <a:rPr lang="en-IN" spc="215" smtClean="0"/>
              <a:t>o</a:t>
            </a:r>
            <a:r>
              <a:rPr lang="en-IN" spc="490" smtClean="0"/>
              <a:t>w</a:t>
            </a:r>
            <a:r>
              <a:rPr lang="en-IN" spc="60" smtClean="0"/>
              <a:t> </a:t>
            </a:r>
            <a:r>
              <a:rPr lang="en-IN" spc="150" smtClean="0"/>
              <a:t>F</a:t>
            </a:r>
            <a:r>
              <a:rPr lang="en-IN" spc="220" smtClean="0"/>
              <a:t>un</a:t>
            </a:r>
            <a:r>
              <a:rPr lang="en-IN" spc="190" smtClean="0"/>
              <a:t>c</a:t>
            </a:r>
            <a:r>
              <a:rPr lang="en-IN" spc="260" smtClean="0"/>
              <a:t>ti</a:t>
            </a:r>
            <a:r>
              <a:rPr lang="en-IN" spc="240" smtClean="0"/>
              <a:t>on</a:t>
            </a:r>
            <a:r>
              <a:rPr lang="en-IN" spc="75" smtClean="0"/>
              <a:t> </a:t>
            </a:r>
            <a:r>
              <a:rPr lang="en-IN" spc="-170" smtClean="0"/>
              <a:t>S</a:t>
            </a:r>
            <a:r>
              <a:rPr lang="en-IN" spc="300" smtClean="0"/>
              <a:t>y</a:t>
            </a:r>
            <a:r>
              <a:rPr lang="en-IN" spc="210" smtClean="0"/>
              <a:t>nt</a:t>
            </a:r>
            <a:r>
              <a:rPr lang="en-IN" spc="275" smtClean="0"/>
              <a:t>a</a:t>
            </a:r>
            <a:r>
              <a:rPr lang="en-IN" spc="250" smtClean="0"/>
              <a:t>x</a:t>
            </a:r>
            <a:endParaRPr lang="en-IN" spc="250" dirty="0"/>
          </a:p>
        </p:txBody>
      </p:sp>
      <p:sp>
        <p:nvSpPr>
          <p:cNvPr id="15" name="object 9"/>
          <p:cNvSpPr/>
          <p:nvPr/>
        </p:nvSpPr>
        <p:spPr>
          <a:xfrm>
            <a:off x="4077545" y="3718560"/>
            <a:ext cx="495300" cy="928369"/>
          </a:xfrm>
          <a:custGeom>
            <a:avLst/>
            <a:gdLst/>
            <a:ahLst/>
            <a:cxnLst/>
            <a:rect l="l" t="t" r="r" b="b"/>
            <a:pathLst>
              <a:path w="495300" h="928370">
                <a:moveTo>
                  <a:pt x="371490" y="247649"/>
                </a:moveTo>
                <a:lnTo>
                  <a:pt x="123840" y="247649"/>
                </a:lnTo>
                <a:lnTo>
                  <a:pt x="123840" y="928115"/>
                </a:lnTo>
                <a:lnTo>
                  <a:pt x="371490" y="928115"/>
                </a:lnTo>
                <a:lnTo>
                  <a:pt x="371490" y="247649"/>
                </a:lnTo>
                <a:close/>
              </a:path>
              <a:path w="495300" h="928370">
                <a:moveTo>
                  <a:pt x="247649" y="0"/>
                </a:moveTo>
                <a:lnTo>
                  <a:pt x="0" y="24764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3049" y="2163578"/>
            <a:ext cx="5969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0" algn="l"/>
                <a:tab pos="3365500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'Done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9290" y="2163578"/>
            <a:ext cx="1855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reading!'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041" y="2697027"/>
            <a:ext cx="7950834" cy="2649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  <a:tabLst>
                <a:tab pos="3366135" algn="l"/>
                <a:tab pos="3669665" algn="l"/>
                <a:tab pos="3823335" algn="l"/>
                <a:tab pos="4431665" algn="l"/>
                <a:tab pos="5194300" algn="l"/>
                <a:tab pos="5651500" algn="l"/>
              </a:tabLst>
            </a:pP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orEach</a:t>
            </a:r>
            <a:r>
              <a:rPr sz="20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(titl</a:t>
            </a:r>
            <a:r>
              <a:rPr sz="2000" spc="100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05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console.log(title));</a:t>
            </a:r>
            <a:r>
              <a:rPr sz="2000" spc="254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orEach((title</a:t>
            </a:r>
            <a:r>
              <a:rPr sz="20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55" dirty="0">
                <a:solidFill>
                  <a:schemeClr val="accent2"/>
                </a:solidFill>
                <a:latin typeface="Arial Unicode MS"/>
                <a:cs typeface="Arial Unicode MS"/>
              </a:rPr>
              <a:t>idx</a:t>
            </a:r>
            <a:r>
              <a:rPr sz="20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arr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340" dirty="0">
                <a:solidFill>
                  <a:schemeClr val="accent2"/>
                </a:solidFill>
                <a:latin typeface="Arial Unicode MS"/>
                <a:cs typeface="Arial Unicode MS"/>
              </a:rPr>
              <a:t>idx</a:t>
            </a:r>
            <a:r>
              <a:rPr sz="2000" spc="20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myBooks.f</a:t>
            </a:r>
            <a:r>
              <a:rPr sz="20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orEach((title</a:t>
            </a:r>
            <a:r>
              <a:rPr sz="20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455" dirty="0">
                <a:solidFill>
                  <a:schemeClr val="accent2"/>
                </a:solidFill>
                <a:latin typeface="Arial Unicode MS"/>
                <a:cs typeface="Arial Unicode MS"/>
              </a:rPr>
              <a:t>idx</a:t>
            </a:r>
            <a:r>
              <a:rPr sz="20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arr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  <a:tabLst>
                <a:tab pos="3037840" algn="l"/>
                <a:tab pos="3342640" algn="l"/>
                <a:tab pos="3647440" algn="l"/>
                <a:tab pos="3952240" algn="l"/>
                <a:tab pos="4257040" algn="l"/>
                <a:tab pos="4562475" algn="l"/>
              </a:tabLst>
            </a:pP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id</a:t>
            </a:r>
            <a:r>
              <a:rPr sz="20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x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-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title);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tabLst>
                <a:tab pos="1057275" algn="l"/>
                <a:tab pos="1514475" algn="l"/>
                <a:tab pos="2276475" algn="l"/>
                <a:tab pos="3191510" algn="l"/>
              </a:tabLst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d</a:t>
            </a:r>
            <a:r>
              <a:rPr sz="20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0" dirty="0">
                <a:solidFill>
                  <a:schemeClr val="accent2"/>
                </a:solidFill>
                <a:latin typeface="Arial Unicode MS"/>
                <a:cs typeface="Arial Unicode MS"/>
              </a:rPr>
              <a:t>mor</a:t>
            </a:r>
            <a:r>
              <a:rPr sz="2000" spc="5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stuf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95" dirty="0">
                <a:solidFill>
                  <a:schemeClr val="accent2"/>
                </a:solidFill>
                <a:latin typeface="Arial Unicode MS"/>
                <a:cs typeface="Arial Unicode MS"/>
              </a:rPr>
              <a:t>here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0121" y="3230468"/>
            <a:ext cx="2769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622300" algn="l"/>
                <a:tab pos="927100" algn="l"/>
                <a:tab pos="1231900" algn="l"/>
                <a:tab pos="15367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-</a:t>
            </a:r>
            <a:r>
              <a:rPr sz="2000" spc="53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spc="8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60" dirty="0">
                <a:solidFill>
                  <a:schemeClr val="accent2"/>
                </a:solidFill>
                <a:latin typeface="Arial Unicode MS"/>
                <a:cs typeface="Arial Unicode MS"/>
              </a:rPr>
              <a:t>title))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11" y="5364273"/>
            <a:ext cx="4832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})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1060">
              <a:lnSpc>
                <a:spcPct val="100000"/>
              </a:lnSpc>
            </a:pPr>
            <a:r>
              <a:rPr spc="340" dirty="0"/>
              <a:t>Ar</a:t>
            </a:r>
            <a:r>
              <a:rPr spc="140" dirty="0"/>
              <a:t>r</a:t>
            </a:r>
            <a:r>
              <a:rPr spc="215" dirty="0"/>
              <a:t>o</a:t>
            </a:r>
            <a:r>
              <a:rPr spc="490" dirty="0"/>
              <a:t>w</a:t>
            </a:r>
            <a:r>
              <a:rPr spc="6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-170" dirty="0"/>
              <a:t>S</a:t>
            </a:r>
            <a:r>
              <a:rPr spc="300" dirty="0"/>
              <a:t>y</a:t>
            </a:r>
            <a:r>
              <a:rPr spc="210" dirty="0"/>
              <a:t>nt</a:t>
            </a:r>
            <a:r>
              <a:rPr spc="275" dirty="0"/>
              <a:t>a</a:t>
            </a:r>
            <a:r>
              <a:rPr spc="250" dirty="0"/>
              <a:t>x</a:t>
            </a:r>
          </a:p>
        </p:txBody>
      </p:sp>
      <p:sp>
        <p:nvSpPr>
          <p:cNvPr id="10" name="object 10"/>
          <p:cNvSpPr/>
          <p:nvPr/>
        </p:nvSpPr>
        <p:spPr>
          <a:xfrm>
            <a:off x="6322466" y="4088962"/>
            <a:ext cx="703580" cy="819785"/>
          </a:xfrm>
          <a:custGeom>
            <a:avLst/>
            <a:gdLst/>
            <a:ahLst/>
            <a:cxnLst/>
            <a:rect l="l" t="t" r="r" b="b"/>
            <a:pathLst>
              <a:path w="703579" h="819785">
                <a:moveTo>
                  <a:pt x="407750" y="272738"/>
                </a:moveTo>
                <a:lnTo>
                  <a:pt x="99517" y="272738"/>
                </a:lnTo>
                <a:lnTo>
                  <a:pt x="504322" y="819210"/>
                </a:lnTo>
                <a:lnTo>
                  <a:pt x="703325" y="671776"/>
                </a:lnTo>
                <a:lnTo>
                  <a:pt x="407750" y="272738"/>
                </a:lnTo>
                <a:close/>
              </a:path>
              <a:path w="703579" h="819785">
                <a:moveTo>
                  <a:pt x="51572" y="0"/>
                </a:moveTo>
                <a:lnTo>
                  <a:pt x="0" y="346460"/>
                </a:lnTo>
                <a:lnTo>
                  <a:pt x="99517" y="272738"/>
                </a:lnTo>
                <a:lnTo>
                  <a:pt x="407750" y="272738"/>
                </a:lnTo>
                <a:lnTo>
                  <a:pt x="298551" y="125315"/>
                </a:lnTo>
                <a:lnTo>
                  <a:pt x="398038" y="51602"/>
                </a:lnTo>
                <a:lnTo>
                  <a:pt x="5157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363" y="5673541"/>
            <a:ext cx="703580" cy="819785"/>
          </a:xfrm>
          <a:custGeom>
            <a:avLst/>
            <a:gdLst/>
            <a:ahLst/>
            <a:cxnLst/>
            <a:rect l="l" t="t" r="r" b="b"/>
            <a:pathLst>
              <a:path w="703580" h="819785">
                <a:moveTo>
                  <a:pt x="407763" y="272738"/>
                </a:moveTo>
                <a:lnTo>
                  <a:pt x="99526" y="272738"/>
                </a:lnTo>
                <a:lnTo>
                  <a:pt x="504337" y="819210"/>
                </a:lnTo>
                <a:lnTo>
                  <a:pt x="703350" y="671776"/>
                </a:lnTo>
                <a:lnTo>
                  <a:pt x="407763" y="272738"/>
                </a:lnTo>
                <a:close/>
              </a:path>
              <a:path w="703580" h="819785">
                <a:moveTo>
                  <a:pt x="51590" y="0"/>
                </a:moveTo>
                <a:lnTo>
                  <a:pt x="0" y="346460"/>
                </a:lnTo>
                <a:lnTo>
                  <a:pt x="99526" y="272738"/>
                </a:lnTo>
                <a:lnTo>
                  <a:pt x="407763" y="272738"/>
                </a:lnTo>
                <a:lnTo>
                  <a:pt x="298551" y="125303"/>
                </a:lnTo>
                <a:lnTo>
                  <a:pt x="398062" y="51590"/>
                </a:lnTo>
                <a:lnTo>
                  <a:pt x="5159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1959015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1505" y="1959015"/>
            <a:ext cx="1487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Book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2" y="2553388"/>
            <a:ext cx="6679565" cy="360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 marR="1688464">
              <a:lnSpc>
                <a:spcPct val="162500"/>
              </a:lnSpc>
              <a:tabLst>
                <a:tab pos="1329055" algn="l"/>
                <a:tab pos="2242185" algn="l"/>
                <a:tab pos="2607945" algn="l"/>
                <a:tab pos="3702050" algn="l"/>
                <a:tab pos="4067810" algn="l"/>
                <a:tab pos="4797425" algn="l"/>
              </a:tabLst>
            </a:pP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545" dirty="0">
                <a:solidFill>
                  <a:schemeClr val="accent2"/>
                </a:solidFill>
                <a:latin typeface="Arial Unicode MS"/>
                <a:cs typeface="Arial Unicode MS"/>
              </a:rPr>
              <a:t>sel</a:t>
            </a: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this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spc="69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self</a:t>
            </a:r>
            <a:r>
              <a:rPr sz="24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.publishDat</a:t>
            </a:r>
            <a:r>
              <a:rPr sz="24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2016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spc="69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440" dirty="0">
                <a:solidFill>
                  <a:schemeClr val="accent2"/>
                </a:solidFill>
                <a:latin typeface="Arial Unicode MS"/>
                <a:cs typeface="Arial Unicode MS"/>
              </a:rPr>
              <a:t>setInterval(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40" dirty="0">
                <a:solidFill>
                  <a:schemeClr val="accent2"/>
                </a:solidFill>
                <a:latin typeface="Arial Unicode MS"/>
                <a:cs typeface="Arial Unicode MS"/>
              </a:rPr>
              <a:t>unc</a:t>
            </a:r>
            <a:r>
              <a:rPr sz="2400" spc="1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spc="355" dirty="0">
                <a:solidFill>
                  <a:schemeClr val="accent2"/>
                </a:solidFill>
                <a:latin typeface="Arial Unicode MS"/>
                <a:cs typeface="Arial Unicode MS"/>
              </a:rPr>
              <a:t>ion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184275">
              <a:lnSpc>
                <a:spcPct val="100000"/>
              </a:lnSpc>
              <a:spcBef>
                <a:spcPts val="1800"/>
              </a:spcBef>
            </a:pPr>
            <a:r>
              <a:rPr sz="24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console.log(self</a:t>
            </a:r>
            <a:r>
              <a:rPr sz="2400" spc="750" dirty="0">
                <a:solidFill>
                  <a:schemeClr val="accent2"/>
                </a:solidFill>
                <a:latin typeface="Arial Unicode MS"/>
                <a:cs typeface="Arial Unicode MS"/>
              </a:rPr>
              <a:t>.</a:t>
            </a:r>
            <a:r>
              <a:rPr sz="24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publ</a:t>
            </a:r>
            <a:r>
              <a:rPr sz="24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shDa</a:t>
            </a:r>
            <a:r>
              <a:rPr sz="24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e);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  <a:tabLst>
                <a:tab pos="1146175" algn="l"/>
              </a:tabLst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r>
              <a:rPr sz="24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1000</a:t>
            </a:r>
            <a:r>
              <a:rPr sz="2400" spc="695" dirty="0">
                <a:solidFill>
                  <a:schemeClr val="accent2"/>
                </a:solidFill>
                <a:latin typeface="Arial Unicode MS"/>
                <a:cs typeface="Arial Unicode MS"/>
              </a:rPr>
              <a:t>);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2560">
              <a:lnSpc>
                <a:spcPct val="100000"/>
              </a:lnSpc>
            </a:pPr>
            <a:r>
              <a:rPr spc="45" dirty="0"/>
              <a:t>C</a:t>
            </a:r>
            <a:r>
              <a:rPr spc="55" dirty="0"/>
              <a:t>a</a:t>
            </a:r>
            <a:r>
              <a:rPr spc="265" dirty="0"/>
              <a:t>pturi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320" dirty="0"/>
              <a:t>“</a:t>
            </a:r>
            <a:r>
              <a:rPr spc="240" dirty="0"/>
              <a:t>thi</a:t>
            </a:r>
            <a:r>
              <a:rPr spc="120" dirty="0"/>
              <a:t>s”</a:t>
            </a:r>
            <a:r>
              <a:rPr spc="75" dirty="0"/>
              <a:t> </a:t>
            </a:r>
            <a:r>
              <a:rPr spc="95" dirty="0"/>
              <a:t>i</a:t>
            </a:r>
            <a:r>
              <a:rPr spc="200" dirty="0"/>
              <a:t>n</a:t>
            </a:r>
            <a:r>
              <a:rPr spc="75" dirty="0"/>
              <a:t> </a:t>
            </a:r>
            <a:r>
              <a:rPr spc="160" dirty="0"/>
              <a:t>J</a:t>
            </a:r>
            <a:r>
              <a:rPr spc="-15" dirty="0"/>
              <a:t>a</a:t>
            </a:r>
            <a:r>
              <a:rPr spc="204" dirty="0"/>
              <a:t>v</a:t>
            </a:r>
            <a:r>
              <a:rPr spc="55" dirty="0"/>
              <a:t>a</a:t>
            </a:r>
            <a:r>
              <a:rPr spc="70" dirty="0"/>
              <a:t>S</a:t>
            </a:r>
            <a:r>
              <a:rPr spc="45" dirty="0"/>
              <a:t>c</a:t>
            </a:r>
            <a:r>
              <a:rPr spc="155" dirty="0"/>
              <a:t>ri</a:t>
            </a:r>
            <a:r>
              <a:rPr spc="405" dirty="0"/>
              <a:t>pt</a:t>
            </a:r>
          </a:p>
        </p:txBody>
      </p:sp>
      <p:sp>
        <p:nvSpPr>
          <p:cNvPr id="8" name="object 8"/>
          <p:cNvSpPr/>
          <p:nvPr/>
        </p:nvSpPr>
        <p:spPr>
          <a:xfrm>
            <a:off x="5800344" y="3054096"/>
            <a:ext cx="990600" cy="504825"/>
          </a:xfrm>
          <a:custGeom>
            <a:avLst/>
            <a:gdLst/>
            <a:ahLst/>
            <a:cxnLst/>
            <a:rect l="l" t="t" r="r" b="b"/>
            <a:pathLst>
              <a:path w="990600" h="504825">
                <a:moveTo>
                  <a:pt x="252221" y="0"/>
                </a:moveTo>
                <a:lnTo>
                  <a:pt x="0" y="252221"/>
                </a:lnTo>
                <a:lnTo>
                  <a:pt x="252221" y="504443"/>
                </a:lnTo>
                <a:lnTo>
                  <a:pt x="252221" y="378317"/>
                </a:lnTo>
                <a:lnTo>
                  <a:pt x="990599" y="378317"/>
                </a:lnTo>
                <a:lnTo>
                  <a:pt x="990599" y="126095"/>
                </a:lnTo>
                <a:lnTo>
                  <a:pt x="252221" y="126095"/>
                </a:lnTo>
                <a:lnTo>
                  <a:pt x="2522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7788" y="4259579"/>
            <a:ext cx="990600" cy="504825"/>
          </a:xfrm>
          <a:custGeom>
            <a:avLst/>
            <a:gdLst/>
            <a:ahLst/>
            <a:cxnLst/>
            <a:rect l="l" t="t" r="r" b="b"/>
            <a:pathLst>
              <a:path w="990600" h="504825">
                <a:moveTo>
                  <a:pt x="252221" y="0"/>
                </a:moveTo>
                <a:lnTo>
                  <a:pt x="0" y="252221"/>
                </a:lnTo>
                <a:lnTo>
                  <a:pt x="252221" y="504443"/>
                </a:lnTo>
                <a:lnTo>
                  <a:pt x="252221" y="378332"/>
                </a:lnTo>
                <a:lnTo>
                  <a:pt x="990599" y="378332"/>
                </a:lnTo>
                <a:lnTo>
                  <a:pt x="990599" y="126110"/>
                </a:lnTo>
                <a:lnTo>
                  <a:pt x="252221" y="126110"/>
                </a:lnTo>
                <a:lnTo>
                  <a:pt x="2522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4632" y="2465832"/>
            <a:ext cx="990600" cy="504825"/>
          </a:xfrm>
          <a:custGeom>
            <a:avLst/>
            <a:gdLst/>
            <a:ahLst/>
            <a:cxnLst/>
            <a:rect l="l" t="t" r="r" b="b"/>
            <a:pathLst>
              <a:path w="990600" h="504825">
                <a:moveTo>
                  <a:pt x="252221" y="0"/>
                </a:moveTo>
                <a:lnTo>
                  <a:pt x="0" y="252221"/>
                </a:lnTo>
                <a:lnTo>
                  <a:pt x="252221" y="504443"/>
                </a:lnTo>
                <a:lnTo>
                  <a:pt x="252221" y="378317"/>
                </a:lnTo>
                <a:lnTo>
                  <a:pt x="990599" y="378317"/>
                </a:lnTo>
                <a:lnTo>
                  <a:pt x="990599" y="126095"/>
                </a:lnTo>
                <a:lnTo>
                  <a:pt x="252221" y="126095"/>
                </a:lnTo>
                <a:lnTo>
                  <a:pt x="2522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2256208"/>
            <a:ext cx="31299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5445" algn="l"/>
                <a:tab pos="2933700" algn="l"/>
              </a:tabLst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unctio</a:t>
            </a:r>
            <a:r>
              <a:rPr sz="2400" spc="40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Book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373" y="2850569"/>
            <a:ext cx="3311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5310" algn="l"/>
              </a:tabLst>
            </a:pP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this</a:t>
            </a:r>
            <a:r>
              <a:rPr sz="2400" spc="310" dirty="0">
                <a:solidFill>
                  <a:schemeClr val="accent2"/>
                </a:solidFill>
                <a:latin typeface="Arial Unicode MS"/>
                <a:cs typeface="Arial Unicode MS"/>
              </a:rPr>
              <a:t>.publishDat</a:t>
            </a:r>
            <a:r>
              <a:rPr sz="24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999" y="2850569"/>
            <a:ext cx="940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2016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2" y="3444929"/>
            <a:ext cx="6679565" cy="240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4275" marR="5080" indent="-585470">
              <a:lnSpc>
                <a:spcPct val="162500"/>
              </a:lnSpc>
              <a:tabLst>
                <a:tab pos="3337560" algn="l"/>
                <a:tab pos="3884929" algn="l"/>
              </a:tabLst>
            </a:pPr>
            <a:r>
              <a:rPr sz="2400" spc="425" dirty="0">
                <a:solidFill>
                  <a:schemeClr val="accent2"/>
                </a:solidFill>
                <a:latin typeface="Arial Unicode MS"/>
                <a:cs typeface="Arial Unicode MS"/>
              </a:rPr>
              <a:t>setInterval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400" spc="47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this</a:t>
            </a:r>
            <a:r>
              <a:rPr sz="2400" spc="750" dirty="0">
                <a:solidFill>
                  <a:schemeClr val="accent2"/>
                </a:solidFill>
                <a:latin typeface="Arial Unicode MS"/>
                <a:cs typeface="Arial Unicode MS"/>
              </a:rPr>
              <a:t>.</a:t>
            </a:r>
            <a:r>
              <a:rPr sz="2400" spc="470" dirty="0">
                <a:solidFill>
                  <a:schemeClr val="accent2"/>
                </a:solidFill>
                <a:latin typeface="Arial Unicode MS"/>
                <a:cs typeface="Arial Unicode MS"/>
              </a:rPr>
              <a:t>publ</a:t>
            </a:r>
            <a:r>
              <a:rPr sz="2400" spc="204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shDa</a:t>
            </a:r>
            <a:r>
              <a:rPr sz="24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spc="495" dirty="0">
                <a:solidFill>
                  <a:schemeClr val="accent2"/>
                </a:solidFill>
                <a:latin typeface="Arial Unicode MS"/>
                <a:cs typeface="Arial Unicode MS"/>
              </a:rPr>
              <a:t>e);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  <a:tabLst>
                <a:tab pos="1146175" algn="l"/>
              </a:tabLst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r>
              <a:rPr sz="24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1000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9140">
              <a:lnSpc>
                <a:spcPct val="100000"/>
              </a:lnSpc>
            </a:pPr>
            <a:r>
              <a:rPr spc="45" dirty="0"/>
              <a:t>C</a:t>
            </a:r>
            <a:r>
              <a:rPr spc="55" dirty="0"/>
              <a:t>a</a:t>
            </a:r>
            <a:r>
              <a:rPr spc="265" dirty="0"/>
              <a:t>pturi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320" dirty="0"/>
              <a:t>“</a:t>
            </a:r>
            <a:r>
              <a:rPr spc="240" dirty="0"/>
              <a:t>thi</a:t>
            </a:r>
            <a:r>
              <a:rPr spc="120" dirty="0"/>
              <a:t>s”</a:t>
            </a:r>
            <a:r>
              <a:rPr spc="75" dirty="0"/>
              <a:t> </a:t>
            </a:r>
            <a:r>
              <a:rPr spc="95" dirty="0"/>
              <a:t>i</a:t>
            </a:r>
            <a:r>
              <a:rPr spc="200" dirty="0"/>
              <a:t>n</a:t>
            </a:r>
            <a:r>
              <a:rPr spc="75" dirty="0"/>
              <a:t> </a:t>
            </a:r>
            <a:r>
              <a:rPr spc="340" dirty="0"/>
              <a:t>Ar</a:t>
            </a:r>
            <a:r>
              <a:rPr spc="140" dirty="0"/>
              <a:t>r</a:t>
            </a:r>
            <a:r>
              <a:rPr spc="215" dirty="0"/>
              <a:t>o</a:t>
            </a:r>
            <a:r>
              <a:rPr spc="490" dirty="0"/>
              <a:t>w</a:t>
            </a:r>
            <a:r>
              <a:rPr spc="5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150" dirty="0"/>
              <a:t>ons</a:t>
            </a:r>
          </a:p>
        </p:txBody>
      </p:sp>
      <p:sp>
        <p:nvSpPr>
          <p:cNvPr id="9" name="object 9"/>
          <p:cNvSpPr/>
          <p:nvPr/>
        </p:nvSpPr>
        <p:spPr>
          <a:xfrm>
            <a:off x="5745479" y="2764536"/>
            <a:ext cx="990600" cy="504825"/>
          </a:xfrm>
          <a:custGeom>
            <a:avLst/>
            <a:gdLst/>
            <a:ahLst/>
            <a:cxnLst/>
            <a:rect l="l" t="t" r="r" b="b"/>
            <a:pathLst>
              <a:path w="990600" h="504825">
                <a:moveTo>
                  <a:pt x="252221" y="0"/>
                </a:moveTo>
                <a:lnTo>
                  <a:pt x="0" y="252221"/>
                </a:lnTo>
                <a:lnTo>
                  <a:pt x="252221" y="504443"/>
                </a:lnTo>
                <a:lnTo>
                  <a:pt x="252221" y="378317"/>
                </a:lnTo>
                <a:lnTo>
                  <a:pt x="990599" y="378317"/>
                </a:lnTo>
                <a:lnTo>
                  <a:pt x="990599" y="126095"/>
                </a:lnTo>
                <a:lnTo>
                  <a:pt x="252221" y="126095"/>
                </a:lnTo>
                <a:lnTo>
                  <a:pt x="2522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55407" y="3960876"/>
            <a:ext cx="990600" cy="504825"/>
          </a:xfrm>
          <a:custGeom>
            <a:avLst/>
            <a:gdLst/>
            <a:ahLst/>
            <a:cxnLst/>
            <a:rect l="l" t="t" r="r" b="b"/>
            <a:pathLst>
              <a:path w="990600" h="504825">
                <a:moveTo>
                  <a:pt x="252221" y="0"/>
                </a:moveTo>
                <a:lnTo>
                  <a:pt x="0" y="252221"/>
                </a:lnTo>
                <a:lnTo>
                  <a:pt x="252221" y="504443"/>
                </a:lnTo>
                <a:lnTo>
                  <a:pt x="252221" y="378332"/>
                </a:lnTo>
                <a:lnTo>
                  <a:pt x="990599" y="378332"/>
                </a:lnTo>
                <a:lnTo>
                  <a:pt x="990599" y="126110"/>
                </a:lnTo>
                <a:lnTo>
                  <a:pt x="252221" y="126110"/>
                </a:lnTo>
                <a:lnTo>
                  <a:pt x="2522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43200" y="1981200"/>
            <a:ext cx="31972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Installing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TypeScript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2590800"/>
            <a:ext cx="4434840" cy="207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different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editors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io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W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762000"/>
            <a:ext cx="4419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2" y="502417"/>
            <a:ext cx="7798434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05" marR="5080" indent="-586740">
              <a:lnSpc>
                <a:spcPts val="4200"/>
              </a:lnSpc>
              <a:tabLst>
                <a:tab pos="1383665" algn="l"/>
                <a:tab pos="1665605" algn="l"/>
                <a:tab pos="2580640" algn="l"/>
                <a:tab pos="4257675" algn="l"/>
                <a:tab pos="4562475" algn="l"/>
                <a:tab pos="4867275" algn="l"/>
                <a:tab pos="5193665" algn="l"/>
                <a:tab pos="6565265" algn="l"/>
                <a:tab pos="7632065" algn="l"/>
              </a:tabLst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unctio</a:t>
            </a:r>
            <a:r>
              <a:rPr sz="20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PublicationMessage</a:t>
            </a:r>
            <a:r>
              <a:rPr sz="20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215" dirty="0">
                <a:solidFill>
                  <a:schemeClr val="accent2"/>
                </a:solidFill>
                <a:latin typeface="Arial Unicode MS"/>
                <a:cs typeface="Arial Unicode MS"/>
              </a:rPr>
              <a:t>year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strin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spc="40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000" spc="42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54" dirty="0">
                <a:solidFill>
                  <a:schemeClr val="accent2"/>
                </a:solidFill>
                <a:latin typeface="Arial Unicode MS"/>
                <a:cs typeface="Arial Unicode MS"/>
              </a:rPr>
              <a:t>'Dat</a:t>
            </a:r>
            <a:r>
              <a:rPr sz="20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85" dirty="0">
                <a:solidFill>
                  <a:schemeClr val="accent2"/>
                </a:solidFill>
                <a:latin typeface="Arial Unicode MS"/>
                <a:cs typeface="Arial Unicode MS"/>
              </a:rPr>
              <a:t>published</a:t>
            </a:r>
            <a:r>
              <a:rPr sz="2000" spc="17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year;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447" y="2102770"/>
            <a:ext cx="2465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10" dirty="0">
                <a:solidFill>
                  <a:schemeClr val="accent2"/>
                </a:solidFill>
                <a:latin typeface="Arial Unicode MS"/>
                <a:cs typeface="Arial Unicode MS"/>
              </a:rPr>
              <a:t>publishFunc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3840" y="2102770"/>
            <a:ext cx="1550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10" dirty="0">
                <a:solidFill>
                  <a:schemeClr val="accent2"/>
                </a:solidFill>
                <a:latin typeface="Arial Unicode MS"/>
                <a:cs typeface="Arial Unicode MS"/>
              </a:rPr>
              <a:t>someYear: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9531" y="2102770"/>
            <a:ext cx="1092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125" y="2102770"/>
            <a:ext cx="15506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7" y="4116321"/>
            <a:ext cx="7529195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un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3600" spc="260" dirty="0">
                <a:solidFill>
                  <a:srgbClr val="3E3E3E"/>
                </a:solidFill>
                <a:latin typeface="Arial"/>
                <a:cs typeface="Arial"/>
              </a:rPr>
              <a:t>ti</a:t>
            </a:r>
            <a:r>
              <a:rPr sz="3600" spc="24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23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300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21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Combination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Lucida Sans"/>
                <a:cs typeface="Lucida Sans"/>
              </a:rPr>
              <a:t>types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and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return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Lucida Sans"/>
                <a:cs typeface="Lucida Sans"/>
              </a:rPr>
              <a:t>type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Variables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declared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function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Lucida Sans"/>
                <a:cs typeface="Lucida Sans"/>
              </a:rPr>
              <a:t>types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4871" y="847344"/>
            <a:ext cx="414655" cy="783590"/>
          </a:xfrm>
          <a:custGeom>
            <a:avLst/>
            <a:gdLst/>
            <a:ahLst/>
            <a:cxnLst/>
            <a:rect l="l" t="t" r="r" b="b"/>
            <a:pathLst>
              <a:path w="414654" h="783589">
                <a:moveTo>
                  <a:pt x="310895" y="207263"/>
                </a:moveTo>
                <a:lnTo>
                  <a:pt x="103631" y="207263"/>
                </a:lnTo>
                <a:lnTo>
                  <a:pt x="103631" y="783335"/>
                </a:lnTo>
                <a:lnTo>
                  <a:pt x="310895" y="783335"/>
                </a:lnTo>
                <a:lnTo>
                  <a:pt x="310895" y="207263"/>
                </a:lnTo>
                <a:close/>
              </a:path>
              <a:path w="414654" h="783589">
                <a:moveTo>
                  <a:pt x="207263" y="0"/>
                </a:moveTo>
                <a:lnTo>
                  <a:pt x="0" y="207263"/>
                </a:lnTo>
                <a:lnTo>
                  <a:pt x="414527" y="207263"/>
                </a:lnTo>
                <a:lnTo>
                  <a:pt x="20726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1795" y="845820"/>
            <a:ext cx="413384" cy="783590"/>
          </a:xfrm>
          <a:custGeom>
            <a:avLst/>
            <a:gdLst/>
            <a:ahLst/>
            <a:cxnLst/>
            <a:rect l="l" t="t" r="r" b="b"/>
            <a:pathLst>
              <a:path w="413384" h="783589">
                <a:moveTo>
                  <a:pt x="309768" y="206501"/>
                </a:moveTo>
                <a:lnTo>
                  <a:pt x="103266" y="206501"/>
                </a:lnTo>
                <a:lnTo>
                  <a:pt x="103266" y="783335"/>
                </a:lnTo>
                <a:lnTo>
                  <a:pt x="309768" y="783335"/>
                </a:lnTo>
                <a:lnTo>
                  <a:pt x="309768" y="206501"/>
                </a:lnTo>
                <a:close/>
              </a:path>
              <a:path w="413384" h="783589">
                <a:moveTo>
                  <a:pt x="206501" y="0"/>
                </a:moveTo>
                <a:lnTo>
                  <a:pt x="0" y="206501"/>
                </a:lnTo>
                <a:lnTo>
                  <a:pt x="413003" y="206501"/>
                </a:lnTo>
                <a:lnTo>
                  <a:pt x="2065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8471" y="2503932"/>
            <a:ext cx="414655" cy="783590"/>
          </a:xfrm>
          <a:custGeom>
            <a:avLst/>
            <a:gdLst/>
            <a:ahLst/>
            <a:cxnLst/>
            <a:rect l="l" t="t" r="r" b="b"/>
            <a:pathLst>
              <a:path w="414654" h="783589">
                <a:moveTo>
                  <a:pt x="310895" y="207263"/>
                </a:moveTo>
                <a:lnTo>
                  <a:pt x="103631" y="207263"/>
                </a:lnTo>
                <a:lnTo>
                  <a:pt x="103631" y="783335"/>
                </a:lnTo>
                <a:lnTo>
                  <a:pt x="310895" y="783335"/>
                </a:lnTo>
                <a:lnTo>
                  <a:pt x="310895" y="207263"/>
                </a:lnTo>
                <a:close/>
              </a:path>
              <a:path w="414654" h="783589">
                <a:moveTo>
                  <a:pt x="207263" y="0"/>
                </a:moveTo>
                <a:lnTo>
                  <a:pt x="0" y="207263"/>
                </a:lnTo>
                <a:lnTo>
                  <a:pt x="414527" y="207263"/>
                </a:lnTo>
                <a:lnTo>
                  <a:pt x="20726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055" y="2503932"/>
            <a:ext cx="414655" cy="783590"/>
          </a:xfrm>
          <a:custGeom>
            <a:avLst/>
            <a:gdLst/>
            <a:ahLst/>
            <a:cxnLst/>
            <a:rect l="l" t="t" r="r" b="b"/>
            <a:pathLst>
              <a:path w="414654" h="783589">
                <a:moveTo>
                  <a:pt x="310895" y="207263"/>
                </a:moveTo>
                <a:lnTo>
                  <a:pt x="103631" y="207263"/>
                </a:lnTo>
                <a:lnTo>
                  <a:pt x="103631" y="783335"/>
                </a:lnTo>
                <a:lnTo>
                  <a:pt x="310895" y="783335"/>
                </a:lnTo>
                <a:lnTo>
                  <a:pt x="310895" y="207263"/>
                </a:lnTo>
                <a:close/>
              </a:path>
              <a:path w="414654" h="783589">
                <a:moveTo>
                  <a:pt x="207263" y="0"/>
                </a:moveTo>
                <a:lnTo>
                  <a:pt x="0" y="207263"/>
                </a:lnTo>
                <a:lnTo>
                  <a:pt x="414527" y="207263"/>
                </a:lnTo>
                <a:lnTo>
                  <a:pt x="20726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43" y="5903319"/>
            <a:ext cx="10655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Function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assigned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Lucida Sans"/>
                <a:cs typeface="Lucida Sans"/>
              </a:rPr>
              <a:t>have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the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same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signature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as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the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variable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Lucida Sans"/>
                <a:cs typeface="Lucida Sans"/>
              </a:rPr>
              <a:t>type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7" y="502417"/>
            <a:ext cx="7802245" cy="5419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2615" marR="5080" indent="-586740">
              <a:lnSpc>
                <a:spcPts val="4200"/>
              </a:lnSpc>
              <a:tabLst>
                <a:tab pos="1387475" algn="l"/>
                <a:tab pos="1669414" algn="l"/>
                <a:tab pos="2584450" algn="l"/>
                <a:tab pos="4261485" algn="l"/>
                <a:tab pos="4566285" algn="l"/>
                <a:tab pos="4871085" algn="l"/>
                <a:tab pos="5197475" algn="l"/>
                <a:tab pos="6569075" algn="l"/>
                <a:tab pos="7635875" algn="l"/>
              </a:tabLst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unctio</a:t>
            </a:r>
            <a:r>
              <a:rPr sz="20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PublicationMessage</a:t>
            </a:r>
            <a:r>
              <a:rPr sz="20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215" dirty="0">
                <a:solidFill>
                  <a:schemeClr val="accent2"/>
                </a:solidFill>
                <a:latin typeface="Arial Unicode MS"/>
                <a:cs typeface="Arial Unicode MS"/>
              </a:rPr>
              <a:t>year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strin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spc="40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retur</a:t>
            </a:r>
            <a:r>
              <a:rPr sz="2000" spc="42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54" dirty="0">
                <a:solidFill>
                  <a:schemeClr val="accent2"/>
                </a:solidFill>
                <a:latin typeface="Arial Unicode MS"/>
                <a:cs typeface="Arial Unicode MS"/>
              </a:rPr>
              <a:t>'Dat</a:t>
            </a:r>
            <a:r>
              <a:rPr sz="20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85" dirty="0">
                <a:solidFill>
                  <a:schemeClr val="accent2"/>
                </a:solidFill>
                <a:latin typeface="Arial Unicode MS"/>
                <a:cs typeface="Arial Unicode MS"/>
              </a:rPr>
              <a:t>published</a:t>
            </a:r>
            <a:r>
              <a:rPr sz="2000" spc="17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81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+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year;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5875">
              <a:lnSpc>
                <a:spcPct val="100000"/>
              </a:lnSpc>
              <a:spcBef>
                <a:spcPts val="1360"/>
              </a:spcBef>
            </a:pP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6510" marR="765810">
              <a:lnSpc>
                <a:spcPct val="175000"/>
              </a:lnSpc>
              <a:tabLst>
                <a:tab pos="625475" algn="l"/>
                <a:tab pos="1845310" algn="l"/>
                <a:tab pos="2150110" algn="l"/>
                <a:tab pos="2607310" algn="l"/>
                <a:tab pos="4283075" algn="l"/>
                <a:tab pos="5502910" algn="l"/>
                <a:tab pos="5960110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10" dirty="0">
                <a:solidFill>
                  <a:schemeClr val="accent2"/>
                </a:solidFill>
                <a:latin typeface="Arial Unicode MS"/>
                <a:cs typeface="Arial Unicode MS"/>
              </a:rPr>
              <a:t>publishFunc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120" dirty="0">
                <a:solidFill>
                  <a:schemeClr val="accent2"/>
                </a:solidFill>
                <a:latin typeface="Arial Unicode MS"/>
                <a:cs typeface="Arial Unicode MS"/>
              </a:rPr>
              <a:t>someYear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&gt;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0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000" spc="210" dirty="0">
                <a:solidFill>
                  <a:schemeClr val="accent2"/>
                </a:solidFill>
                <a:latin typeface="Arial Unicode MS"/>
                <a:cs typeface="Arial Unicode MS"/>
              </a:rPr>
              <a:t>publishFun</a:t>
            </a:r>
            <a:r>
              <a:rPr sz="2000" spc="22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PublicationMessage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tabLst>
                <a:tab pos="626110" algn="l"/>
                <a:tab pos="1997710" algn="l"/>
                <a:tab pos="3064510" algn="l"/>
                <a:tab pos="3369310" algn="l"/>
              </a:tabLst>
            </a:pPr>
            <a:r>
              <a:rPr sz="20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0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10" dirty="0">
                <a:solidFill>
                  <a:schemeClr val="accent2"/>
                </a:solidFill>
                <a:latin typeface="Arial Unicode MS"/>
                <a:cs typeface="Arial Unicode MS"/>
              </a:rPr>
              <a:t>message</a:t>
            </a:r>
            <a:r>
              <a:rPr sz="2000" spc="5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strin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10" dirty="0">
                <a:solidFill>
                  <a:schemeClr val="accent2"/>
                </a:solidFill>
                <a:latin typeface="Arial Unicode MS"/>
                <a:cs typeface="Arial Unicode MS"/>
              </a:rPr>
              <a:t>publishFunc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2016</a:t>
            </a:r>
            <a:r>
              <a:rPr sz="20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);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un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3600" spc="260" dirty="0">
                <a:solidFill>
                  <a:srgbClr val="3E3E3E"/>
                </a:solidFill>
                <a:latin typeface="Arial"/>
                <a:cs typeface="Arial"/>
              </a:rPr>
              <a:t>ti</a:t>
            </a:r>
            <a:r>
              <a:rPr sz="3600" spc="24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23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300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3600" spc="220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21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Combination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Lucida Sans"/>
                <a:cs typeface="Lucida Sans"/>
              </a:rPr>
              <a:t>types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and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return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Lucida Sans"/>
                <a:cs typeface="Lucida Sans"/>
              </a:rPr>
              <a:t>type</a:t>
            </a:r>
            <a:endParaRPr sz="2400" dirty="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Variables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declared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function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Lucida Sans"/>
                <a:cs typeface="Lucida Sans"/>
              </a:rPr>
              <a:t>types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4871" y="847344"/>
            <a:ext cx="414655" cy="783590"/>
          </a:xfrm>
          <a:custGeom>
            <a:avLst/>
            <a:gdLst/>
            <a:ahLst/>
            <a:cxnLst/>
            <a:rect l="l" t="t" r="r" b="b"/>
            <a:pathLst>
              <a:path w="414654" h="783589">
                <a:moveTo>
                  <a:pt x="310895" y="207263"/>
                </a:moveTo>
                <a:lnTo>
                  <a:pt x="103631" y="207263"/>
                </a:lnTo>
                <a:lnTo>
                  <a:pt x="103631" y="783335"/>
                </a:lnTo>
                <a:lnTo>
                  <a:pt x="310895" y="783335"/>
                </a:lnTo>
                <a:lnTo>
                  <a:pt x="310895" y="207263"/>
                </a:lnTo>
                <a:close/>
              </a:path>
              <a:path w="414654" h="783589">
                <a:moveTo>
                  <a:pt x="207263" y="0"/>
                </a:moveTo>
                <a:lnTo>
                  <a:pt x="0" y="207263"/>
                </a:lnTo>
                <a:lnTo>
                  <a:pt x="414527" y="207263"/>
                </a:lnTo>
                <a:lnTo>
                  <a:pt x="20726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1795" y="845820"/>
            <a:ext cx="413384" cy="783590"/>
          </a:xfrm>
          <a:custGeom>
            <a:avLst/>
            <a:gdLst/>
            <a:ahLst/>
            <a:cxnLst/>
            <a:rect l="l" t="t" r="r" b="b"/>
            <a:pathLst>
              <a:path w="413384" h="783589">
                <a:moveTo>
                  <a:pt x="309768" y="206501"/>
                </a:moveTo>
                <a:lnTo>
                  <a:pt x="103266" y="206501"/>
                </a:lnTo>
                <a:lnTo>
                  <a:pt x="103266" y="783335"/>
                </a:lnTo>
                <a:lnTo>
                  <a:pt x="309768" y="783335"/>
                </a:lnTo>
                <a:lnTo>
                  <a:pt x="309768" y="206501"/>
                </a:lnTo>
                <a:close/>
              </a:path>
              <a:path w="413384" h="783589">
                <a:moveTo>
                  <a:pt x="206501" y="0"/>
                </a:moveTo>
                <a:lnTo>
                  <a:pt x="0" y="206501"/>
                </a:lnTo>
                <a:lnTo>
                  <a:pt x="413003" y="206501"/>
                </a:lnTo>
                <a:lnTo>
                  <a:pt x="2065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543" y="5903319"/>
            <a:ext cx="10655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Function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assigned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Lucida Sans"/>
                <a:cs typeface="Lucida Sans"/>
              </a:rPr>
              <a:t>have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the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same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signature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as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the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variable</a:t>
            </a:r>
            <a:r>
              <a:rPr sz="2400" spc="-15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Lucida Sans"/>
                <a:cs typeface="Lucida Sans"/>
              </a:rPr>
              <a:t>type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49" y="811687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188" y="811687"/>
            <a:ext cx="3074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3628" y="811687"/>
            <a:ext cx="1092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728" y="811687"/>
            <a:ext cx="788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?: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7166" y="811687"/>
            <a:ext cx="1703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900" algn="l"/>
                <a:tab pos="1536700" algn="l"/>
              </a:tabLst>
            </a:pP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7" y="4116321"/>
            <a:ext cx="9353550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4891" y="1144524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49" y="811687"/>
            <a:ext cx="1245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rgbClr val="66CCFF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rgbClr val="66CCFF"/>
                </a:solidFill>
                <a:latin typeface="Arial Unicode MS"/>
                <a:cs typeface="Arial Unicode MS"/>
              </a:rPr>
              <a:t>unction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188" y="811687"/>
            <a:ext cx="42938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rgbClr val="EBF4DC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rgbClr val="8AD3FF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rgbClr val="82EB9D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2728" y="811687"/>
            <a:ext cx="2617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rgbClr val="8AD3FF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rgbClr val="FFFFFF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rgbClr val="82EB9D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49" y="1878590"/>
            <a:ext cx="1245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rgbClr val="66CCFF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rgbClr val="66CCFF"/>
                </a:solidFill>
                <a:latin typeface="Arial Unicode MS"/>
                <a:cs typeface="Arial Unicode MS"/>
              </a:rPr>
              <a:t>unction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3188" y="1878590"/>
            <a:ext cx="4293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rgbClr val="EBF4DC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rgbClr val="8AD3FF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rgbClr val="82EB9D"/>
                </a:solidFill>
                <a:latin typeface="Arial Unicode MS"/>
                <a:cs typeface="Arial Unicode MS"/>
              </a:rPr>
              <a:t>string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982" y="1878590"/>
            <a:ext cx="9404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rgbClr val="FFFFFF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rgbClr val="F69C7E"/>
                </a:solidFill>
                <a:latin typeface="Arial Unicode MS"/>
                <a:cs typeface="Arial Unicode MS"/>
              </a:rPr>
              <a:t>'The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0136" y="1878590"/>
            <a:ext cx="2007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rgbClr val="F69C7E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rgbClr val="F69C7E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rgbClr val="F69C7E"/>
                </a:solidFill>
                <a:latin typeface="Arial Unicode MS"/>
                <a:cs typeface="Arial Unicode MS"/>
              </a:rPr>
              <a:t>Programming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4441" y="1878590"/>
            <a:ext cx="21602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rgbClr val="F69C7E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37" y="4116321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3975" y="2238756"/>
            <a:ext cx="554990" cy="993775"/>
          </a:xfrm>
          <a:custGeom>
            <a:avLst/>
            <a:gdLst/>
            <a:ahLst/>
            <a:cxnLst/>
            <a:rect l="l" t="t" r="r" b="b"/>
            <a:pathLst>
              <a:path w="554989" h="993775">
                <a:moveTo>
                  <a:pt x="416051" y="277367"/>
                </a:moveTo>
                <a:lnTo>
                  <a:pt x="138683" y="277367"/>
                </a:lnTo>
                <a:lnTo>
                  <a:pt x="138683" y="993647"/>
                </a:lnTo>
                <a:lnTo>
                  <a:pt x="416051" y="993647"/>
                </a:lnTo>
                <a:lnTo>
                  <a:pt x="416051" y="277367"/>
                </a:lnTo>
                <a:close/>
              </a:path>
              <a:path w="554989" h="993775">
                <a:moveTo>
                  <a:pt x="277367" y="0"/>
                </a:moveTo>
                <a:lnTo>
                  <a:pt x="0" y="277367"/>
                </a:lnTo>
                <a:lnTo>
                  <a:pt x="554735" y="277367"/>
                </a:lnTo>
                <a:lnTo>
                  <a:pt x="27736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543" y="5903319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298812" y="810166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670351" y="810166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6089891" y="810166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98812" y="1877069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1670351" y="1877069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6090145" y="1877069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7157299" y="1877069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9291604" y="1877069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685800" y="4114800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5901138" y="2237235"/>
            <a:ext cx="554990" cy="993775"/>
          </a:xfrm>
          <a:custGeom>
            <a:avLst/>
            <a:gdLst/>
            <a:ahLst/>
            <a:cxnLst/>
            <a:rect l="l" t="t" r="r" b="b"/>
            <a:pathLst>
              <a:path w="554989" h="993775">
                <a:moveTo>
                  <a:pt x="416051" y="277367"/>
                </a:moveTo>
                <a:lnTo>
                  <a:pt x="138683" y="277367"/>
                </a:lnTo>
                <a:lnTo>
                  <a:pt x="138683" y="993647"/>
                </a:lnTo>
                <a:lnTo>
                  <a:pt x="416051" y="993647"/>
                </a:lnTo>
                <a:lnTo>
                  <a:pt x="416051" y="277367"/>
                </a:lnTo>
                <a:close/>
              </a:path>
              <a:path w="554989" h="993775">
                <a:moveTo>
                  <a:pt x="277367" y="0"/>
                </a:moveTo>
                <a:lnTo>
                  <a:pt x="0" y="277367"/>
                </a:lnTo>
                <a:lnTo>
                  <a:pt x="554735" y="277367"/>
                </a:lnTo>
                <a:lnTo>
                  <a:pt x="27736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691706" y="5901798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49" y="811687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188" y="811687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2728" y="811687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49" y="1878590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3188" y="1878590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982" y="1878590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0136" y="1878590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4441" y="1878590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99" y="2945480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3455" y="2945480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3236" y="2945480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637" y="4116321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87283" y="3372611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4543" y="5903319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298812" y="810166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670351" y="810166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6089891" y="810166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298812" y="1877069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1670351" y="1877069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090145" y="1877069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7157299" y="1877069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9291604" y="1877069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299062" y="2943959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5" name="object 11"/>
          <p:cNvSpPr txBox="1"/>
          <p:nvPr/>
        </p:nvSpPr>
        <p:spPr>
          <a:xfrm>
            <a:off x="1670618" y="2943959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6090399" y="2943959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85800" y="4114800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7984446" y="3371090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/>
          <p:nvPr/>
        </p:nvSpPr>
        <p:spPr>
          <a:xfrm>
            <a:off x="691706" y="5901798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685800" y="4114800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1" name="object 2"/>
          <p:cNvSpPr txBox="1"/>
          <p:nvPr/>
        </p:nvSpPr>
        <p:spPr>
          <a:xfrm>
            <a:off x="295975" y="808645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2" name="object 3"/>
          <p:cNvSpPr txBox="1"/>
          <p:nvPr/>
        </p:nvSpPr>
        <p:spPr>
          <a:xfrm>
            <a:off x="1667514" y="808645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6087054" y="808645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4" name="object 5"/>
          <p:cNvSpPr txBox="1"/>
          <p:nvPr/>
        </p:nvSpPr>
        <p:spPr>
          <a:xfrm>
            <a:off x="295975" y="1875548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1667514" y="1875548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6" name="object 7"/>
          <p:cNvSpPr txBox="1"/>
          <p:nvPr/>
        </p:nvSpPr>
        <p:spPr>
          <a:xfrm>
            <a:off x="6087308" y="1875548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7" name="object 8"/>
          <p:cNvSpPr txBox="1"/>
          <p:nvPr/>
        </p:nvSpPr>
        <p:spPr>
          <a:xfrm>
            <a:off x="7154462" y="1875548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8" name="object 9"/>
          <p:cNvSpPr txBox="1"/>
          <p:nvPr/>
        </p:nvSpPr>
        <p:spPr>
          <a:xfrm>
            <a:off x="9288767" y="1875548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9" name="object 10"/>
          <p:cNvSpPr txBox="1"/>
          <p:nvPr/>
        </p:nvSpPr>
        <p:spPr>
          <a:xfrm>
            <a:off x="296225" y="2942438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0" name="object 11"/>
          <p:cNvSpPr txBox="1"/>
          <p:nvPr/>
        </p:nvSpPr>
        <p:spPr>
          <a:xfrm>
            <a:off x="1667781" y="2942438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1" name="object 12"/>
          <p:cNvSpPr txBox="1"/>
          <p:nvPr/>
        </p:nvSpPr>
        <p:spPr>
          <a:xfrm>
            <a:off x="6087562" y="2942438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82963" y="4113279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3" name="object 14"/>
          <p:cNvSpPr/>
          <p:nvPr/>
        </p:nvSpPr>
        <p:spPr>
          <a:xfrm>
            <a:off x="7981609" y="3369569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5"/>
          <p:cNvSpPr txBox="1"/>
          <p:nvPr/>
        </p:nvSpPr>
        <p:spPr>
          <a:xfrm>
            <a:off x="688869" y="5900277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77" name="object 2"/>
          <p:cNvSpPr txBox="1"/>
          <p:nvPr/>
        </p:nvSpPr>
        <p:spPr>
          <a:xfrm>
            <a:off x="298812" y="810166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8" name="object 3"/>
          <p:cNvSpPr txBox="1"/>
          <p:nvPr/>
        </p:nvSpPr>
        <p:spPr>
          <a:xfrm>
            <a:off x="1670351" y="810166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9" name="object 4"/>
          <p:cNvSpPr txBox="1"/>
          <p:nvPr/>
        </p:nvSpPr>
        <p:spPr>
          <a:xfrm>
            <a:off x="6089891" y="810166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0" name="object 5"/>
          <p:cNvSpPr txBox="1"/>
          <p:nvPr/>
        </p:nvSpPr>
        <p:spPr>
          <a:xfrm>
            <a:off x="298812" y="1877069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1" name="object 6"/>
          <p:cNvSpPr txBox="1"/>
          <p:nvPr/>
        </p:nvSpPr>
        <p:spPr>
          <a:xfrm>
            <a:off x="1670351" y="1877069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2" name="object 7"/>
          <p:cNvSpPr txBox="1"/>
          <p:nvPr/>
        </p:nvSpPr>
        <p:spPr>
          <a:xfrm>
            <a:off x="6090145" y="1877069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3" name="object 8"/>
          <p:cNvSpPr txBox="1"/>
          <p:nvPr/>
        </p:nvSpPr>
        <p:spPr>
          <a:xfrm>
            <a:off x="7157299" y="1877069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4" name="object 9"/>
          <p:cNvSpPr txBox="1"/>
          <p:nvPr/>
        </p:nvSpPr>
        <p:spPr>
          <a:xfrm>
            <a:off x="9291604" y="1877069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5" name="object 10"/>
          <p:cNvSpPr txBox="1"/>
          <p:nvPr/>
        </p:nvSpPr>
        <p:spPr>
          <a:xfrm>
            <a:off x="299062" y="2943959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6" name="object 11"/>
          <p:cNvSpPr txBox="1"/>
          <p:nvPr/>
        </p:nvSpPr>
        <p:spPr>
          <a:xfrm>
            <a:off x="1670618" y="2943959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7" name="object 12"/>
          <p:cNvSpPr txBox="1"/>
          <p:nvPr/>
        </p:nvSpPr>
        <p:spPr>
          <a:xfrm>
            <a:off x="6090399" y="2943959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8" name="object 14"/>
          <p:cNvSpPr/>
          <p:nvPr/>
        </p:nvSpPr>
        <p:spPr>
          <a:xfrm>
            <a:off x="7984446" y="3371090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5"/>
          <p:cNvSpPr txBox="1"/>
          <p:nvPr/>
        </p:nvSpPr>
        <p:spPr>
          <a:xfrm>
            <a:off x="691706" y="5901798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90" name="object 2"/>
          <p:cNvSpPr txBox="1"/>
          <p:nvPr/>
        </p:nvSpPr>
        <p:spPr>
          <a:xfrm>
            <a:off x="295975" y="808645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1" name="object 3"/>
          <p:cNvSpPr txBox="1"/>
          <p:nvPr/>
        </p:nvSpPr>
        <p:spPr>
          <a:xfrm>
            <a:off x="1667514" y="808645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2" name="object 4"/>
          <p:cNvSpPr txBox="1"/>
          <p:nvPr/>
        </p:nvSpPr>
        <p:spPr>
          <a:xfrm>
            <a:off x="6087054" y="808645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3" name="object 5"/>
          <p:cNvSpPr txBox="1"/>
          <p:nvPr/>
        </p:nvSpPr>
        <p:spPr>
          <a:xfrm>
            <a:off x="295975" y="1875548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4" name="object 6"/>
          <p:cNvSpPr txBox="1"/>
          <p:nvPr/>
        </p:nvSpPr>
        <p:spPr>
          <a:xfrm>
            <a:off x="1667514" y="1875548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6087308" y="1875548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6" name="object 8"/>
          <p:cNvSpPr txBox="1"/>
          <p:nvPr/>
        </p:nvSpPr>
        <p:spPr>
          <a:xfrm>
            <a:off x="7154462" y="1875548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7" name="object 9"/>
          <p:cNvSpPr txBox="1"/>
          <p:nvPr/>
        </p:nvSpPr>
        <p:spPr>
          <a:xfrm>
            <a:off x="9288767" y="1875548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8" name="object 10"/>
          <p:cNvSpPr txBox="1"/>
          <p:nvPr/>
        </p:nvSpPr>
        <p:spPr>
          <a:xfrm>
            <a:off x="296225" y="2942438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9" name="object 11"/>
          <p:cNvSpPr txBox="1"/>
          <p:nvPr/>
        </p:nvSpPr>
        <p:spPr>
          <a:xfrm>
            <a:off x="1667781" y="2942438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0" name="object 12"/>
          <p:cNvSpPr txBox="1"/>
          <p:nvPr/>
        </p:nvSpPr>
        <p:spPr>
          <a:xfrm>
            <a:off x="6087562" y="2942438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1" name="object 13"/>
          <p:cNvSpPr txBox="1"/>
          <p:nvPr/>
        </p:nvSpPr>
        <p:spPr>
          <a:xfrm>
            <a:off x="682963" y="4113279"/>
            <a:ext cx="935355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Opti</a:t>
            </a:r>
            <a:r>
              <a:rPr sz="3600" spc="18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80" dirty="0">
                <a:solidFill>
                  <a:srgbClr val="3E3E3E"/>
                </a:solidFill>
                <a:latin typeface="Arial"/>
                <a:cs typeface="Arial"/>
              </a:rPr>
              <a:t>nd</a:t>
            </a:r>
            <a:r>
              <a:rPr sz="36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254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40" dirty="0">
                <a:solidFill>
                  <a:srgbClr val="3E3E3E"/>
                </a:solidFill>
                <a:latin typeface="Arial"/>
                <a:cs typeface="Arial"/>
              </a:rPr>
              <a:t>ul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15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409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38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05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Optional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90" dirty="0">
                <a:solidFill>
                  <a:srgbClr val="3E3E3E"/>
                </a:solidFill>
                <a:latin typeface="Lucida Sans"/>
                <a:cs typeface="Lucida Sans"/>
              </a:rPr>
              <a:t>“?”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name</a:t>
            </a:r>
            <a:endParaRPr sz="2400">
              <a:latin typeface="Lucida Sans"/>
              <a:cs typeface="Lucida Sans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Must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appear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after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Lucida Sans"/>
                <a:cs typeface="Lucida Sans"/>
              </a:rPr>
              <a:t>all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required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02" name="object 14"/>
          <p:cNvSpPr/>
          <p:nvPr/>
        </p:nvSpPr>
        <p:spPr>
          <a:xfrm>
            <a:off x="7981609" y="3369569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5"/>
          <p:cNvSpPr txBox="1"/>
          <p:nvPr/>
        </p:nvSpPr>
        <p:spPr>
          <a:xfrm>
            <a:off x="688869" y="5900277"/>
            <a:ext cx="9964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Default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may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Lucida Sans"/>
                <a:cs typeface="Lucida Sans"/>
              </a:rPr>
              <a:t>be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set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Lucida Sans"/>
                <a:cs typeface="Lucida Sans"/>
              </a:rPr>
              <a:t>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Lucida Sans"/>
                <a:cs typeface="Lucida Sans"/>
              </a:rPr>
              <a:t>literal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value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Lucida Sans"/>
                <a:cs typeface="Lucida Sans"/>
              </a:rPr>
              <a:t>or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expression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04" name="object 2"/>
          <p:cNvSpPr txBox="1"/>
          <p:nvPr/>
        </p:nvSpPr>
        <p:spPr>
          <a:xfrm>
            <a:off x="293138" y="807124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5" name="object 3"/>
          <p:cNvSpPr txBox="1"/>
          <p:nvPr/>
        </p:nvSpPr>
        <p:spPr>
          <a:xfrm>
            <a:off x="1664677" y="807124"/>
            <a:ext cx="42938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0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CreateCustomer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-55" dirty="0">
                <a:solidFill>
                  <a:schemeClr val="accent2"/>
                </a:solidFill>
                <a:latin typeface="Arial Unicode MS"/>
                <a:cs typeface="Arial Unicode MS"/>
              </a:rPr>
              <a:t>name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6" name="object 4"/>
          <p:cNvSpPr txBox="1"/>
          <p:nvPr/>
        </p:nvSpPr>
        <p:spPr>
          <a:xfrm>
            <a:off x="6084217" y="807124"/>
            <a:ext cx="2617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146300" algn="l"/>
                <a:tab pos="2451100" algn="l"/>
              </a:tabLst>
            </a:pPr>
            <a:r>
              <a:rPr sz="2000" spc="80" dirty="0">
                <a:solidFill>
                  <a:schemeClr val="accent2"/>
                </a:solidFill>
                <a:latin typeface="Arial Unicode MS"/>
                <a:cs typeface="Arial Unicode MS"/>
              </a:rPr>
              <a:t>age</a:t>
            </a:r>
            <a:r>
              <a:rPr sz="2000" spc="480" dirty="0">
                <a:solidFill>
                  <a:schemeClr val="accent2"/>
                </a:solidFill>
                <a:latin typeface="Arial Unicode MS"/>
                <a:cs typeface="Arial Unicode MS"/>
              </a:rPr>
              <a:t>?</a:t>
            </a:r>
            <a:r>
              <a:rPr sz="20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7" name="object 5"/>
          <p:cNvSpPr txBox="1"/>
          <p:nvPr/>
        </p:nvSpPr>
        <p:spPr>
          <a:xfrm>
            <a:off x="293138" y="1874027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8" name="object 6"/>
          <p:cNvSpPr txBox="1"/>
          <p:nvPr/>
        </p:nvSpPr>
        <p:spPr>
          <a:xfrm>
            <a:off x="1664677" y="1874027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9" name="object 7"/>
          <p:cNvSpPr txBox="1"/>
          <p:nvPr/>
        </p:nvSpPr>
        <p:spPr>
          <a:xfrm>
            <a:off x="6084471" y="1874027"/>
            <a:ext cx="940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'The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0" name="object 8"/>
          <p:cNvSpPr txBox="1"/>
          <p:nvPr/>
        </p:nvSpPr>
        <p:spPr>
          <a:xfrm>
            <a:off x="7151625" y="1874027"/>
            <a:ext cx="2007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2000" spc="-250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0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00" dirty="0">
                <a:solidFill>
                  <a:schemeClr val="accent2"/>
                </a:solidFill>
                <a:latin typeface="Arial Unicode MS"/>
                <a:cs typeface="Arial Unicode MS"/>
              </a:rPr>
              <a:t>Programming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1" name="object 9"/>
          <p:cNvSpPr txBox="1"/>
          <p:nvPr/>
        </p:nvSpPr>
        <p:spPr>
          <a:xfrm>
            <a:off x="9285930" y="1874027"/>
            <a:ext cx="2160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Language'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2" name="object 10"/>
          <p:cNvSpPr txBox="1"/>
          <p:nvPr/>
        </p:nvSpPr>
        <p:spPr>
          <a:xfrm>
            <a:off x="293388" y="2940917"/>
            <a:ext cx="1245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64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000" spc="27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3" name="object 11"/>
          <p:cNvSpPr txBox="1"/>
          <p:nvPr/>
        </p:nvSpPr>
        <p:spPr>
          <a:xfrm>
            <a:off x="1664944" y="2940917"/>
            <a:ext cx="4293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000" spc="200" dirty="0">
                <a:solidFill>
                  <a:schemeClr val="accent2"/>
                </a:solidFill>
                <a:latin typeface="Arial Unicode MS"/>
                <a:cs typeface="Arial Unicode MS"/>
              </a:rPr>
              <a:t>GetBookByTitle</a:t>
            </a:r>
            <a:r>
              <a:rPr sz="2000" spc="52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000" spc="570" dirty="0">
                <a:solidFill>
                  <a:schemeClr val="accent2"/>
                </a:solidFill>
                <a:latin typeface="Arial Unicode MS"/>
                <a:cs typeface="Arial Unicode MS"/>
              </a:rPr>
              <a:t>title</a:t>
            </a:r>
            <a:r>
              <a:rPr sz="20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375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4" name="object 12"/>
          <p:cNvSpPr txBox="1"/>
          <p:nvPr/>
        </p:nvSpPr>
        <p:spPr>
          <a:xfrm>
            <a:off x="6084725" y="2940917"/>
            <a:ext cx="414210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3670935" algn="l"/>
                <a:tab pos="3975735" algn="l"/>
              </a:tabLst>
            </a:pPr>
            <a:r>
              <a:rPr sz="2000" spc="20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000" spc="2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GetMostPopularBook</a:t>
            </a:r>
            <a:r>
              <a:rPr sz="2000" spc="525" dirty="0">
                <a:solidFill>
                  <a:schemeClr val="accent2"/>
                </a:solidFill>
                <a:latin typeface="Arial Unicode MS"/>
                <a:cs typeface="Arial Unicode MS"/>
              </a:rPr>
              <a:t>()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0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000" spc="5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0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5" name="object 14"/>
          <p:cNvSpPr/>
          <p:nvPr/>
        </p:nvSpPr>
        <p:spPr>
          <a:xfrm>
            <a:off x="7978772" y="3368048"/>
            <a:ext cx="553720" cy="993775"/>
          </a:xfrm>
          <a:custGeom>
            <a:avLst/>
            <a:gdLst/>
            <a:ahLst/>
            <a:cxnLst/>
            <a:rect l="l" t="t" r="r" b="b"/>
            <a:pathLst>
              <a:path w="553720" h="993775">
                <a:moveTo>
                  <a:pt x="414924" y="276605"/>
                </a:moveTo>
                <a:lnTo>
                  <a:pt x="138318" y="276605"/>
                </a:lnTo>
                <a:lnTo>
                  <a:pt x="138318" y="993647"/>
                </a:lnTo>
                <a:lnTo>
                  <a:pt x="414924" y="993647"/>
                </a:lnTo>
                <a:lnTo>
                  <a:pt x="414924" y="276605"/>
                </a:lnTo>
                <a:close/>
              </a:path>
              <a:path w="553720" h="993775">
                <a:moveTo>
                  <a:pt x="276605" y="0"/>
                </a:moveTo>
                <a:lnTo>
                  <a:pt x="0" y="276605"/>
                </a:lnTo>
                <a:lnTo>
                  <a:pt x="553211" y="276605"/>
                </a:lnTo>
                <a:lnTo>
                  <a:pt x="27660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143000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3535" y="1143000"/>
            <a:ext cx="42240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105" dirty="0">
                <a:solidFill>
                  <a:schemeClr val="accent2"/>
                </a:solidFill>
                <a:latin typeface="Arial Unicode MS"/>
                <a:cs typeface="Arial Unicode MS"/>
              </a:rPr>
              <a:t>or</a:t>
            </a:r>
            <a:r>
              <a:rPr sz="2200" spc="175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-100" dirty="0">
                <a:solidFill>
                  <a:schemeClr val="accent2"/>
                </a:solidFill>
                <a:latin typeface="Arial Unicode MS"/>
                <a:cs typeface="Arial Unicode MS"/>
              </a:rPr>
              <a:t>na</a:t>
            </a:r>
            <a:r>
              <a:rPr sz="2200" spc="-140" dirty="0">
                <a:solidFill>
                  <a:schemeClr val="accent2"/>
                </a:solidFill>
                <a:latin typeface="Arial Unicode MS"/>
                <a:cs typeface="Arial Unicode MS"/>
              </a:rPr>
              <a:t>m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555" y="1147313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8866" y="1164566"/>
            <a:ext cx="186943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...</a:t>
            </a:r>
            <a:r>
              <a:rPr sz="22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bookIDs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2135" y="1747211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4814" algn="l"/>
                <a:tab pos="2031364" algn="l"/>
              </a:tabLst>
            </a:pPr>
            <a:r>
              <a:rPr sz="2200" spc="7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200" spc="665" dirty="0">
                <a:solidFill>
                  <a:schemeClr val="accent2"/>
                </a:solidFill>
                <a:latin typeface="Arial Unicode MS"/>
                <a:cs typeface="Arial Unicode MS"/>
              </a:rPr>
              <a:t>[])</a:t>
            </a:r>
            <a:r>
              <a:rPr sz="2200" spc="66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7" y="4116321"/>
            <a:ext cx="7652384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3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275" dirty="0">
                <a:solidFill>
                  <a:srgbClr val="3E3E3E"/>
                </a:solidFill>
                <a:latin typeface="Arial"/>
                <a:cs typeface="Arial"/>
              </a:rPr>
              <a:t>ame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1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14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Collects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group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into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single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array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58200" y="2049256"/>
            <a:ext cx="678180" cy="1082040"/>
          </a:xfrm>
          <a:custGeom>
            <a:avLst/>
            <a:gdLst/>
            <a:ahLst/>
            <a:cxnLst/>
            <a:rect l="l" t="t" r="r" b="b"/>
            <a:pathLst>
              <a:path w="678179" h="1082039">
                <a:moveTo>
                  <a:pt x="508650" y="339089"/>
                </a:moveTo>
                <a:lnTo>
                  <a:pt x="169560" y="339089"/>
                </a:lnTo>
                <a:lnTo>
                  <a:pt x="169560" y="1082039"/>
                </a:lnTo>
                <a:lnTo>
                  <a:pt x="508650" y="1082039"/>
                </a:lnTo>
                <a:lnTo>
                  <a:pt x="508650" y="339089"/>
                </a:lnTo>
                <a:close/>
              </a:path>
              <a:path w="678179" h="1082039">
                <a:moveTo>
                  <a:pt x="339089" y="0"/>
                </a:moveTo>
                <a:lnTo>
                  <a:pt x="0" y="339089"/>
                </a:lnTo>
                <a:lnTo>
                  <a:pt x="678179" y="339089"/>
                </a:lnTo>
                <a:lnTo>
                  <a:pt x="33908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6435" y="1520373"/>
            <a:ext cx="678180" cy="1080770"/>
          </a:xfrm>
          <a:custGeom>
            <a:avLst/>
            <a:gdLst/>
            <a:ahLst/>
            <a:cxnLst/>
            <a:rect l="l" t="t" r="r" b="b"/>
            <a:pathLst>
              <a:path w="678179" h="1080770">
                <a:moveTo>
                  <a:pt x="508650" y="339089"/>
                </a:moveTo>
                <a:lnTo>
                  <a:pt x="169560" y="339089"/>
                </a:lnTo>
                <a:lnTo>
                  <a:pt x="169560" y="1080515"/>
                </a:lnTo>
                <a:lnTo>
                  <a:pt x="508650" y="1080515"/>
                </a:lnTo>
                <a:lnTo>
                  <a:pt x="508650" y="339089"/>
                </a:lnTo>
                <a:close/>
              </a:path>
              <a:path w="678179" h="1080770">
                <a:moveTo>
                  <a:pt x="339089" y="0"/>
                </a:moveTo>
                <a:lnTo>
                  <a:pt x="0" y="339089"/>
                </a:lnTo>
                <a:lnTo>
                  <a:pt x="678179" y="339089"/>
                </a:lnTo>
                <a:lnTo>
                  <a:pt x="33908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43" y="5308959"/>
            <a:ext cx="74968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ellipsis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prefix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Lucida Sans"/>
                <a:cs typeface="Lucida Sans"/>
              </a:rPr>
              <a:t>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last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49" y="727163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584" y="727163"/>
            <a:ext cx="42240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105" dirty="0">
                <a:solidFill>
                  <a:schemeClr val="accent2"/>
                </a:solidFill>
                <a:latin typeface="Arial Unicode MS"/>
                <a:cs typeface="Arial Unicode MS"/>
              </a:rPr>
              <a:t>or</a:t>
            </a:r>
            <a:r>
              <a:rPr sz="2200" spc="175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-100" dirty="0">
                <a:solidFill>
                  <a:schemeClr val="accent2"/>
                </a:solidFill>
                <a:latin typeface="Arial Unicode MS"/>
                <a:cs typeface="Arial Unicode MS"/>
              </a:rPr>
              <a:t>na</a:t>
            </a:r>
            <a:r>
              <a:rPr sz="2200" spc="-140" dirty="0">
                <a:solidFill>
                  <a:schemeClr val="accent2"/>
                </a:solidFill>
                <a:latin typeface="Arial Unicode MS"/>
                <a:cs typeface="Arial Unicode MS"/>
              </a:rPr>
              <a:t>m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2131" y="727163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7510" y="727163"/>
            <a:ext cx="186943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...</a:t>
            </a:r>
            <a:r>
              <a:rPr sz="22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bookIDs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510" y="1160073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4814" algn="l"/>
                <a:tab pos="2031364" algn="l"/>
              </a:tabLst>
            </a:pPr>
            <a:r>
              <a:rPr sz="2200" spc="7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200" spc="665" dirty="0">
                <a:solidFill>
                  <a:schemeClr val="accent2"/>
                </a:solidFill>
                <a:latin typeface="Arial Unicode MS"/>
                <a:cs typeface="Arial Unicode MS"/>
              </a:rPr>
              <a:t>[])</a:t>
            </a:r>
            <a:r>
              <a:rPr sz="2200" spc="66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22" y="1855012"/>
            <a:ext cx="15373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books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201" y="1855012"/>
            <a:ext cx="50673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-114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-80" dirty="0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st</a:t>
            </a:r>
            <a:r>
              <a:rPr sz="22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740" dirty="0">
                <a:solidFill>
                  <a:schemeClr val="accent2"/>
                </a:solidFill>
                <a:latin typeface="Arial Unicode MS"/>
                <a:cs typeface="Arial Unicode MS"/>
              </a:rPr>
              <a:t>L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ei</a:t>
            </a:r>
            <a:r>
              <a:rPr sz="2200" spc="425" dirty="0">
                <a:solidFill>
                  <a:schemeClr val="accent2"/>
                </a:solidFill>
                <a:latin typeface="Arial Unicode MS"/>
                <a:cs typeface="Arial Unicode MS"/>
              </a:rPr>
              <a:t>g</a:t>
            </a:r>
            <a:r>
              <a:rPr sz="2200" spc="730" dirty="0">
                <a:solidFill>
                  <a:schemeClr val="accent2"/>
                </a:solidFill>
                <a:latin typeface="Arial Unicode MS"/>
                <a:cs typeface="Arial Unicode MS"/>
              </a:rPr>
              <a:t>h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159" y="1855012"/>
            <a:ext cx="10325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5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37" y="4116321"/>
            <a:ext cx="7652384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3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275" dirty="0">
                <a:solidFill>
                  <a:srgbClr val="3E3E3E"/>
                </a:solidFill>
                <a:latin typeface="Arial"/>
                <a:cs typeface="Arial"/>
              </a:rPr>
              <a:t>ame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1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14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Collects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group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into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single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array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3195" y="2278380"/>
            <a:ext cx="680085" cy="1082040"/>
          </a:xfrm>
          <a:custGeom>
            <a:avLst/>
            <a:gdLst/>
            <a:ahLst/>
            <a:cxnLst/>
            <a:rect l="l" t="t" r="r" b="b"/>
            <a:pathLst>
              <a:path w="680084" h="1082039">
                <a:moveTo>
                  <a:pt x="509777" y="339851"/>
                </a:moveTo>
                <a:lnTo>
                  <a:pt x="169925" y="339851"/>
                </a:lnTo>
                <a:lnTo>
                  <a:pt x="169925" y="1082039"/>
                </a:lnTo>
                <a:lnTo>
                  <a:pt x="509777" y="1082039"/>
                </a:lnTo>
                <a:lnTo>
                  <a:pt x="509777" y="339851"/>
                </a:lnTo>
                <a:close/>
              </a:path>
              <a:path w="680084" h="1082039">
                <a:moveTo>
                  <a:pt x="339851" y="0"/>
                </a:moveTo>
                <a:lnTo>
                  <a:pt x="0" y="339851"/>
                </a:lnTo>
                <a:lnTo>
                  <a:pt x="679703" y="339851"/>
                </a:lnTo>
                <a:lnTo>
                  <a:pt x="3398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43" y="5308959"/>
            <a:ext cx="74968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ellipsis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prefix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Lucida Sans"/>
                <a:cs typeface="Lucida Sans"/>
              </a:rPr>
              <a:t>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last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49" y="727163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584" y="727163"/>
            <a:ext cx="42240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105" dirty="0">
                <a:solidFill>
                  <a:schemeClr val="accent2"/>
                </a:solidFill>
                <a:latin typeface="Arial Unicode MS"/>
                <a:cs typeface="Arial Unicode MS"/>
              </a:rPr>
              <a:t>or</a:t>
            </a:r>
            <a:r>
              <a:rPr sz="2200" spc="175" dirty="0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155" dirty="0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59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-100" dirty="0">
                <a:solidFill>
                  <a:schemeClr val="accent2"/>
                </a:solidFill>
                <a:latin typeface="Arial Unicode MS"/>
                <a:cs typeface="Arial Unicode MS"/>
              </a:rPr>
              <a:t>na</a:t>
            </a:r>
            <a:r>
              <a:rPr sz="2200" spc="-140" dirty="0">
                <a:solidFill>
                  <a:schemeClr val="accent2"/>
                </a:solidFill>
                <a:latin typeface="Arial Unicode MS"/>
                <a:cs typeface="Arial Unicode MS"/>
              </a:rPr>
              <a:t>m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2131" y="727163"/>
            <a:ext cx="11988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7510" y="727163"/>
            <a:ext cx="186943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...</a:t>
            </a:r>
            <a:r>
              <a:rPr sz="2200" spc="160" dirty="0">
                <a:solidFill>
                  <a:schemeClr val="accent2"/>
                </a:solidFill>
                <a:latin typeface="Arial Unicode MS"/>
                <a:cs typeface="Arial Unicode MS"/>
              </a:rPr>
              <a:t>bookIDs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2722" y="1193628"/>
            <a:ext cx="221234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4814" algn="l"/>
                <a:tab pos="2031364" algn="l"/>
              </a:tabLst>
            </a:pPr>
            <a:r>
              <a:rPr sz="2200" spc="70" dirty="0">
                <a:solidFill>
                  <a:schemeClr val="accent2"/>
                </a:solidFill>
                <a:latin typeface="Arial Unicode MS"/>
                <a:cs typeface="Arial Unicode MS"/>
              </a:rPr>
              <a:t>number</a:t>
            </a:r>
            <a:r>
              <a:rPr sz="2200" spc="665" dirty="0">
                <a:solidFill>
                  <a:schemeClr val="accent2"/>
                </a:solidFill>
                <a:latin typeface="Arial Unicode MS"/>
                <a:cs typeface="Arial Unicode MS"/>
              </a:rPr>
              <a:t>[])</a:t>
            </a:r>
            <a:r>
              <a:rPr sz="2200" spc="66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r>
              <a:rPr sz="2200" spc="58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22" y="1855012"/>
            <a:ext cx="15373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books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201" y="1855012"/>
            <a:ext cx="50673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60" dirty="0" err="1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 err="1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415" dirty="0" err="1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50" dirty="0" err="1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-114" dirty="0" err="1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-80" dirty="0" err="1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450" dirty="0" err="1">
                <a:solidFill>
                  <a:schemeClr val="accent2"/>
                </a:solidFill>
                <a:latin typeface="Arial Unicode MS"/>
                <a:cs typeface="Arial Unicode MS"/>
              </a:rPr>
              <a:t>st</a:t>
            </a:r>
            <a:r>
              <a:rPr sz="2200" spc="59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25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lang="en-IN" sz="2200" spc="74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John</a:t>
            </a:r>
            <a:r>
              <a:rPr sz="2200" spc="265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70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159" y="1855012"/>
            <a:ext cx="103314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5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922" y="2982850"/>
            <a:ext cx="15373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sz="2200" spc="540" dirty="0">
                <a:solidFill>
                  <a:schemeClr val="accent2"/>
                </a:solidFill>
                <a:latin typeface="Arial Unicode MS"/>
                <a:cs typeface="Arial Unicode MS"/>
              </a:rPr>
              <a:t>let</a:t>
            </a:r>
            <a:r>
              <a:rPr sz="2200" spc="5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books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4201" y="2982850"/>
            <a:ext cx="52343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60" dirty="0" err="1">
                <a:solidFill>
                  <a:schemeClr val="accent2"/>
                </a:solidFill>
                <a:latin typeface="Arial Unicode MS"/>
                <a:cs typeface="Arial Unicode MS"/>
              </a:rPr>
              <a:t>GetBooksRead</a:t>
            </a:r>
            <a:r>
              <a:rPr sz="2200" spc="75" dirty="0" err="1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415" dirty="0" err="1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50" dirty="0" err="1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-114" dirty="0" err="1">
                <a:solidFill>
                  <a:schemeClr val="accent2"/>
                </a:solidFill>
                <a:latin typeface="Arial Unicode MS"/>
                <a:cs typeface="Arial Unicode MS"/>
              </a:rPr>
              <a:t>C</a:t>
            </a:r>
            <a:r>
              <a:rPr sz="2200" spc="-80" dirty="0" err="1">
                <a:solidFill>
                  <a:schemeClr val="accent2"/>
                </a:solidFill>
                <a:latin typeface="Arial Unicode MS"/>
                <a:cs typeface="Arial Unicode MS"/>
              </a:rPr>
              <a:t>u</a:t>
            </a:r>
            <a:r>
              <a:rPr sz="2200" spc="450" dirty="0" err="1">
                <a:solidFill>
                  <a:schemeClr val="accent2"/>
                </a:solidFill>
                <a:latin typeface="Arial Unicode MS"/>
                <a:cs typeface="Arial Unicode MS"/>
              </a:rPr>
              <a:t>st</a:t>
            </a:r>
            <a:r>
              <a:rPr sz="2200" spc="59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lang="en-IN" sz="2200" spc="894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‘Jim</a:t>
            </a:r>
            <a:r>
              <a:rPr sz="2200" spc="894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700" dirty="0" smtClean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0171" y="2982850"/>
            <a:ext cx="237871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  <a:tab pos="1021080" algn="l"/>
                <a:tab pos="1694814" algn="l"/>
              </a:tabLst>
            </a:pP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2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5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12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,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42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637" y="4116321"/>
            <a:ext cx="7652384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3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3600" spc="4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3600" spc="17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275" dirty="0">
                <a:solidFill>
                  <a:srgbClr val="3E3E3E"/>
                </a:solidFill>
                <a:latin typeface="Arial"/>
                <a:cs typeface="Arial"/>
              </a:rPr>
              <a:t>ame</a:t>
            </a:r>
            <a:r>
              <a:rPr sz="3600" spc="7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600" spc="19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3600" spc="114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Collects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group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Lucida Sans"/>
                <a:cs typeface="Lucida Sans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Lucida Sans"/>
                <a:cs typeface="Lucida Sans"/>
              </a:rPr>
              <a:t>parameters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into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Lucida Sans"/>
                <a:cs typeface="Lucida Sans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single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array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88807" y="3438144"/>
            <a:ext cx="680085" cy="1080770"/>
          </a:xfrm>
          <a:custGeom>
            <a:avLst/>
            <a:gdLst/>
            <a:ahLst/>
            <a:cxnLst/>
            <a:rect l="l" t="t" r="r" b="b"/>
            <a:pathLst>
              <a:path w="680084" h="1080770">
                <a:moveTo>
                  <a:pt x="509777" y="339851"/>
                </a:moveTo>
                <a:lnTo>
                  <a:pt x="169925" y="339851"/>
                </a:lnTo>
                <a:lnTo>
                  <a:pt x="169925" y="1080515"/>
                </a:lnTo>
                <a:lnTo>
                  <a:pt x="509777" y="1080515"/>
                </a:lnTo>
                <a:lnTo>
                  <a:pt x="509777" y="339851"/>
                </a:lnTo>
                <a:close/>
              </a:path>
              <a:path w="680084" h="1080770">
                <a:moveTo>
                  <a:pt x="339851" y="0"/>
                </a:moveTo>
                <a:lnTo>
                  <a:pt x="0" y="339851"/>
                </a:lnTo>
                <a:lnTo>
                  <a:pt x="679703" y="339851"/>
                </a:lnTo>
                <a:lnTo>
                  <a:pt x="3398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4543" y="5308959"/>
            <a:ext cx="74968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3E3E3E"/>
                </a:solidFill>
                <a:latin typeface="Lucida Sans"/>
                <a:cs typeface="Lucida Sans"/>
              </a:rPr>
              <a:t>Denoted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Lucida Sans"/>
                <a:cs typeface="Lucida Sans"/>
              </a:rPr>
              <a:t>with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Lucida Sans"/>
                <a:cs typeface="Lucida Sans"/>
              </a:rPr>
              <a:t>an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Lucida Sans"/>
                <a:cs typeface="Lucida Sans"/>
              </a:rPr>
              <a:t>ellipsis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Lucida Sans"/>
                <a:cs typeface="Lucida Sans"/>
              </a:rPr>
              <a:t>prefix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Lucida Sans"/>
                <a:cs typeface="Lucida Sans"/>
              </a:rPr>
              <a:t>on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Lucida Sans"/>
                <a:cs typeface="Lucida Sans"/>
              </a:rPr>
              <a:t>last</a:t>
            </a:r>
            <a:r>
              <a:rPr sz="2400" spc="-30" dirty="0">
                <a:solidFill>
                  <a:srgbClr val="3E3E3E"/>
                </a:solidFill>
                <a:latin typeface="Lucida Sans"/>
                <a:cs typeface="Lucida Sans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Lucida Sans"/>
                <a:cs typeface="Lucida Sans"/>
              </a:rPr>
              <a:t>parameter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1" y="2179320"/>
            <a:ext cx="3429000" cy="34963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marL="417830" marR="410845" indent="-635" algn="ctr">
              <a:lnSpc>
                <a:spcPct val="100000"/>
              </a:lnSpc>
            </a:pPr>
            <a:r>
              <a:rPr sz="2400" spc="80" dirty="0">
                <a:solidFill>
                  <a:srgbClr val="FFFFFF"/>
                </a:solidFill>
                <a:latin typeface="Lucida Sans"/>
                <a:cs typeface="Lucida Sans"/>
              </a:rPr>
              <a:t>One </a:t>
            </a:r>
            <a:r>
              <a:rPr sz="2400" spc="6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400" spc="35" dirty="0">
                <a:solidFill>
                  <a:srgbClr val="FFFFFF"/>
                </a:solidFill>
                <a:latin typeface="Lucida Sans"/>
                <a:cs typeface="Lucida Sans"/>
              </a:rPr>
              <a:t>mp</a:t>
            </a:r>
            <a:r>
              <a:rPr sz="2400" spc="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Lucida Sans"/>
                <a:cs typeface="Lucida Sans"/>
              </a:rPr>
              <a:t>ment</a:t>
            </a:r>
            <a:r>
              <a:rPr sz="2400" spc="3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Lucida Sans"/>
                <a:cs typeface="Lucida Sans"/>
              </a:rPr>
              <a:t>w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400" spc="35" dirty="0">
                <a:solidFill>
                  <a:srgbClr val="FFFFFF"/>
                </a:solidFill>
                <a:latin typeface="Lucida Sans"/>
                <a:cs typeface="Lucida Sans"/>
              </a:rPr>
              <a:t>th</a:t>
            </a:r>
            <a:r>
              <a:rPr sz="24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400" spc="14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400" spc="95" dirty="0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sz="24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"/>
                <a:cs typeface="Lucida Sans"/>
              </a:rPr>
              <a:t>gu</a:t>
            </a:r>
            <a:r>
              <a:rPr sz="2400" spc="4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2400" spc="25" dirty="0">
                <a:solidFill>
                  <a:srgbClr val="FFFFFF"/>
                </a:solidFill>
                <a:latin typeface="Lucida Sans"/>
                <a:cs typeface="Lucida Sans"/>
              </a:rPr>
              <a:t>ds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7" y="2179320"/>
            <a:ext cx="3429000" cy="349631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 marL="1290320" marR="412750" indent="-8718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ul</a:t>
            </a:r>
            <a:r>
              <a:rPr sz="2400" spc="3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400" spc="6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400" spc="2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400" spc="40" dirty="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sz="2400" spc="3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2400" spc="3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400" spc="135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39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2400" spc="90" dirty="0">
                <a:solidFill>
                  <a:srgbClr val="FFFFFF"/>
                </a:solidFill>
                <a:latin typeface="Lucida Sans"/>
                <a:cs typeface="Lucida Sans"/>
              </a:rPr>
              <a:t>One</a:t>
            </a:r>
            <a:r>
              <a:rPr sz="24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400" spc="17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400" spc="75" dirty="0">
                <a:solidFill>
                  <a:srgbClr val="FFFFFF"/>
                </a:solidFill>
                <a:latin typeface="Lucida Sans"/>
                <a:cs typeface="Lucida Sans"/>
              </a:rPr>
              <a:t>mb</a:t>
            </a:r>
            <a:r>
              <a:rPr sz="2400" spc="5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2400" spc="10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0">
              <a:lnSpc>
                <a:spcPct val="100000"/>
              </a:lnSpc>
            </a:pPr>
            <a:r>
              <a:rPr spc="150" dirty="0">
                <a:solidFill>
                  <a:srgbClr val="3E3E3E"/>
                </a:solidFill>
              </a:rPr>
              <a:t>F</a:t>
            </a:r>
            <a:r>
              <a:rPr spc="220" dirty="0">
                <a:solidFill>
                  <a:srgbClr val="3E3E3E"/>
                </a:solidFill>
              </a:rPr>
              <a:t>un</a:t>
            </a:r>
            <a:r>
              <a:rPr spc="190" dirty="0">
                <a:solidFill>
                  <a:srgbClr val="3E3E3E"/>
                </a:solidFill>
              </a:rPr>
              <a:t>c</a:t>
            </a:r>
            <a:r>
              <a:rPr spc="260" dirty="0">
                <a:solidFill>
                  <a:srgbClr val="3E3E3E"/>
                </a:solidFill>
              </a:rPr>
              <a:t>ti</a:t>
            </a:r>
            <a:r>
              <a:rPr spc="240" dirty="0">
                <a:solidFill>
                  <a:srgbClr val="3E3E3E"/>
                </a:solidFill>
              </a:rPr>
              <a:t>on</a:t>
            </a:r>
            <a:r>
              <a:rPr spc="75" dirty="0">
                <a:solidFill>
                  <a:srgbClr val="3E3E3E"/>
                </a:solidFill>
              </a:rPr>
              <a:t> </a:t>
            </a:r>
            <a:r>
              <a:rPr spc="250" dirty="0">
                <a:solidFill>
                  <a:srgbClr val="3E3E3E"/>
                </a:solidFill>
              </a:rPr>
              <a:t>O</a:t>
            </a:r>
            <a:r>
              <a:rPr spc="180" dirty="0">
                <a:solidFill>
                  <a:srgbClr val="3E3E3E"/>
                </a:solidFill>
              </a:rPr>
              <a:t>v</a:t>
            </a:r>
            <a:r>
              <a:rPr spc="95" dirty="0">
                <a:solidFill>
                  <a:srgbClr val="3E3E3E"/>
                </a:solidFill>
              </a:rPr>
              <a:t>e</a:t>
            </a:r>
            <a:r>
              <a:rPr spc="155" dirty="0">
                <a:solidFill>
                  <a:srgbClr val="3E3E3E"/>
                </a:solidFill>
              </a:rPr>
              <a:t>rl</a:t>
            </a:r>
            <a:r>
              <a:rPr spc="180" dirty="0">
                <a:solidFill>
                  <a:srgbClr val="3E3E3E"/>
                </a:solidFill>
              </a:rPr>
              <a:t>o</a:t>
            </a:r>
            <a:r>
              <a:rPr spc="175" dirty="0">
                <a:solidFill>
                  <a:srgbClr val="3E3E3E"/>
                </a:solidFill>
              </a:rPr>
              <a:t>a</a:t>
            </a:r>
            <a:r>
              <a:rPr spc="170" dirty="0">
                <a:solidFill>
                  <a:srgbClr val="3E3E3E"/>
                </a:solidFill>
              </a:rPr>
              <a:t>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1419440"/>
            <a:ext cx="13665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578" y="1432140"/>
            <a:ext cx="6076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0380" algn="l"/>
                <a:tab pos="4555490" algn="l"/>
              </a:tabLst>
            </a:pP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au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ho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pc="-25" dirty="0"/>
              <a:t>I</a:t>
            </a:r>
            <a:r>
              <a:rPr spc="409" dirty="0"/>
              <a:t>m</a:t>
            </a:r>
            <a:r>
              <a:rPr spc="220" dirty="0"/>
              <a:t>pl</a:t>
            </a:r>
            <a:r>
              <a:rPr spc="95" dirty="0"/>
              <a:t>e</a:t>
            </a:r>
            <a:r>
              <a:rPr spc="409" dirty="0"/>
              <a:t>m</a:t>
            </a:r>
            <a:r>
              <a:rPr spc="95" dirty="0"/>
              <a:t>e</a:t>
            </a:r>
            <a:r>
              <a:rPr spc="240" dirty="0"/>
              <a:t>nti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250" dirty="0"/>
              <a:t>O</a:t>
            </a:r>
            <a:r>
              <a:rPr spc="180" dirty="0"/>
              <a:t>v</a:t>
            </a:r>
            <a:r>
              <a:rPr spc="95" dirty="0"/>
              <a:t>e</a:t>
            </a:r>
            <a:r>
              <a:rPr spc="155" dirty="0"/>
              <a:t>rl</a:t>
            </a:r>
            <a:r>
              <a:rPr spc="180" dirty="0"/>
              <a:t>o</a:t>
            </a:r>
            <a:r>
              <a:rPr spc="175" dirty="0"/>
              <a:t>a</a:t>
            </a:r>
            <a:r>
              <a:rPr spc="170" dirty="0"/>
              <a:t>ds</a:t>
            </a:r>
          </a:p>
        </p:txBody>
      </p:sp>
      <p:sp>
        <p:nvSpPr>
          <p:cNvPr id="7" name="object 7"/>
          <p:cNvSpPr/>
          <p:nvPr/>
        </p:nvSpPr>
        <p:spPr>
          <a:xfrm>
            <a:off x="5518403" y="1798320"/>
            <a:ext cx="483234" cy="920750"/>
          </a:xfrm>
          <a:custGeom>
            <a:avLst/>
            <a:gdLst/>
            <a:ahLst/>
            <a:cxnLst/>
            <a:rect l="l" t="t" r="r" b="b"/>
            <a:pathLst>
              <a:path w="483235" h="920750">
                <a:moveTo>
                  <a:pt x="362346" y="241553"/>
                </a:moveTo>
                <a:lnTo>
                  <a:pt x="120792" y="241553"/>
                </a:lnTo>
                <a:lnTo>
                  <a:pt x="120792" y="920495"/>
                </a:lnTo>
                <a:lnTo>
                  <a:pt x="362346" y="920495"/>
                </a:lnTo>
                <a:lnTo>
                  <a:pt x="362346" y="241553"/>
                </a:lnTo>
                <a:close/>
              </a:path>
              <a:path w="483235" h="920750">
                <a:moveTo>
                  <a:pt x="241553" y="0"/>
                </a:moveTo>
                <a:lnTo>
                  <a:pt x="0" y="241553"/>
                </a:lnTo>
                <a:lnTo>
                  <a:pt x="483107" y="241553"/>
                </a:lnTo>
                <a:lnTo>
                  <a:pt x="24155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1" y="4043172"/>
            <a:ext cx="3429000" cy="164338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7" y="4043172"/>
            <a:ext cx="3429000" cy="164338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39" y="4043172"/>
            <a:ext cx="3429000" cy="164338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 marL="894715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291" y="2164080"/>
            <a:ext cx="3429000" cy="16446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 marL="730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Sub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927" y="2164080"/>
            <a:ext cx="3429000" cy="1644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marL="1308735" marR="701675" indent="-599440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tud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39" y="2164080"/>
            <a:ext cx="3429000" cy="16446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tud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>
              <a:lnSpc>
                <a:spcPct val="100000"/>
              </a:lnSpc>
            </a:pPr>
            <a:r>
              <a:rPr spc="12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pc="-20" dirty="0">
                <a:solidFill>
                  <a:srgbClr val="3E3E3E"/>
                </a:solidFill>
                <a:latin typeface="Verdana"/>
                <a:cs typeface="Verdana"/>
              </a:rPr>
              <a:t>hoosi</a:t>
            </a:r>
            <a:r>
              <a:rPr spc="20" dirty="0">
                <a:solidFill>
                  <a:srgbClr val="3E3E3E"/>
                </a:solidFill>
                <a:latin typeface="Verdana"/>
                <a:cs typeface="Verdana"/>
              </a:rPr>
              <a:t>ng</a:t>
            </a:r>
            <a:r>
              <a:rPr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pc="-11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pc="-254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pc="-3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pc="4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pc="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pc="-105" dirty="0">
                <a:solidFill>
                  <a:srgbClr val="3E3E3E"/>
                </a:solidFill>
                <a:latin typeface="Verdana"/>
                <a:cs typeface="Verdana"/>
              </a:rPr>
              <a:t>ri</a:t>
            </a:r>
            <a:r>
              <a:rPr spc="70" dirty="0">
                <a:solidFill>
                  <a:srgbClr val="3E3E3E"/>
                </a:solidFill>
                <a:latin typeface="Verdana"/>
                <a:cs typeface="Verdana"/>
              </a:rPr>
              <a:t>pt</a:t>
            </a:r>
            <a:r>
              <a:rPr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pc="9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pc="15" dirty="0">
                <a:solidFill>
                  <a:srgbClr val="3E3E3E"/>
                </a:solidFill>
                <a:latin typeface="Verdana"/>
                <a:cs typeface="Verdana"/>
              </a:rPr>
              <a:t>di</a:t>
            </a:r>
            <a:r>
              <a:rPr spc="-4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1419440"/>
            <a:ext cx="1367155" cy="9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55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200" spc="1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578" y="1432140"/>
            <a:ext cx="6750684" cy="933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5500"/>
              </a:lnSpc>
              <a:tabLst>
                <a:tab pos="3040380" algn="l"/>
                <a:tab pos="3546475" algn="l"/>
                <a:tab pos="4555490" algn="l"/>
                <a:tab pos="5229225" algn="l"/>
              </a:tabLst>
            </a:pP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au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ho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r>
              <a:rPr sz="2200" spc="6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125" dirty="0">
                <a:solidFill>
                  <a:schemeClr val="accent2"/>
                </a:solidFill>
                <a:latin typeface="Arial Unicode MS"/>
                <a:cs typeface="Arial Unicode MS"/>
              </a:rPr>
              <a:t>av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il</a:t>
            </a:r>
            <a:r>
              <a:rPr sz="2200" spc="975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b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l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boolean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pc="-25" dirty="0"/>
              <a:t>I</a:t>
            </a:r>
            <a:r>
              <a:rPr spc="409" dirty="0"/>
              <a:t>m</a:t>
            </a:r>
            <a:r>
              <a:rPr spc="220" dirty="0"/>
              <a:t>pl</a:t>
            </a:r>
            <a:r>
              <a:rPr spc="95" dirty="0"/>
              <a:t>e</a:t>
            </a:r>
            <a:r>
              <a:rPr spc="409" dirty="0"/>
              <a:t>m</a:t>
            </a:r>
            <a:r>
              <a:rPr spc="95" dirty="0"/>
              <a:t>e</a:t>
            </a:r>
            <a:r>
              <a:rPr spc="240" dirty="0"/>
              <a:t>nti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250" dirty="0"/>
              <a:t>O</a:t>
            </a:r>
            <a:r>
              <a:rPr spc="180" dirty="0"/>
              <a:t>v</a:t>
            </a:r>
            <a:r>
              <a:rPr spc="95" dirty="0"/>
              <a:t>e</a:t>
            </a:r>
            <a:r>
              <a:rPr spc="155" dirty="0"/>
              <a:t>rl</a:t>
            </a:r>
            <a:r>
              <a:rPr spc="180" dirty="0"/>
              <a:t>o</a:t>
            </a:r>
            <a:r>
              <a:rPr spc="175" dirty="0"/>
              <a:t>a</a:t>
            </a:r>
            <a:r>
              <a:rPr spc="170" dirty="0"/>
              <a:t>ds</a:t>
            </a:r>
          </a:p>
        </p:txBody>
      </p:sp>
      <p:sp>
        <p:nvSpPr>
          <p:cNvPr id="7" name="object 7"/>
          <p:cNvSpPr/>
          <p:nvPr/>
        </p:nvSpPr>
        <p:spPr>
          <a:xfrm>
            <a:off x="6019800" y="2263140"/>
            <a:ext cx="483234" cy="922019"/>
          </a:xfrm>
          <a:custGeom>
            <a:avLst/>
            <a:gdLst/>
            <a:ahLst/>
            <a:cxnLst/>
            <a:rect l="l" t="t" r="r" b="b"/>
            <a:pathLst>
              <a:path w="483234" h="922019">
                <a:moveTo>
                  <a:pt x="362346" y="241553"/>
                </a:moveTo>
                <a:lnTo>
                  <a:pt x="120792" y="241553"/>
                </a:lnTo>
                <a:lnTo>
                  <a:pt x="120792" y="922019"/>
                </a:lnTo>
                <a:lnTo>
                  <a:pt x="362346" y="922019"/>
                </a:lnTo>
                <a:lnTo>
                  <a:pt x="362346" y="241553"/>
                </a:lnTo>
                <a:close/>
              </a:path>
              <a:path w="483234" h="922019">
                <a:moveTo>
                  <a:pt x="241553" y="0"/>
                </a:moveTo>
                <a:lnTo>
                  <a:pt x="0" y="241553"/>
                </a:lnTo>
                <a:lnTo>
                  <a:pt x="483107" y="241553"/>
                </a:lnTo>
                <a:lnTo>
                  <a:pt x="24155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1419440"/>
            <a:ext cx="1367155" cy="148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455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200" spc="1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200" spc="1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578" y="1432140"/>
            <a:ext cx="6755765" cy="148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5500"/>
              </a:lnSpc>
              <a:tabLst>
                <a:tab pos="3040380" algn="l"/>
                <a:tab pos="3546475" algn="l"/>
                <a:tab pos="4051300" algn="l"/>
                <a:tab pos="4555490" algn="l"/>
                <a:tab pos="5060315" algn="l"/>
                <a:tab pos="5229225" algn="l"/>
                <a:tab pos="6574790" algn="l"/>
              </a:tabLst>
            </a:pP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au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ho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r>
              <a:rPr sz="2200" spc="6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125" dirty="0">
                <a:solidFill>
                  <a:schemeClr val="accent2"/>
                </a:solidFill>
                <a:latin typeface="Arial Unicode MS"/>
                <a:cs typeface="Arial Unicode MS"/>
              </a:rPr>
              <a:t>av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il</a:t>
            </a:r>
            <a:r>
              <a:rPr sz="2200" spc="975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b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l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boolean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r>
              <a:rPr sz="2200" spc="6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bo</a:t>
            </a:r>
            <a:r>
              <a:rPr sz="2200" spc="9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kP</a:t>
            </a:r>
            <a:r>
              <a:rPr sz="2200" spc="14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95" dirty="0">
                <a:solidFill>
                  <a:schemeClr val="accent2"/>
                </a:solidFill>
                <a:latin typeface="Arial Unicode MS"/>
                <a:cs typeface="Arial Unicode MS"/>
              </a:rPr>
              <a:t>p</a:t>
            </a:r>
            <a:r>
              <a:rPr sz="22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ty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any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pc="-25" dirty="0"/>
              <a:t>I</a:t>
            </a:r>
            <a:r>
              <a:rPr spc="409" dirty="0"/>
              <a:t>m</a:t>
            </a:r>
            <a:r>
              <a:rPr spc="220" dirty="0"/>
              <a:t>pl</a:t>
            </a:r>
            <a:r>
              <a:rPr spc="95" dirty="0"/>
              <a:t>e</a:t>
            </a:r>
            <a:r>
              <a:rPr spc="409" dirty="0"/>
              <a:t>m</a:t>
            </a:r>
            <a:r>
              <a:rPr spc="95" dirty="0"/>
              <a:t>e</a:t>
            </a:r>
            <a:r>
              <a:rPr spc="240" dirty="0"/>
              <a:t>nti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250" dirty="0"/>
              <a:t>O</a:t>
            </a:r>
            <a:r>
              <a:rPr spc="180" dirty="0"/>
              <a:t>v</a:t>
            </a:r>
            <a:r>
              <a:rPr spc="95" dirty="0"/>
              <a:t>e</a:t>
            </a:r>
            <a:r>
              <a:rPr spc="155" dirty="0"/>
              <a:t>rl</a:t>
            </a:r>
            <a:r>
              <a:rPr spc="180" dirty="0"/>
              <a:t>o</a:t>
            </a:r>
            <a:r>
              <a:rPr spc="175" dirty="0"/>
              <a:t>a</a:t>
            </a:r>
            <a:r>
              <a:rPr spc="170" dirty="0"/>
              <a:t>ds</a:t>
            </a:r>
          </a:p>
        </p:txBody>
      </p:sp>
      <p:sp>
        <p:nvSpPr>
          <p:cNvPr id="7" name="object 7"/>
          <p:cNvSpPr/>
          <p:nvPr/>
        </p:nvSpPr>
        <p:spPr>
          <a:xfrm>
            <a:off x="6216395" y="2773680"/>
            <a:ext cx="483234" cy="920750"/>
          </a:xfrm>
          <a:custGeom>
            <a:avLst/>
            <a:gdLst/>
            <a:ahLst/>
            <a:cxnLst/>
            <a:rect l="l" t="t" r="r" b="b"/>
            <a:pathLst>
              <a:path w="483234" h="920750">
                <a:moveTo>
                  <a:pt x="362346" y="241553"/>
                </a:moveTo>
                <a:lnTo>
                  <a:pt x="120792" y="241553"/>
                </a:lnTo>
                <a:lnTo>
                  <a:pt x="120792" y="920495"/>
                </a:lnTo>
                <a:lnTo>
                  <a:pt x="362346" y="920495"/>
                </a:lnTo>
                <a:lnTo>
                  <a:pt x="362346" y="241553"/>
                </a:lnTo>
                <a:close/>
              </a:path>
              <a:path w="483234" h="920750">
                <a:moveTo>
                  <a:pt x="241553" y="0"/>
                </a:moveTo>
                <a:lnTo>
                  <a:pt x="0" y="241553"/>
                </a:lnTo>
                <a:lnTo>
                  <a:pt x="483107" y="241553"/>
                </a:lnTo>
                <a:lnTo>
                  <a:pt x="24155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637" y="1419440"/>
            <a:ext cx="1367155" cy="148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455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200" spc="1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r>
              <a:rPr sz="2200" spc="1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3578" y="1432140"/>
            <a:ext cx="6755130" cy="148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5500"/>
              </a:lnSpc>
              <a:tabLst>
                <a:tab pos="3040380" algn="l"/>
                <a:tab pos="3546475" algn="l"/>
                <a:tab pos="4051300" algn="l"/>
                <a:tab pos="4555490" algn="l"/>
                <a:tab pos="5060315" algn="l"/>
                <a:tab pos="5229225" algn="l"/>
                <a:tab pos="6574790" algn="l"/>
              </a:tabLst>
            </a:pP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au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ho</a:t>
            </a:r>
            <a:r>
              <a:rPr sz="2200" spc="18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r>
              <a:rPr sz="2200" spc="6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125" dirty="0">
                <a:solidFill>
                  <a:schemeClr val="accent2"/>
                </a:solidFill>
                <a:latin typeface="Arial Unicode MS"/>
                <a:cs typeface="Arial Unicode MS"/>
              </a:rPr>
              <a:t>av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385" dirty="0">
                <a:solidFill>
                  <a:schemeClr val="accent2"/>
                </a:solidFill>
                <a:latin typeface="Arial Unicode MS"/>
                <a:cs typeface="Arial Unicode MS"/>
              </a:rPr>
              <a:t>il</a:t>
            </a:r>
            <a:r>
              <a:rPr sz="2200" spc="975" dirty="0">
                <a:solidFill>
                  <a:schemeClr val="accent2"/>
                </a:solidFill>
                <a:latin typeface="Arial Unicode MS"/>
                <a:cs typeface="Arial Unicode MS"/>
              </a:rPr>
              <a:t>a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b</a:t>
            </a:r>
            <a:r>
              <a:rPr sz="2200" spc="265" dirty="0">
                <a:solidFill>
                  <a:schemeClr val="accent2"/>
                </a:solidFill>
                <a:latin typeface="Arial Unicode MS"/>
                <a:cs typeface="Arial Unicode MS"/>
              </a:rPr>
              <a:t>l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boolean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[];</a:t>
            </a:r>
            <a:r>
              <a:rPr sz="2200" spc="6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GetTitles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bo</a:t>
            </a:r>
            <a:r>
              <a:rPr sz="2200" spc="9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kP</a:t>
            </a:r>
            <a:r>
              <a:rPr sz="2200" spc="145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200" spc="95" dirty="0">
                <a:solidFill>
                  <a:schemeClr val="accent2"/>
                </a:solidFill>
                <a:latin typeface="Arial Unicode MS"/>
                <a:cs typeface="Arial Unicode MS"/>
              </a:rPr>
              <a:t>p</a:t>
            </a:r>
            <a:r>
              <a:rPr sz="22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200" spc="25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2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ty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30" dirty="0">
                <a:solidFill>
                  <a:schemeClr val="accent2"/>
                </a:solidFill>
                <a:latin typeface="Arial Unicode MS"/>
                <a:cs typeface="Arial Unicode MS"/>
              </a:rPr>
              <a:t>any</a:t>
            </a:r>
            <a:r>
              <a:rPr sz="22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):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09" dirty="0">
                <a:solidFill>
                  <a:schemeClr val="accent2"/>
                </a:solidFill>
                <a:latin typeface="Arial Unicode MS"/>
                <a:cs typeface="Arial Unicode MS"/>
              </a:rPr>
              <a:t>string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[]</a:t>
            </a:r>
            <a:r>
              <a:rPr sz="22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703" y="2882786"/>
            <a:ext cx="767143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4814" algn="l"/>
                <a:tab pos="3883660" algn="l"/>
                <a:tab pos="4387850" algn="l"/>
                <a:tab pos="6069965" algn="l"/>
              </a:tabLst>
            </a:pPr>
            <a:r>
              <a:rPr sz="22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if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typeof</a:t>
            </a:r>
            <a:r>
              <a:rPr sz="2200" spc="30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15" dirty="0">
                <a:solidFill>
                  <a:schemeClr val="accent2"/>
                </a:solidFill>
                <a:latin typeface="Arial Unicode MS"/>
                <a:cs typeface="Arial Unicode MS"/>
              </a:rPr>
              <a:t>bookProperty</a:t>
            </a:r>
            <a:r>
              <a:rPr sz="2200" spc="2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==</a:t>
            </a:r>
            <a:r>
              <a:rPr sz="2200" spc="2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35" dirty="0">
                <a:solidFill>
                  <a:schemeClr val="accent2"/>
                </a:solidFill>
                <a:latin typeface="Arial Unicode MS"/>
                <a:cs typeface="Arial Unicode MS"/>
              </a:rPr>
              <a:t>'string'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200" spc="57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597535">
              <a:lnSpc>
                <a:spcPct val="100000"/>
              </a:lnSpc>
              <a:spcBef>
                <a:spcPts val="1200"/>
              </a:spcBef>
              <a:tabLst>
                <a:tab pos="1102360" algn="l"/>
                <a:tab pos="1775460" algn="l"/>
                <a:tab pos="2784475" algn="l"/>
                <a:tab pos="3290570" algn="l"/>
                <a:tab pos="4635500" algn="l"/>
                <a:tab pos="5309235" algn="l"/>
                <a:tab pos="5814695" algn="l"/>
              </a:tabLst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95" dirty="0">
                <a:solidFill>
                  <a:schemeClr val="accent2"/>
                </a:solidFill>
                <a:latin typeface="Arial Unicode MS"/>
                <a:cs typeface="Arial Unicode MS"/>
              </a:rPr>
              <a:t>get</a:t>
            </a:r>
            <a:r>
              <a:rPr sz="2200" spc="29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books</a:t>
            </a:r>
            <a:r>
              <a:rPr sz="2200" spc="14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by</a:t>
            </a:r>
            <a:r>
              <a:rPr sz="2200" spc="1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30" dirty="0">
                <a:solidFill>
                  <a:schemeClr val="accent2"/>
                </a:solidFill>
                <a:latin typeface="Arial Unicode MS"/>
                <a:cs typeface="Arial Unicode MS"/>
              </a:rPr>
              <a:t>author,</a:t>
            </a:r>
            <a:r>
              <a:rPr sz="2200" spc="33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add</a:t>
            </a:r>
            <a:r>
              <a:rPr sz="2200" spc="8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to</a:t>
            </a:r>
            <a:r>
              <a:rPr sz="2200" spc="39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oundTitles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982" y="3858350"/>
            <a:ext cx="237553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3440" algn="l"/>
              </a:tabLst>
            </a:pPr>
            <a:r>
              <a:rPr sz="2200" spc="300" dirty="0">
                <a:solidFill>
                  <a:schemeClr val="accent2"/>
                </a:solidFill>
                <a:latin typeface="Arial Unicode MS"/>
                <a:cs typeface="Arial Unicode MS"/>
              </a:rPr>
              <a:t>else</a:t>
            </a:r>
            <a:r>
              <a:rPr sz="2200" spc="3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if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200" spc="305" dirty="0">
                <a:solidFill>
                  <a:schemeClr val="accent2"/>
                </a:solidFill>
                <a:latin typeface="Arial Unicode MS"/>
                <a:cs typeface="Arial Unicode MS"/>
              </a:rPr>
              <a:t>typeof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9957" y="4346132"/>
            <a:ext cx="25495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0910" algn="l"/>
              </a:tabLst>
            </a:pPr>
            <a:r>
              <a:rPr sz="2200" spc="215" dirty="0">
                <a:solidFill>
                  <a:schemeClr val="accent2"/>
                </a:solidFill>
                <a:latin typeface="Arial Unicode MS"/>
                <a:cs typeface="Arial Unicode MS"/>
              </a:rPr>
              <a:t>bookProperty</a:t>
            </a:r>
            <a:r>
              <a:rPr sz="2200" spc="21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==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2943" y="4346132"/>
            <a:ext cx="20447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3725" algn="l"/>
              </a:tabLst>
            </a:pPr>
            <a:r>
              <a:rPr sz="2200" spc="894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boolean</a:t>
            </a:r>
            <a:r>
              <a:rPr sz="2200" spc="894" dirty="0">
                <a:solidFill>
                  <a:schemeClr val="accent2"/>
                </a:solidFill>
                <a:latin typeface="Arial Unicode MS"/>
                <a:cs typeface="Arial Unicode MS"/>
              </a:rPr>
              <a:t>'</a:t>
            </a:r>
            <a:r>
              <a:rPr sz="2200" spc="57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200" spc="57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656" y="4833914"/>
            <a:ext cx="103314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200" spc="7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295" dirty="0">
                <a:solidFill>
                  <a:schemeClr val="accent2"/>
                </a:solidFill>
                <a:latin typeface="Arial Unicode MS"/>
                <a:cs typeface="Arial Unicode MS"/>
              </a:rPr>
              <a:t>get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9554" y="4833914"/>
            <a:ext cx="8636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40" dirty="0">
                <a:solidFill>
                  <a:schemeClr val="accent2"/>
                </a:solidFill>
                <a:latin typeface="Arial Unicode MS"/>
                <a:cs typeface="Arial Unicode MS"/>
              </a:rPr>
              <a:t>books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8307" y="4833914"/>
            <a:ext cx="27101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159" algn="l"/>
              </a:tabLst>
            </a:pPr>
            <a:r>
              <a:rPr sz="2200" spc="150" dirty="0">
                <a:solidFill>
                  <a:schemeClr val="accent2"/>
                </a:solidFill>
                <a:latin typeface="Arial Unicode MS"/>
                <a:cs typeface="Arial Unicode MS"/>
              </a:rPr>
              <a:t>by</a:t>
            </a:r>
            <a:r>
              <a:rPr sz="2200" spc="1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484" dirty="0">
                <a:solidFill>
                  <a:schemeClr val="accent2"/>
                </a:solidFill>
                <a:latin typeface="Arial Unicode MS"/>
                <a:cs typeface="Arial Unicode MS"/>
              </a:rPr>
              <a:t>availability,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9994" y="4833914"/>
            <a:ext cx="103314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4530" algn="l"/>
              </a:tabLst>
            </a:pPr>
            <a:r>
              <a:rPr sz="22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add</a:t>
            </a:r>
            <a:r>
              <a:rPr sz="2200" spc="85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390" dirty="0">
                <a:solidFill>
                  <a:schemeClr val="accent2"/>
                </a:solidFill>
                <a:latin typeface="Arial Unicode MS"/>
                <a:cs typeface="Arial Unicode MS"/>
              </a:rPr>
              <a:t>to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7099" y="4833914"/>
            <a:ext cx="186943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oundTitles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70" y="5321696"/>
            <a:ext cx="3801745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>
              <a:lnSpc>
                <a:spcPct val="100000"/>
              </a:lnSpc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599440">
              <a:lnSpc>
                <a:spcPct val="100000"/>
              </a:lnSpc>
              <a:spcBef>
                <a:spcPts val="1200"/>
              </a:spcBef>
              <a:tabLst>
                <a:tab pos="1777364" algn="l"/>
              </a:tabLst>
            </a:pPr>
            <a:r>
              <a:rPr sz="22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return</a:t>
            </a:r>
            <a:r>
              <a:rPr sz="2200" spc="35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200" spc="290" dirty="0">
                <a:solidFill>
                  <a:schemeClr val="accent2"/>
                </a:solidFill>
                <a:latin typeface="Arial Unicode MS"/>
                <a:cs typeface="Arial Unicode MS"/>
              </a:rPr>
              <a:t>oundTitles</a:t>
            </a:r>
            <a:r>
              <a:rPr sz="2200" spc="70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58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2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pc="-25" dirty="0"/>
              <a:t>I</a:t>
            </a:r>
            <a:r>
              <a:rPr spc="409" dirty="0"/>
              <a:t>m</a:t>
            </a:r>
            <a:r>
              <a:rPr spc="220" dirty="0"/>
              <a:t>pl</a:t>
            </a:r>
            <a:r>
              <a:rPr spc="95" dirty="0"/>
              <a:t>e</a:t>
            </a:r>
            <a:r>
              <a:rPr spc="409" dirty="0"/>
              <a:t>m</a:t>
            </a:r>
            <a:r>
              <a:rPr spc="95" dirty="0"/>
              <a:t>e</a:t>
            </a:r>
            <a:r>
              <a:rPr spc="240" dirty="0"/>
              <a:t>nti</a:t>
            </a:r>
            <a:r>
              <a:rPr spc="280" dirty="0"/>
              <a:t>ng</a:t>
            </a:r>
            <a:r>
              <a:rPr spc="90" dirty="0"/>
              <a:t> </a:t>
            </a:r>
            <a:r>
              <a:rPr spc="150" dirty="0"/>
              <a:t>F</a:t>
            </a:r>
            <a:r>
              <a:rPr spc="220" dirty="0"/>
              <a:t>un</a:t>
            </a:r>
            <a:r>
              <a:rPr spc="190" dirty="0"/>
              <a:t>c</a:t>
            </a:r>
            <a:r>
              <a:rPr spc="260" dirty="0"/>
              <a:t>ti</a:t>
            </a:r>
            <a:r>
              <a:rPr spc="240" dirty="0"/>
              <a:t>on</a:t>
            </a:r>
            <a:r>
              <a:rPr spc="75" dirty="0"/>
              <a:t> </a:t>
            </a:r>
            <a:r>
              <a:rPr spc="250" dirty="0"/>
              <a:t>O</a:t>
            </a:r>
            <a:r>
              <a:rPr spc="180" dirty="0"/>
              <a:t>v</a:t>
            </a:r>
            <a:r>
              <a:rPr spc="95" dirty="0"/>
              <a:t>e</a:t>
            </a:r>
            <a:r>
              <a:rPr spc="155" dirty="0"/>
              <a:t>rl</a:t>
            </a:r>
            <a:r>
              <a:rPr spc="180" dirty="0"/>
              <a:t>o</a:t>
            </a:r>
            <a:r>
              <a:rPr spc="175" dirty="0"/>
              <a:t>a</a:t>
            </a:r>
            <a:r>
              <a:rPr spc="170" dirty="0"/>
              <a:t>ds</a:t>
            </a:r>
          </a:p>
        </p:txBody>
      </p:sp>
      <p:sp>
        <p:nvSpPr>
          <p:cNvPr id="17" name="object 17"/>
          <p:cNvSpPr/>
          <p:nvPr/>
        </p:nvSpPr>
        <p:spPr>
          <a:xfrm>
            <a:off x="7767828" y="2787396"/>
            <a:ext cx="922019" cy="483234"/>
          </a:xfrm>
          <a:custGeom>
            <a:avLst/>
            <a:gdLst/>
            <a:ahLst/>
            <a:cxnLst/>
            <a:rect l="l" t="t" r="r" b="b"/>
            <a:pathLst>
              <a:path w="922020" h="483235">
                <a:moveTo>
                  <a:pt x="241553" y="0"/>
                </a:moveTo>
                <a:lnTo>
                  <a:pt x="0" y="241553"/>
                </a:lnTo>
                <a:lnTo>
                  <a:pt x="241553" y="483107"/>
                </a:lnTo>
                <a:lnTo>
                  <a:pt x="241553" y="362315"/>
                </a:lnTo>
                <a:lnTo>
                  <a:pt x="922019" y="362315"/>
                </a:lnTo>
                <a:lnTo>
                  <a:pt x="922019" y="120761"/>
                </a:lnTo>
                <a:lnTo>
                  <a:pt x="241553" y="120761"/>
                </a:lnTo>
                <a:lnTo>
                  <a:pt x="24155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0619" y="4245864"/>
            <a:ext cx="920750" cy="481965"/>
          </a:xfrm>
          <a:custGeom>
            <a:avLst/>
            <a:gdLst/>
            <a:ahLst/>
            <a:cxnLst/>
            <a:rect l="l" t="t" r="r" b="b"/>
            <a:pathLst>
              <a:path w="920750" h="481964">
                <a:moveTo>
                  <a:pt x="240791" y="0"/>
                </a:moveTo>
                <a:lnTo>
                  <a:pt x="0" y="240791"/>
                </a:lnTo>
                <a:lnTo>
                  <a:pt x="240791" y="481583"/>
                </a:lnTo>
                <a:lnTo>
                  <a:pt x="240791" y="361187"/>
                </a:lnTo>
                <a:lnTo>
                  <a:pt x="920495" y="361187"/>
                </a:lnTo>
                <a:lnTo>
                  <a:pt x="920495" y="120395"/>
                </a:lnTo>
                <a:lnTo>
                  <a:pt x="240791" y="120395"/>
                </a:lnTo>
                <a:lnTo>
                  <a:pt x="2407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material &amp; useful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www.typescriptlang.org/docs/handbook/basic-types.html</a:t>
            </a:r>
            <a:endParaRPr lang="en-IN" dirty="0" smtClean="0"/>
          </a:p>
          <a:p>
            <a:r>
              <a:rPr lang="en-IN" dirty="0"/>
              <a:t>https://</a:t>
            </a:r>
            <a:r>
              <a:rPr lang="en-IN" dirty="0" smtClean="0"/>
              <a:t>github.com/SumeetWajpe/ID_Sample_TypescriptDemos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8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26274" y="2008386"/>
            <a:ext cx="1376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 smtClean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35" dirty="0" smtClean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816" y="2292701"/>
            <a:ext cx="342011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2470" algn="ctr">
              <a:lnSpc>
                <a:spcPct val="100000"/>
              </a:lnSpc>
            </a:pP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Hell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World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!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2A9FBC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is</a:t>
            </a:r>
            <a:r>
              <a:rPr sz="2400" spc="-70" dirty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io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2A9FBC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95" dirty="0" smtClean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2400" spc="-50" dirty="0" smtClean="0">
                <a:solidFill>
                  <a:srgbClr val="2A9FBC"/>
                </a:solidFill>
                <a:latin typeface="Verdana"/>
                <a:cs typeface="Verdana"/>
              </a:rPr>
              <a:t>is</a:t>
            </a:r>
            <a:r>
              <a:rPr sz="2400" spc="-70" dirty="0" smtClean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2400" spc="-60" dirty="0" smtClean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35" dirty="0" smtClean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400" spc="-145" dirty="0" smtClean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400" spc="8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51385" y="2124223"/>
            <a:ext cx="480949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360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135" dirty="0">
                <a:solidFill>
                  <a:srgbClr val="101010"/>
                </a:solidFill>
                <a:latin typeface="Verdana"/>
                <a:cs typeface="Verdana"/>
              </a:rPr>
              <a:t>y</a:t>
            </a:r>
            <a:r>
              <a:rPr sz="4500" spc="-110" dirty="0">
                <a:solidFill>
                  <a:srgbClr val="101010"/>
                </a:solidFill>
                <a:latin typeface="Verdana"/>
                <a:cs typeface="Verdana"/>
              </a:rPr>
              <a:t>peScr</a:t>
            </a:r>
            <a:r>
              <a:rPr sz="4500" spc="-105" dirty="0">
                <a:solidFill>
                  <a:srgbClr val="101010"/>
                </a:solidFill>
                <a:latin typeface="Verdana"/>
                <a:cs typeface="Verdana"/>
              </a:rPr>
              <a:t>i</a:t>
            </a:r>
            <a:r>
              <a:rPr sz="4500" spc="40" dirty="0">
                <a:solidFill>
                  <a:srgbClr val="101010"/>
                </a:solidFill>
                <a:latin typeface="Verdana"/>
                <a:cs typeface="Verdana"/>
              </a:rPr>
              <a:t>p</a:t>
            </a:r>
            <a:r>
              <a:rPr sz="4500" spc="35" dirty="0">
                <a:solidFill>
                  <a:srgbClr val="101010"/>
                </a:solidFill>
                <a:latin typeface="Verdana"/>
                <a:cs typeface="Verdana"/>
              </a:rPr>
              <a:t>t</a:t>
            </a:r>
            <a:r>
              <a:rPr sz="4500" spc="-50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40" dirty="0">
                <a:solidFill>
                  <a:srgbClr val="101010"/>
                </a:solidFill>
                <a:latin typeface="Verdana"/>
                <a:cs typeface="Verdana"/>
              </a:rPr>
              <a:t>B</a:t>
            </a:r>
            <a:r>
              <a:rPr sz="4500" spc="-250" dirty="0">
                <a:solidFill>
                  <a:srgbClr val="101010"/>
                </a:solidFill>
                <a:latin typeface="Verdana"/>
                <a:cs typeface="Verdana"/>
              </a:rPr>
              <a:t>a</a:t>
            </a:r>
            <a:r>
              <a:rPr sz="4500" spc="-195" dirty="0">
                <a:solidFill>
                  <a:srgbClr val="101010"/>
                </a:solidFill>
                <a:latin typeface="Verdana"/>
                <a:cs typeface="Verdana"/>
              </a:rPr>
              <a:t>si</a:t>
            </a:r>
            <a:r>
              <a:rPr sz="4500" spc="-65" dirty="0">
                <a:solidFill>
                  <a:srgbClr val="101010"/>
                </a:solidFill>
                <a:latin typeface="Verdana"/>
                <a:cs typeface="Verdana"/>
              </a:rPr>
              <a:t>cs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5" h="6858000">
                <a:moveTo>
                  <a:pt x="0" y="6857999"/>
                </a:moveTo>
                <a:lnTo>
                  <a:pt x="4636007" y="6857999"/>
                </a:lnTo>
                <a:lnTo>
                  <a:pt x="4636007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00" y="1368141"/>
            <a:ext cx="52158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Declaring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variables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4" y="1698341"/>
            <a:ext cx="11410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05A28"/>
              </a:buClr>
              <a:buSzPct val="75000"/>
              <a:buFont typeface="Arial"/>
              <a:buChar char="-"/>
              <a:tabLst>
                <a:tab pos="302260" algn="l"/>
              </a:tabLst>
            </a:pP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302260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et</a:t>
            </a:r>
            <a:endParaRPr sz="24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302260" algn="l"/>
              </a:tabLst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816" y="3176622"/>
            <a:ext cx="3256915" cy="209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Specifyin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Basic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structures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nums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Clr>
                <a:srgbClr val="F05A28"/>
              </a:buClr>
              <a:buSzPct val="75000"/>
              <a:buFont typeface="Arial"/>
              <a:buChar char="-"/>
              <a:tabLst>
                <a:tab pos="541655" algn="l"/>
              </a:tabLst>
            </a:pPr>
            <a:r>
              <a:rPr sz="2400" spc="-60" dirty="0" smtClean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5" dirty="0" smtClean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14" dirty="0" smtClean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25" dirty="0" smtClean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70" dirty="0" smtClean="0">
                <a:solidFill>
                  <a:srgbClr val="F05A28"/>
                </a:solidFill>
                <a:latin typeface="Verdana"/>
                <a:cs typeface="Verdana"/>
              </a:rPr>
              <a:t>y</a:t>
            </a:r>
            <a:r>
              <a:rPr sz="2400" spc="-65" dirty="0" smtClean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898" y="2007916"/>
            <a:ext cx="21475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250" dirty="0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49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761" y="176250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4"/>
                </a:lnTo>
              </a:path>
            </a:pathLst>
          </a:custGeom>
          <a:ln w="25907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6401" y="1798188"/>
            <a:ext cx="3023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</a:tabLst>
            </a:pP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va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	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nd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108" y="2425924"/>
            <a:ext cx="4579620" cy="183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2280"/>
              </a:lnSpc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lo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ally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ila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ble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io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2700" indent="2078355">
              <a:lnSpc>
                <a:spcPts val="2280"/>
              </a:lnSpc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wh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it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0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de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 marL="314325" indent="-302260">
              <a:lnSpc>
                <a:spcPct val="100000"/>
              </a:lnSpc>
              <a:spcBef>
                <a:spcPts val="1560"/>
              </a:spcBef>
            </a:pP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ed”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io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550">
              <a:latin typeface="Times New Roman"/>
              <a:cs typeface="Times New Roman"/>
            </a:endParaRPr>
          </a:p>
          <a:p>
            <a:pPr marL="318770" marR="5080" indent="-5080">
              <a:lnSpc>
                <a:spcPts val="2160"/>
              </a:lnSpc>
            </a:pP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ble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0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de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im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io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5" y="2425924"/>
            <a:ext cx="5068570" cy="183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2000" spc="12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ly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ila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ble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blo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wh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it</a:t>
            </a:r>
            <a:r>
              <a:rPr sz="20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is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de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ed”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blo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394970">
              <a:lnSpc>
                <a:spcPts val="2160"/>
              </a:lnSpc>
            </a:pP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ble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0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ly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de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per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blo</a:t>
            </a:r>
            <a:r>
              <a:rPr sz="2000" spc="8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04" dirty="0">
                <a:latin typeface="Arial"/>
                <a:cs typeface="Arial"/>
              </a:rPr>
              <a:t>D</a:t>
            </a:r>
            <a:r>
              <a:rPr spc="95" dirty="0">
                <a:latin typeface="Arial"/>
                <a:cs typeface="Arial"/>
              </a:rPr>
              <a:t>e</a:t>
            </a:r>
            <a:r>
              <a:rPr spc="245" dirty="0">
                <a:latin typeface="Arial"/>
                <a:cs typeface="Arial"/>
              </a:rPr>
              <a:t>c</a:t>
            </a:r>
            <a:r>
              <a:rPr spc="95" dirty="0">
                <a:latin typeface="Arial"/>
                <a:cs typeface="Arial"/>
              </a:rPr>
              <a:t>l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155" dirty="0">
                <a:latin typeface="Arial"/>
                <a:cs typeface="Arial"/>
              </a:rPr>
              <a:t>ri</a:t>
            </a:r>
            <a:r>
              <a:rPr spc="280" dirty="0">
                <a:latin typeface="Arial"/>
                <a:cs typeface="Arial"/>
              </a:rPr>
              <a:t>ng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30" dirty="0">
                <a:latin typeface="Arial"/>
                <a:cs typeface="Arial"/>
              </a:rPr>
              <a:t>V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155" dirty="0">
                <a:latin typeface="Arial"/>
                <a:cs typeface="Arial"/>
              </a:rPr>
              <a:t>ri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220" dirty="0">
                <a:latin typeface="Arial"/>
                <a:cs typeface="Arial"/>
              </a:rPr>
              <a:t>bl</a:t>
            </a:r>
            <a:r>
              <a:rPr spc="95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s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484" dirty="0">
                <a:latin typeface="Arial"/>
                <a:cs typeface="Arial"/>
              </a:rPr>
              <a:t>w</a:t>
            </a:r>
            <a:r>
              <a:rPr spc="95" dirty="0">
                <a:latin typeface="Arial"/>
                <a:cs typeface="Arial"/>
              </a:rPr>
              <a:t>i</a:t>
            </a:r>
            <a:r>
              <a:rPr spc="315" dirty="0">
                <a:latin typeface="Arial"/>
                <a:cs typeface="Arial"/>
              </a:rPr>
              <a:t>th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v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-90" dirty="0">
                <a:latin typeface="Arial"/>
                <a:cs typeface="Arial"/>
              </a:rPr>
              <a:t>r</a:t>
            </a:r>
            <a:r>
              <a:rPr spc="-185" dirty="0">
                <a:latin typeface="Arial"/>
                <a:cs typeface="Arial"/>
              </a:rPr>
              <a:t>,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95" dirty="0">
                <a:latin typeface="Arial"/>
                <a:cs typeface="Arial"/>
              </a:rPr>
              <a:t>le</a:t>
            </a:r>
            <a:r>
              <a:rPr spc="130" dirty="0">
                <a:latin typeface="Arial"/>
                <a:cs typeface="Arial"/>
              </a:rPr>
              <a:t>t,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280" dirty="0">
                <a:latin typeface="Arial"/>
                <a:cs typeface="Arial"/>
              </a:rPr>
              <a:t>nd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195" dirty="0">
                <a:latin typeface="Arial"/>
                <a:cs typeface="Arial"/>
              </a:rPr>
              <a:t>c</a:t>
            </a:r>
            <a:r>
              <a:rPr spc="160" dirty="0">
                <a:latin typeface="Arial"/>
                <a:cs typeface="Arial"/>
              </a:rPr>
              <a:t>on</a:t>
            </a:r>
            <a:r>
              <a:rPr spc="100" dirty="0">
                <a:latin typeface="Arial"/>
                <a:cs typeface="Arial"/>
              </a:rPr>
              <a:t>s</a:t>
            </a:r>
            <a:r>
              <a:rPr spc="430" dirty="0">
                <a:latin typeface="Arial"/>
                <a:cs typeface="Arial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1174" y="1529501"/>
            <a:ext cx="1488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325" dirty="0">
                <a:solidFill>
                  <a:schemeClr val="accent2"/>
                </a:solidFill>
                <a:latin typeface="Arial Unicode MS"/>
                <a:cs typeface="Arial Unicode MS"/>
              </a:rPr>
              <a:t>unction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4047" y="1529501"/>
            <a:ext cx="24003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145" dirty="0">
                <a:solidFill>
                  <a:schemeClr val="accent2"/>
                </a:solidFill>
                <a:latin typeface="Arial Unicode MS"/>
                <a:cs typeface="Arial Unicode MS"/>
              </a:rPr>
              <a:t>ScopeTest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7914" y="2123861"/>
            <a:ext cx="1851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5445" algn="l"/>
              </a:tabLst>
            </a:pPr>
            <a:r>
              <a:rPr sz="2400" spc="835" dirty="0">
                <a:solidFill>
                  <a:schemeClr val="accent2"/>
                </a:solidFill>
                <a:latin typeface="Arial Unicode MS"/>
                <a:cs typeface="Arial Unicode MS"/>
              </a:rPr>
              <a:t>if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(</a:t>
            </a:r>
            <a:r>
              <a:rPr sz="2400" spc="395" dirty="0">
                <a:solidFill>
                  <a:schemeClr val="accent2"/>
                </a:solidFill>
                <a:latin typeface="Arial Unicode MS"/>
                <a:cs typeface="Arial Unicode MS"/>
              </a:rPr>
              <a:t>true</a:t>
            </a:r>
            <a:r>
              <a:rPr sz="2400" spc="635" dirty="0">
                <a:solidFill>
                  <a:schemeClr val="accent2"/>
                </a:solidFill>
                <a:latin typeface="Arial Unicode MS"/>
                <a:cs typeface="Arial Unicode MS"/>
              </a:rPr>
              <a:t>)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{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3131" y="2718222"/>
            <a:ext cx="2582545" cy="112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  <a:tabLst>
                <a:tab pos="742315" algn="l"/>
                <a:tab pos="1472565" algn="l"/>
                <a:tab pos="1838325" algn="l"/>
              </a:tabLst>
            </a:pPr>
            <a:r>
              <a:rPr sz="2400" spc="360" dirty="0">
                <a:solidFill>
                  <a:schemeClr val="accent2"/>
                </a:solidFill>
                <a:latin typeface="Arial Unicode MS"/>
                <a:cs typeface="Arial Unicode MS"/>
              </a:rPr>
              <a:t>va</a:t>
            </a:r>
            <a:r>
              <a:rPr sz="2400" spc="229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'use</a:t>
            </a:r>
            <a:r>
              <a:rPr sz="2400" spc="19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le</a:t>
            </a:r>
            <a:r>
              <a:rPr sz="2400" spc="465" dirty="0">
                <a:solidFill>
                  <a:schemeClr val="accent2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chemeClr val="accent2"/>
                </a:solidFill>
                <a:latin typeface="Arial Unicode MS"/>
                <a:cs typeface="Arial Unicode MS"/>
              </a:rPr>
              <a:t>ba</a:t>
            </a:r>
            <a:r>
              <a:rPr sz="2400" spc="190" dirty="0">
                <a:solidFill>
                  <a:schemeClr val="accent2"/>
                </a:solidFill>
                <a:latin typeface="Arial Unicode MS"/>
                <a:cs typeface="Arial Unicode MS"/>
              </a:rPr>
              <a:t>r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chemeClr val="accent2"/>
                </a:solidFill>
                <a:latin typeface="Arial Unicode MS"/>
                <a:cs typeface="Arial Unicode MS"/>
              </a:rPr>
              <a:t>=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350" dirty="0">
                <a:solidFill>
                  <a:schemeClr val="accent2"/>
                </a:solidFill>
                <a:latin typeface="Arial Unicode MS"/>
                <a:cs typeface="Arial Unicode MS"/>
              </a:rPr>
              <a:t>'use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00" y="2888869"/>
            <a:ext cx="276606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20" dirty="0">
                <a:solidFill>
                  <a:schemeClr val="accent2"/>
                </a:solidFill>
                <a:latin typeface="Arial Unicode MS"/>
                <a:cs typeface="Arial Unicode MS"/>
              </a:rPr>
              <a:t>anywhere'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 dirty="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559435" algn="l"/>
                <a:tab pos="1472565" algn="l"/>
              </a:tabLst>
            </a:pPr>
            <a:r>
              <a:rPr sz="2400" spc="280" dirty="0">
                <a:solidFill>
                  <a:schemeClr val="accent2"/>
                </a:solidFill>
                <a:latin typeface="Arial Unicode MS"/>
                <a:cs typeface="Arial Unicode MS"/>
              </a:rPr>
              <a:t>i</a:t>
            </a:r>
            <a:r>
              <a:rPr sz="2400" spc="720" dirty="0">
                <a:solidFill>
                  <a:schemeClr val="accent2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50" dirty="0">
                <a:solidFill>
                  <a:schemeClr val="accent2"/>
                </a:solidFill>
                <a:latin typeface="Arial Unicode MS"/>
                <a:cs typeface="Arial Unicode MS"/>
              </a:rPr>
              <a:t>thi</a:t>
            </a:r>
            <a:r>
              <a:rPr sz="2400" spc="645" dirty="0">
                <a:solidFill>
                  <a:schemeClr val="accent2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15" dirty="0">
                <a:solidFill>
                  <a:schemeClr val="accent2"/>
                </a:solidFill>
                <a:latin typeface="Arial Unicode MS"/>
                <a:cs typeface="Arial Unicode MS"/>
              </a:rPr>
              <a:t>block'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endParaRPr sz="24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3131" y="3906943"/>
            <a:ext cx="38620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  <a:tab pos="1108075" algn="l"/>
                <a:tab pos="2021205" algn="l"/>
                <a:tab pos="2933700" algn="l"/>
              </a:tabLst>
            </a:pP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chemeClr val="accent2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85" dirty="0">
                <a:solidFill>
                  <a:schemeClr val="accent2"/>
                </a:solidFill>
                <a:latin typeface="Arial Unicode MS"/>
                <a:cs typeface="Arial Unicode MS"/>
              </a:rPr>
              <a:t>d</a:t>
            </a:r>
            <a:r>
              <a:rPr sz="2400" spc="90" dirty="0">
                <a:solidFill>
                  <a:schemeClr val="accent2"/>
                </a:solidFill>
                <a:latin typeface="Arial Unicode MS"/>
                <a:cs typeface="Arial Unicode MS"/>
              </a:rPr>
              <a:t>o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-40" dirty="0">
                <a:solidFill>
                  <a:schemeClr val="accent2"/>
                </a:solidFill>
                <a:latin typeface="Arial Unicode MS"/>
                <a:cs typeface="Arial Unicode MS"/>
              </a:rPr>
              <a:t>som</a:t>
            </a:r>
            <a:r>
              <a:rPr sz="2400" spc="-30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60" dirty="0">
                <a:solidFill>
                  <a:schemeClr val="accent2"/>
                </a:solidFill>
                <a:latin typeface="Arial Unicode MS"/>
                <a:cs typeface="Arial Unicode MS"/>
              </a:rPr>
              <a:t>mor</a:t>
            </a:r>
            <a:r>
              <a:rPr sz="2400" spc="65" dirty="0">
                <a:solidFill>
                  <a:schemeClr val="accent2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455" dirty="0">
                <a:solidFill>
                  <a:schemeClr val="accent2"/>
                </a:solidFill>
                <a:latin typeface="Arial Unicode MS"/>
                <a:cs typeface="Arial Unicode MS"/>
              </a:rPr>
              <a:t>stuf</a:t>
            </a:r>
            <a:r>
              <a:rPr sz="2400" spc="770" dirty="0">
                <a:solidFill>
                  <a:schemeClr val="accent2"/>
                </a:solidFill>
                <a:latin typeface="Arial Unicode MS"/>
                <a:cs typeface="Arial Unicode MS"/>
              </a:rPr>
              <a:t>f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7914" y="4501303"/>
            <a:ext cx="3677285" cy="157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  <a:p>
            <a:pPr marL="12700" marR="5080">
              <a:lnSpc>
                <a:spcPct val="162500"/>
              </a:lnSpc>
              <a:tabLst>
                <a:tab pos="3298190" algn="l"/>
              </a:tabLst>
            </a:pPr>
            <a:r>
              <a:rPr sz="2400" spc="38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console.log(f</a:t>
            </a:r>
            <a:r>
              <a:rPr sz="2400" spc="445" dirty="0">
                <a:solidFill>
                  <a:schemeClr val="accent2"/>
                </a:solidFill>
                <a:latin typeface="Arial Unicode MS"/>
                <a:cs typeface="Arial Unicode MS"/>
              </a:rPr>
              <a:t>oo)</a:t>
            </a:r>
            <a:r>
              <a:rPr sz="2400" spc="26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r>
              <a:rPr sz="2400" spc="68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380" dirty="0">
                <a:solidFill>
                  <a:schemeClr val="accent2"/>
                </a:solidFill>
                <a:latin typeface="Arial Unicode MS"/>
                <a:cs typeface="Arial Unicode MS"/>
              </a:rPr>
              <a:t>console.log(bar)</a:t>
            </a:r>
            <a:r>
              <a:rPr sz="2400" spc="240" dirty="0">
                <a:solidFill>
                  <a:schemeClr val="accent2"/>
                </a:solidFill>
                <a:latin typeface="Arial Unicode MS"/>
                <a:cs typeface="Arial Unicode MS"/>
              </a:rPr>
              <a:t>;</a:t>
            </a:r>
            <a:r>
              <a:rPr sz="2400" dirty="0">
                <a:solidFill>
                  <a:schemeClr val="accent2"/>
                </a:solidFill>
                <a:latin typeface="Times New Roman"/>
                <a:cs typeface="Times New Roman"/>
              </a:rPr>
              <a:t>	</a:t>
            </a:r>
            <a:r>
              <a:rPr sz="2400" spc="760" dirty="0">
                <a:solidFill>
                  <a:schemeClr val="accent2"/>
                </a:solidFill>
                <a:latin typeface="Arial Unicode MS"/>
                <a:cs typeface="Arial Unicode MS"/>
              </a:rPr>
              <a:t>//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200" y="4842234"/>
            <a:ext cx="1305560" cy="1128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</a:pPr>
            <a:r>
              <a:rPr sz="2400" spc="340" dirty="0">
                <a:solidFill>
                  <a:schemeClr val="accent2"/>
                </a:solidFill>
                <a:latin typeface="Arial Unicode MS"/>
                <a:cs typeface="Arial Unicode MS"/>
              </a:rPr>
              <a:t>works!!</a:t>
            </a:r>
            <a:r>
              <a:rPr sz="2400" spc="18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400" spc="515" dirty="0">
                <a:solidFill>
                  <a:schemeClr val="accent2"/>
                </a:solidFill>
                <a:latin typeface="Arial Unicode MS"/>
                <a:cs typeface="Arial Unicode MS"/>
              </a:rPr>
              <a:t>error!!</a:t>
            </a:r>
            <a:endParaRPr sz="2400" dirty="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174" y="6284387"/>
            <a:ext cx="2089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chemeClr val="accent2"/>
                </a:solidFill>
                <a:latin typeface="Arial Unicode MS"/>
                <a:cs typeface="Arial Unicode MS"/>
              </a:rPr>
              <a:t>}</a:t>
            </a:r>
            <a:endParaRPr sz="2400">
              <a:solidFill>
                <a:schemeClr val="accent2"/>
              </a:solidFill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4370">
              <a:lnSpc>
                <a:spcPct val="100000"/>
              </a:lnSpc>
            </a:pPr>
            <a:r>
              <a:rPr spc="204" dirty="0">
                <a:latin typeface="Arial"/>
                <a:cs typeface="Arial"/>
              </a:rPr>
              <a:t>v</a:t>
            </a:r>
            <a:r>
              <a:rPr spc="55" dirty="0">
                <a:latin typeface="Arial"/>
                <a:cs typeface="Arial"/>
              </a:rPr>
              <a:t>a</a:t>
            </a:r>
            <a:r>
              <a:rPr spc="235" dirty="0">
                <a:latin typeface="Arial"/>
                <a:cs typeface="Arial"/>
              </a:rPr>
              <a:t>r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30" dirty="0">
                <a:latin typeface="Arial"/>
                <a:cs typeface="Arial"/>
              </a:rPr>
              <a:t>V</a:t>
            </a:r>
            <a:r>
              <a:rPr spc="95" dirty="0">
                <a:latin typeface="Arial"/>
                <a:cs typeface="Arial"/>
              </a:rPr>
              <a:t>e</a:t>
            </a:r>
            <a:r>
              <a:rPr spc="100" dirty="0">
                <a:latin typeface="Arial"/>
                <a:cs typeface="Arial"/>
              </a:rPr>
              <a:t>rsus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95" dirty="0">
                <a:latin typeface="Arial"/>
                <a:cs typeface="Arial"/>
              </a:rPr>
              <a:t>le</a:t>
            </a:r>
            <a:r>
              <a:rPr spc="430" dirty="0">
                <a:latin typeface="Arial"/>
                <a:cs typeface="Arial"/>
              </a:rPr>
              <a:t>t</a:t>
            </a:r>
          </a:p>
        </p:txBody>
      </p:sp>
      <p:sp>
        <p:nvSpPr>
          <p:cNvPr id="14" name="object 14"/>
          <p:cNvSpPr/>
          <p:nvPr/>
        </p:nvSpPr>
        <p:spPr>
          <a:xfrm>
            <a:off x="507491" y="4957572"/>
            <a:ext cx="1301750" cy="608330"/>
          </a:xfrm>
          <a:custGeom>
            <a:avLst/>
            <a:gdLst/>
            <a:ahLst/>
            <a:cxnLst/>
            <a:rect l="l" t="t" r="r" b="b"/>
            <a:pathLst>
              <a:path w="1301750" h="608329">
                <a:moveTo>
                  <a:pt x="997457" y="0"/>
                </a:moveTo>
                <a:lnTo>
                  <a:pt x="997457" y="152018"/>
                </a:lnTo>
                <a:lnTo>
                  <a:pt x="0" y="152018"/>
                </a:lnTo>
                <a:lnTo>
                  <a:pt x="0" y="456056"/>
                </a:lnTo>
                <a:lnTo>
                  <a:pt x="997457" y="456056"/>
                </a:lnTo>
                <a:lnTo>
                  <a:pt x="997457" y="608075"/>
                </a:lnTo>
                <a:lnTo>
                  <a:pt x="1301495" y="304037"/>
                </a:lnTo>
                <a:lnTo>
                  <a:pt x="9974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1183" y="2584704"/>
            <a:ext cx="1301750" cy="608330"/>
          </a:xfrm>
          <a:custGeom>
            <a:avLst/>
            <a:gdLst/>
            <a:ahLst/>
            <a:cxnLst/>
            <a:rect l="l" t="t" r="r" b="b"/>
            <a:pathLst>
              <a:path w="1301750" h="608330">
                <a:moveTo>
                  <a:pt x="997457" y="0"/>
                </a:moveTo>
                <a:lnTo>
                  <a:pt x="997457" y="152003"/>
                </a:lnTo>
                <a:lnTo>
                  <a:pt x="0" y="152003"/>
                </a:lnTo>
                <a:lnTo>
                  <a:pt x="0" y="456041"/>
                </a:lnTo>
                <a:lnTo>
                  <a:pt x="997457" y="456041"/>
                </a:lnTo>
                <a:lnTo>
                  <a:pt x="997457" y="608075"/>
                </a:lnTo>
                <a:lnTo>
                  <a:pt x="1301495" y="304037"/>
                </a:lnTo>
                <a:lnTo>
                  <a:pt x="9974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9659" y="3153156"/>
            <a:ext cx="1301750" cy="608330"/>
          </a:xfrm>
          <a:custGeom>
            <a:avLst/>
            <a:gdLst/>
            <a:ahLst/>
            <a:cxnLst/>
            <a:rect l="l" t="t" r="r" b="b"/>
            <a:pathLst>
              <a:path w="1301750" h="608329">
                <a:moveTo>
                  <a:pt x="997457" y="0"/>
                </a:moveTo>
                <a:lnTo>
                  <a:pt x="997457" y="152003"/>
                </a:lnTo>
                <a:lnTo>
                  <a:pt x="0" y="152003"/>
                </a:lnTo>
                <a:lnTo>
                  <a:pt x="0" y="456041"/>
                </a:lnTo>
                <a:lnTo>
                  <a:pt x="997457" y="456041"/>
                </a:lnTo>
                <a:lnTo>
                  <a:pt x="997457" y="608075"/>
                </a:lnTo>
                <a:lnTo>
                  <a:pt x="1301495" y="304037"/>
                </a:lnTo>
                <a:lnTo>
                  <a:pt x="9974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968" y="5547359"/>
            <a:ext cx="1301750" cy="608330"/>
          </a:xfrm>
          <a:custGeom>
            <a:avLst/>
            <a:gdLst/>
            <a:ahLst/>
            <a:cxnLst/>
            <a:rect l="l" t="t" r="r" b="b"/>
            <a:pathLst>
              <a:path w="1301750" h="608329">
                <a:moveTo>
                  <a:pt x="997457" y="0"/>
                </a:moveTo>
                <a:lnTo>
                  <a:pt x="997457" y="152018"/>
                </a:lnTo>
                <a:lnTo>
                  <a:pt x="0" y="152018"/>
                </a:lnTo>
                <a:lnTo>
                  <a:pt x="0" y="456056"/>
                </a:lnTo>
                <a:lnTo>
                  <a:pt x="997457" y="456056"/>
                </a:lnTo>
                <a:lnTo>
                  <a:pt x="997457" y="608075"/>
                </a:lnTo>
                <a:lnTo>
                  <a:pt x="1301495" y="304037"/>
                </a:lnTo>
                <a:lnTo>
                  <a:pt x="99745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4305</TotalTime>
  <Words>1098</Words>
  <Application>Microsoft Office PowerPoint</Application>
  <PresentationFormat>Widescreen</PresentationFormat>
  <Paragraphs>470</Paragraphs>
  <Slides>43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Arial</vt:lpstr>
      <vt:lpstr>Calibri</vt:lpstr>
      <vt:lpstr>Lucida Sans</vt:lpstr>
      <vt:lpstr>Times New Roman</vt:lpstr>
      <vt:lpstr>Trebuchet MS</vt:lpstr>
      <vt:lpstr>Verdana</vt:lpstr>
      <vt:lpstr>Wingdings 3</vt:lpstr>
      <vt:lpstr>Facet</vt:lpstr>
      <vt:lpstr>Typescript  with Angular 4.0</vt:lpstr>
      <vt:lpstr>PowerPoint Presentation</vt:lpstr>
      <vt:lpstr>PowerPoint Presentation</vt:lpstr>
      <vt:lpstr>Choosing a TypeScript Editor</vt:lpstr>
      <vt:lpstr>PowerPoint Presentation</vt:lpstr>
      <vt:lpstr>PowerPoint Presentation</vt:lpstr>
      <vt:lpstr>PowerPoint Presentation</vt:lpstr>
      <vt:lpstr>Declaring Variables with var, let, and const</vt:lpstr>
      <vt:lpstr>var Versus let</vt:lpstr>
      <vt:lpstr>PowerPoint Presentation</vt:lpstr>
      <vt:lpstr>Type Inference</vt:lpstr>
      <vt:lpstr>Adding Type Annotations</vt:lpstr>
      <vt:lpstr>Enums</vt:lpstr>
      <vt:lpstr>Enums</vt:lpstr>
      <vt:lpstr>Enums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in TypeScript Versus JavaScript</vt:lpstr>
      <vt:lpstr>Parameter Types and Return Types</vt:lpstr>
      <vt:lpstr>PowerPoint Presentation</vt:lpstr>
      <vt:lpstr>Arrow Function Syntax</vt:lpstr>
      <vt:lpstr>Arrow Function Syntax</vt:lpstr>
      <vt:lpstr>Arrow Function Syntax</vt:lpstr>
      <vt:lpstr>Arrow Function Syntax</vt:lpstr>
      <vt:lpstr>Capturing “this” in JavaScript</vt:lpstr>
      <vt:lpstr>Capturing “this” in Arrow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Overloads</vt:lpstr>
      <vt:lpstr>Implementing Function Overloads</vt:lpstr>
      <vt:lpstr>Implementing Function Overloads</vt:lpstr>
      <vt:lpstr>Implementing Function Overloads</vt:lpstr>
      <vt:lpstr>Implementing Function Overloads</vt:lpstr>
      <vt:lpstr>Reference material &amp; 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achilles</cp:lastModifiedBy>
  <cp:revision>32</cp:revision>
  <dcterms:created xsi:type="dcterms:W3CDTF">2016-07-25T04:21:50Z</dcterms:created>
  <dcterms:modified xsi:type="dcterms:W3CDTF">2017-11-22T03:07:54Z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LastSaved">
    <vt:filetime>2016-07-25T00:00:00Z</vt:filetime>
  </property>
</Properties>
</file>