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</p:sldIdLst>
  <p:sldSz cx="16795750" cy="8456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52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DFF"/>
    <a:srgbClr val="8D5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1FE32-3331-43D1-8B5D-263801C4B407}" v="1" dt="2023-10-08T16:50:55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331" y="62"/>
      </p:cViewPr>
      <p:guideLst>
        <p:guide orient="horz" pos="2664"/>
        <p:guide pos="52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Yadav" userId="2fad4af59bb5bccf" providerId="LiveId" clId="{54F1FE32-3331-43D1-8B5D-263801C4B407}"/>
    <pc:docChg chg="modSld">
      <pc:chgData name="Shubham Yadav" userId="2fad4af59bb5bccf" providerId="LiveId" clId="{54F1FE32-3331-43D1-8B5D-263801C4B407}" dt="2023-10-08T17:04:43.921" v="38" actId="2085"/>
      <pc:docMkLst>
        <pc:docMk/>
      </pc:docMkLst>
      <pc:sldChg chg="modSp mod">
        <pc:chgData name="Shubham Yadav" userId="2fad4af59bb5bccf" providerId="LiveId" clId="{54F1FE32-3331-43D1-8B5D-263801C4B407}" dt="2023-10-08T17:04:43.921" v="38" actId="2085"/>
        <pc:sldMkLst>
          <pc:docMk/>
          <pc:sldMk cId="74324784" sldId="257"/>
        </pc:sldMkLst>
        <pc:spChg chg="mod">
          <ac:chgData name="Shubham Yadav" userId="2fad4af59bb5bccf" providerId="LiveId" clId="{54F1FE32-3331-43D1-8B5D-263801C4B407}" dt="2023-10-08T17:04:22.956" v="32" actId="2085"/>
          <ac:spMkLst>
            <pc:docMk/>
            <pc:sldMk cId="74324784" sldId="257"/>
            <ac:spMk id="3" creationId="{4750849A-7755-71C7-B35D-20613858C23B}"/>
          </ac:spMkLst>
        </pc:spChg>
        <pc:spChg chg="mod">
          <ac:chgData name="Shubham Yadav" userId="2fad4af59bb5bccf" providerId="LiveId" clId="{54F1FE32-3331-43D1-8B5D-263801C4B407}" dt="2023-10-08T17:04:27.359" v="34" actId="2085"/>
          <ac:spMkLst>
            <pc:docMk/>
            <pc:sldMk cId="74324784" sldId="257"/>
            <ac:spMk id="4" creationId="{EA6B3308-CD37-5775-E21C-15B8B0806AB7}"/>
          </ac:spMkLst>
        </pc:spChg>
        <pc:spChg chg="mod">
          <ac:chgData name="Shubham Yadav" userId="2fad4af59bb5bccf" providerId="LiveId" clId="{54F1FE32-3331-43D1-8B5D-263801C4B407}" dt="2023-10-08T17:04:39.836" v="37" actId="2085"/>
          <ac:spMkLst>
            <pc:docMk/>
            <pc:sldMk cId="74324784" sldId="257"/>
            <ac:spMk id="5" creationId="{5E327844-0373-B2CE-384E-97AC1B217944}"/>
          </ac:spMkLst>
        </pc:spChg>
        <pc:spChg chg="mod">
          <ac:chgData name="Shubham Yadav" userId="2fad4af59bb5bccf" providerId="LiveId" clId="{54F1FE32-3331-43D1-8B5D-263801C4B407}" dt="2023-10-08T17:04:30.563" v="35" actId="2085"/>
          <ac:spMkLst>
            <pc:docMk/>
            <pc:sldMk cId="74324784" sldId="257"/>
            <ac:spMk id="6" creationId="{F03E48B9-1926-4D73-98D6-3A160F1FC64D}"/>
          </ac:spMkLst>
        </pc:spChg>
        <pc:spChg chg="mod">
          <ac:chgData name="Shubham Yadav" userId="2fad4af59bb5bccf" providerId="LiveId" clId="{54F1FE32-3331-43D1-8B5D-263801C4B407}" dt="2023-10-08T17:04:34.533" v="36" actId="2085"/>
          <ac:spMkLst>
            <pc:docMk/>
            <pc:sldMk cId="74324784" sldId="257"/>
            <ac:spMk id="7" creationId="{09BFFEB2-A8B5-0830-4E8C-D869ED1D1D06}"/>
          </ac:spMkLst>
        </pc:spChg>
        <pc:spChg chg="mod">
          <ac:chgData name="Shubham Yadav" userId="2fad4af59bb5bccf" providerId="LiveId" clId="{54F1FE32-3331-43D1-8B5D-263801C4B407}" dt="2023-10-08T17:04:43.921" v="38" actId="2085"/>
          <ac:spMkLst>
            <pc:docMk/>
            <pc:sldMk cId="74324784" sldId="257"/>
            <ac:spMk id="8" creationId="{1B844219-DBEF-50F3-3B72-1E1ACC7810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8272" y="2182024"/>
            <a:ext cx="13004630" cy="2255098"/>
          </a:xfrm>
        </p:spPr>
        <p:txBody>
          <a:bodyPr anchor="b">
            <a:normAutofit/>
          </a:bodyPr>
          <a:lstStyle>
            <a:lvl1pPr algn="ctr">
              <a:defRPr sz="66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8272" y="4437119"/>
            <a:ext cx="13004630" cy="1294593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6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5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6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10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99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30" y="675502"/>
            <a:ext cx="13971385" cy="4706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63" y="5629425"/>
            <a:ext cx="14265540" cy="670156"/>
          </a:xfrm>
        </p:spPr>
        <p:txBody>
          <a:bodyPr anchor="b">
            <a:normAutofit/>
          </a:bodyPr>
          <a:lstStyle>
            <a:lvl1pPr algn="ctr">
              <a:defRPr sz="3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10900" y="857017"/>
            <a:ext cx="13562990" cy="434751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66"/>
            </a:lvl1pPr>
            <a:lvl2pPr marL="563773" indent="0">
              <a:buNone/>
              <a:defRPr sz="2466"/>
            </a:lvl2pPr>
            <a:lvl3pPr marL="1127547" indent="0">
              <a:buNone/>
              <a:defRPr sz="2466"/>
            </a:lvl3pPr>
            <a:lvl4pPr marL="1691320" indent="0">
              <a:buNone/>
              <a:defRPr sz="2466"/>
            </a:lvl4pPr>
            <a:lvl5pPr marL="2255093" indent="0">
              <a:buNone/>
              <a:defRPr sz="2466"/>
            </a:lvl5pPr>
            <a:lvl6pPr marL="2818867" indent="0">
              <a:buNone/>
              <a:defRPr sz="2466"/>
            </a:lvl6pPr>
            <a:lvl7pPr marL="3382640" indent="0">
              <a:buNone/>
              <a:defRPr sz="2466"/>
            </a:lvl7pPr>
            <a:lvl8pPr marL="3946413" indent="0">
              <a:buNone/>
              <a:defRPr sz="2466"/>
            </a:lvl8pPr>
            <a:lvl9pPr marL="4510187" indent="0">
              <a:buNone/>
              <a:defRPr sz="24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848" y="6299582"/>
            <a:ext cx="14263386" cy="841558"/>
          </a:xfrm>
        </p:spPr>
        <p:txBody>
          <a:bodyPr anchor="t"/>
          <a:lstStyle>
            <a:lvl1pPr marL="0" indent="0" algn="ctr">
              <a:buNone/>
              <a:defRPr sz="1973"/>
            </a:lvl1pPr>
            <a:lvl2pPr marL="563773" indent="0">
              <a:buNone/>
              <a:defRPr sz="1726"/>
            </a:lvl2pPr>
            <a:lvl3pPr marL="1127547" indent="0">
              <a:buNone/>
              <a:defRPr sz="1480"/>
            </a:lvl3pPr>
            <a:lvl4pPr marL="1691320" indent="0">
              <a:buNone/>
              <a:defRPr sz="1233"/>
            </a:lvl4pPr>
            <a:lvl5pPr marL="2255093" indent="0">
              <a:buNone/>
              <a:defRPr sz="1233"/>
            </a:lvl5pPr>
            <a:lvl6pPr marL="2818867" indent="0">
              <a:buNone/>
              <a:defRPr sz="1233"/>
            </a:lvl6pPr>
            <a:lvl7pPr marL="3382640" indent="0">
              <a:buNone/>
              <a:defRPr sz="1233"/>
            </a:lvl7pPr>
            <a:lvl8pPr marL="3946413" indent="0">
              <a:buNone/>
              <a:defRPr sz="1233"/>
            </a:lvl8pPr>
            <a:lvl9pPr marL="4510187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6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48" y="750265"/>
            <a:ext cx="14263386" cy="4358206"/>
          </a:xfrm>
        </p:spPr>
        <p:txBody>
          <a:bodyPr anchor="ctr"/>
          <a:lstStyle>
            <a:lvl1pPr>
              <a:defRPr sz="39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847" y="5296394"/>
            <a:ext cx="14263387" cy="1851905"/>
          </a:xfrm>
        </p:spPr>
        <p:txBody>
          <a:bodyPr anchor="ctr"/>
          <a:lstStyle>
            <a:lvl1pPr marL="0" indent="0" algn="ctr">
              <a:buNone/>
              <a:defRPr sz="1973"/>
            </a:lvl1pPr>
            <a:lvl2pPr marL="563773" indent="0">
              <a:buNone/>
              <a:defRPr sz="1726"/>
            </a:lvl2pPr>
            <a:lvl3pPr marL="1127547" indent="0">
              <a:buNone/>
              <a:defRPr sz="1480"/>
            </a:lvl3pPr>
            <a:lvl4pPr marL="1691320" indent="0">
              <a:buNone/>
              <a:defRPr sz="1233"/>
            </a:lvl4pPr>
            <a:lvl5pPr marL="2255093" indent="0">
              <a:buNone/>
              <a:defRPr sz="1233"/>
            </a:lvl5pPr>
            <a:lvl6pPr marL="2818867" indent="0">
              <a:buNone/>
              <a:defRPr sz="1233"/>
            </a:lvl6pPr>
            <a:lvl7pPr marL="3382640" indent="0">
              <a:buNone/>
              <a:defRPr sz="1233"/>
            </a:lvl7pPr>
            <a:lvl8pPr marL="3946413" indent="0">
              <a:buNone/>
              <a:defRPr sz="1233"/>
            </a:lvl8pPr>
            <a:lvl9pPr marL="4510187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05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308" y="751699"/>
            <a:ext cx="12815510" cy="3690556"/>
          </a:xfrm>
        </p:spPr>
        <p:txBody>
          <a:bodyPr anchor="ctr"/>
          <a:lstStyle>
            <a:lvl1pPr>
              <a:defRPr sz="39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370367" y="4451538"/>
            <a:ext cx="12057204" cy="656934"/>
          </a:xfrm>
        </p:spPr>
        <p:txBody>
          <a:bodyPr anchor="t">
            <a:normAutofit/>
          </a:bodyPr>
          <a:lstStyle>
            <a:lvl1pPr marL="0" indent="0" algn="r">
              <a:buNone/>
              <a:defRPr sz="1726"/>
            </a:lvl1pPr>
            <a:lvl2pPr marL="563773" indent="0">
              <a:buNone/>
              <a:defRPr sz="1726"/>
            </a:lvl2pPr>
            <a:lvl3pPr marL="1127547" indent="0">
              <a:buNone/>
              <a:defRPr sz="1480"/>
            </a:lvl3pPr>
            <a:lvl4pPr marL="1691320" indent="0">
              <a:buNone/>
              <a:defRPr sz="1233"/>
            </a:lvl4pPr>
            <a:lvl5pPr marL="2255093" indent="0">
              <a:buNone/>
              <a:defRPr sz="1233"/>
            </a:lvl5pPr>
            <a:lvl6pPr marL="2818867" indent="0">
              <a:buNone/>
              <a:defRPr sz="1233"/>
            </a:lvl6pPr>
            <a:lvl7pPr marL="3382640" indent="0">
              <a:buNone/>
              <a:defRPr sz="1233"/>
            </a:lvl7pPr>
            <a:lvl8pPr marL="3946413" indent="0">
              <a:buNone/>
              <a:defRPr sz="1233"/>
            </a:lvl8pPr>
            <a:lvl9pPr marL="4510187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847" y="5307706"/>
            <a:ext cx="14263387" cy="1836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73"/>
            </a:lvl1pPr>
            <a:lvl2pPr marL="563773" indent="0">
              <a:buNone/>
              <a:defRPr sz="1726"/>
            </a:lvl2pPr>
            <a:lvl3pPr marL="1127547" indent="0">
              <a:buNone/>
              <a:defRPr sz="1480"/>
            </a:lvl3pPr>
            <a:lvl4pPr marL="1691320" indent="0">
              <a:buNone/>
              <a:defRPr sz="1233"/>
            </a:lvl4pPr>
            <a:lvl5pPr marL="2255093" indent="0">
              <a:buNone/>
              <a:defRPr sz="1233"/>
            </a:lvl5pPr>
            <a:lvl6pPr marL="2818867" indent="0">
              <a:buNone/>
              <a:defRPr sz="1233"/>
            </a:lvl6pPr>
            <a:lvl7pPr marL="3382640" indent="0">
              <a:buNone/>
              <a:defRPr sz="1233"/>
            </a:lvl7pPr>
            <a:lvl8pPr marL="3946413" indent="0">
              <a:buNone/>
              <a:defRPr sz="1233"/>
            </a:lvl8pPr>
            <a:lvl9pPr marL="4510187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364654" y="1091044"/>
            <a:ext cx="839788" cy="721088"/>
          </a:xfrm>
          <a:prstGeom prst="rect">
            <a:avLst/>
          </a:prstGeom>
        </p:spPr>
        <p:txBody>
          <a:bodyPr vert="horz" lIns="112755" tIns="56377" rIns="112755" bIns="563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86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71340" y="3610841"/>
            <a:ext cx="839788" cy="721088"/>
          </a:xfrm>
          <a:prstGeom prst="rect">
            <a:avLst/>
          </a:prstGeom>
        </p:spPr>
        <p:txBody>
          <a:bodyPr vert="horz" lIns="112755" tIns="56377" rIns="112755" bIns="563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86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61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47" y="2622737"/>
            <a:ext cx="14263387" cy="3097349"/>
          </a:xfrm>
        </p:spPr>
        <p:txBody>
          <a:bodyPr anchor="b"/>
          <a:lstStyle>
            <a:lvl1pPr>
              <a:defRPr sz="39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834" y="5734610"/>
            <a:ext cx="14261232" cy="1406530"/>
          </a:xfrm>
        </p:spPr>
        <p:txBody>
          <a:bodyPr anchor="t"/>
          <a:lstStyle>
            <a:lvl1pPr marL="0" indent="0" algn="ctr">
              <a:buNone/>
              <a:defRPr sz="1973"/>
            </a:lvl1pPr>
            <a:lvl2pPr marL="563773" indent="0">
              <a:buNone/>
              <a:defRPr sz="1726"/>
            </a:lvl2pPr>
            <a:lvl3pPr marL="1127547" indent="0">
              <a:buNone/>
              <a:defRPr sz="1480"/>
            </a:lvl3pPr>
            <a:lvl4pPr marL="1691320" indent="0">
              <a:buNone/>
              <a:defRPr sz="1233"/>
            </a:lvl4pPr>
            <a:lvl5pPr marL="2255093" indent="0">
              <a:buNone/>
              <a:defRPr sz="1233"/>
            </a:lvl5pPr>
            <a:lvl6pPr marL="2818867" indent="0">
              <a:buNone/>
              <a:defRPr sz="1233"/>
            </a:lvl6pPr>
            <a:lvl7pPr marL="3382640" indent="0">
              <a:buNone/>
              <a:defRPr sz="1233"/>
            </a:lvl7pPr>
            <a:lvl8pPr marL="3946413" indent="0">
              <a:buNone/>
              <a:defRPr sz="1233"/>
            </a:lvl8pPr>
            <a:lvl9pPr marL="4510187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5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58848" y="751699"/>
            <a:ext cx="14263386" cy="1196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8848" y="2325568"/>
            <a:ext cx="4547449" cy="710590"/>
          </a:xfrm>
        </p:spPr>
        <p:txBody>
          <a:bodyPr anchor="b">
            <a:noAutofit/>
          </a:bodyPr>
          <a:lstStyle>
            <a:lvl1pPr marL="0" indent="0" algn="ctr">
              <a:buNone/>
              <a:defRPr sz="2959" b="0">
                <a:solidFill>
                  <a:schemeClr val="tx1"/>
                </a:solidFill>
              </a:defRPr>
            </a:lvl1pPr>
            <a:lvl2pPr marL="563773" indent="0">
              <a:buNone/>
              <a:defRPr sz="2466" b="1"/>
            </a:lvl2pPr>
            <a:lvl3pPr marL="1127547" indent="0">
              <a:buNone/>
              <a:defRPr sz="2220" b="1"/>
            </a:lvl3pPr>
            <a:lvl4pPr marL="1691320" indent="0">
              <a:buNone/>
              <a:defRPr sz="1973" b="1"/>
            </a:lvl4pPr>
            <a:lvl5pPr marL="2255093" indent="0">
              <a:buNone/>
              <a:defRPr sz="1973" b="1"/>
            </a:lvl5pPr>
            <a:lvl6pPr marL="2818867" indent="0">
              <a:buNone/>
              <a:defRPr sz="1973" b="1"/>
            </a:lvl6pPr>
            <a:lvl7pPr marL="3382640" indent="0">
              <a:buNone/>
              <a:defRPr sz="1973" b="1"/>
            </a:lvl7pPr>
            <a:lvl8pPr marL="3946413" indent="0">
              <a:buNone/>
              <a:defRPr sz="1973" b="1"/>
            </a:lvl8pPr>
            <a:lvl9pPr marL="4510187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58848" y="3171230"/>
            <a:ext cx="4547449" cy="3969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726"/>
            </a:lvl1pPr>
            <a:lvl2pPr marL="563773" indent="0">
              <a:buNone/>
              <a:defRPr sz="1480"/>
            </a:lvl2pPr>
            <a:lvl3pPr marL="1127547" indent="0">
              <a:buNone/>
              <a:defRPr sz="1233"/>
            </a:lvl3pPr>
            <a:lvl4pPr marL="1691320" indent="0">
              <a:buNone/>
              <a:defRPr sz="1110"/>
            </a:lvl4pPr>
            <a:lvl5pPr marL="2255093" indent="0">
              <a:buNone/>
              <a:defRPr sz="1110"/>
            </a:lvl5pPr>
            <a:lvl6pPr marL="2818867" indent="0">
              <a:buNone/>
              <a:defRPr sz="1110"/>
            </a:lvl6pPr>
            <a:lvl7pPr marL="3382640" indent="0">
              <a:buNone/>
              <a:defRPr sz="1110"/>
            </a:lvl7pPr>
            <a:lvl8pPr marL="3946413" indent="0">
              <a:buNone/>
              <a:defRPr sz="1110"/>
            </a:lvl8pPr>
            <a:lvl9pPr marL="4510187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5808" y="2325568"/>
            <a:ext cx="4547449" cy="710590"/>
          </a:xfrm>
        </p:spPr>
        <p:txBody>
          <a:bodyPr anchor="b">
            <a:noAutofit/>
          </a:bodyPr>
          <a:lstStyle>
            <a:lvl1pPr marL="0" indent="0" algn="ctr">
              <a:buNone/>
              <a:defRPr sz="2959" b="0">
                <a:solidFill>
                  <a:schemeClr val="tx1"/>
                </a:solidFill>
              </a:defRPr>
            </a:lvl1pPr>
            <a:lvl2pPr marL="563773" indent="0">
              <a:buNone/>
              <a:defRPr sz="2466" b="1"/>
            </a:lvl2pPr>
            <a:lvl3pPr marL="1127547" indent="0">
              <a:buNone/>
              <a:defRPr sz="2220" b="1"/>
            </a:lvl3pPr>
            <a:lvl4pPr marL="1691320" indent="0">
              <a:buNone/>
              <a:defRPr sz="1973" b="1"/>
            </a:lvl4pPr>
            <a:lvl5pPr marL="2255093" indent="0">
              <a:buNone/>
              <a:defRPr sz="1973" b="1"/>
            </a:lvl5pPr>
            <a:lvl6pPr marL="2818867" indent="0">
              <a:buNone/>
              <a:defRPr sz="1973" b="1"/>
            </a:lvl6pPr>
            <a:lvl7pPr marL="3382640" indent="0">
              <a:buNone/>
              <a:defRPr sz="1973" b="1"/>
            </a:lvl7pPr>
            <a:lvl8pPr marL="3946413" indent="0">
              <a:buNone/>
              <a:defRPr sz="1973" b="1"/>
            </a:lvl8pPr>
            <a:lvl9pPr marL="4510187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118540" y="3171230"/>
            <a:ext cx="4547449" cy="3969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726"/>
            </a:lvl1pPr>
            <a:lvl2pPr marL="563773" indent="0">
              <a:buNone/>
              <a:defRPr sz="1480"/>
            </a:lvl2pPr>
            <a:lvl3pPr marL="1127547" indent="0">
              <a:buNone/>
              <a:defRPr sz="1233"/>
            </a:lvl3pPr>
            <a:lvl4pPr marL="1691320" indent="0">
              <a:buNone/>
              <a:defRPr sz="1110"/>
            </a:lvl4pPr>
            <a:lvl5pPr marL="2255093" indent="0">
              <a:buNone/>
              <a:defRPr sz="1110"/>
            </a:lvl5pPr>
            <a:lvl6pPr marL="2818867" indent="0">
              <a:buNone/>
              <a:defRPr sz="1110"/>
            </a:lvl6pPr>
            <a:lvl7pPr marL="3382640" indent="0">
              <a:buNone/>
              <a:defRPr sz="1110"/>
            </a:lvl7pPr>
            <a:lvl8pPr marL="3946413" indent="0">
              <a:buNone/>
              <a:defRPr sz="1110"/>
            </a:lvl8pPr>
            <a:lvl9pPr marL="4510187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974783" y="2325568"/>
            <a:ext cx="4547449" cy="710590"/>
          </a:xfrm>
        </p:spPr>
        <p:txBody>
          <a:bodyPr anchor="b">
            <a:noAutofit/>
          </a:bodyPr>
          <a:lstStyle>
            <a:lvl1pPr marL="0" indent="0" algn="ctr">
              <a:buNone/>
              <a:defRPr sz="2959" b="0">
                <a:solidFill>
                  <a:schemeClr val="tx1"/>
                </a:solidFill>
              </a:defRPr>
            </a:lvl1pPr>
            <a:lvl2pPr marL="563773" indent="0">
              <a:buNone/>
              <a:defRPr sz="2466" b="1"/>
            </a:lvl2pPr>
            <a:lvl3pPr marL="1127547" indent="0">
              <a:buNone/>
              <a:defRPr sz="2220" b="1"/>
            </a:lvl3pPr>
            <a:lvl4pPr marL="1691320" indent="0">
              <a:buNone/>
              <a:defRPr sz="1973" b="1"/>
            </a:lvl4pPr>
            <a:lvl5pPr marL="2255093" indent="0">
              <a:buNone/>
              <a:defRPr sz="1973" b="1"/>
            </a:lvl5pPr>
            <a:lvl6pPr marL="2818867" indent="0">
              <a:buNone/>
              <a:defRPr sz="1973" b="1"/>
            </a:lvl6pPr>
            <a:lvl7pPr marL="3382640" indent="0">
              <a:buNone/>
              <a:defRPr sz="1973" b="1"/>
            </a:lvl7pPr>
            <a:lvl8pPr marL="3946413" indent="0">
              <a:buNone/>
              <a:defRPr sz="1973" b="1"/>
            </a:lvl8pPr>
            <a:lvl9pPr marL="4510187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974783" y="3171230"/>
            <a:ext cx="4547449" cy="3969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726"/>
            </a:lvl1pPr>
            <a:lvl2pPr marL="563773" indent="0">
              <a:buNone/>
              <a:defRPr sz="1480"/>
            </a:lvl2pPr>
            <a:lvl3pPr marL="1127547" indent="0">
              <a:buNone/>
              <a:defRPr sz="1233"/>
            </a:lvl3pPr>
            <a:lvl4pPr marL="1691320" indent="0">
              <a:buNone/>
              <a:defRPr sz="1110"/>
            </a:lvl4pPr>
            <a:lvl5pPr marL="2255093" indent="0">
              <a:buNone/>
              <a:defRPr sz="1110"/>
            </a:lvl5pPr>
            <a:lvl6pPr marL="2818867" indent="0">
              <a:buNone/>
              <a:defRPr sz="1110"/>
            </a:lvl6pPr>
            <a:lvl7pPr marL="3382640" indent="0">
              <a:buNone/>
              <a:defRPr sz="1110"/>
            </a:lvl7pPr>
            <a:lvl8pPr marL="3946413" indent="0">
              <a:buNone/>
              <a:defRPr sz="1110"/>
            </a:lvl8pPr>
            <a:lvl9pPr marL="4510187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0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6" y="2242044"/>
            <a:ext cx="4601159" cy="2278589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93" y="2242044"/>
            <a:ext cx="4601159" cy="2278589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37" y="2242044"/>
            <a:ext cx="4601159" cy="2278589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58847" y="751699"/>
            <a:ext cx="14263387" cy="1196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58848" y="4814161"/>
            <a:ext cx="4547449" cy="710590"/>
          </a:xfrm>
        </p:spPr>
        <p:txBody>
          <a:bodyPr anchor="b">
            <a:noAutofit/>
          </a:bodyPr>
          <a:lstStyle>
            <a:lvl1pPr marL="0" indent="0" algn="ctr">
              <a:buNone/>
              <a:defRPr sz="2466" b="0">
                <a:solidFill>
                  <a:schemeClr val="tx1"/>
                </a:solidFill>
              </a:defRPr>
            </a:lvl1pPr>
            <a:lvl2pPr marL="563773" indent="0">
              <a:buNone/>
              <a:defRPr sz="2466" b="1"/>
            </a:lvl2pPr>
            <a:lvl3pPr marL="1127547" indent="0">
              <a:buNone/>
              <a:defRPr sz="2220" b="1"/>
            </a:lvl3pPr>
            <a:lvl4pPr marL="1691320" indent="0">
              <a:buNone/>
              <a:defRPr sz="1973" b="1"/>
            </a:lvl4pPr>
            <a:lvl5pPr marL="2255093" indent="0">
              <a:buNone/>
              <a:defRPr sz="1973" b="1"/>
            </a:lvl5pPr>
            <a:lvl6pPr marL="2818867" indent="0">
              <a:buNone/>
              <a:defRPr sz="1973" b="1"/>
            </a:lvl6pPr>
            <a:lvl7pPr marL="3382640" indent="0">
              <a:buNone/>
              <a:defRPr sz="1973" b="1"/>
            </a:lvl7pPr>
            <a:lvl8pPr marL="3946413" indent="0">
              <a:buNone/>
              <a:defRPr sz="1973" b="1"/>
            </a:lvl8pPr>
            <a:lvl9pPr marL="4510187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402542" y="2390883"/>
            <a:ext cx="4260059" cy="197660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73"/>
            </a:lvl1pPr>
            <a:lvl2pPr marL="563773" indent="0">
              <a:buNone/>
              <a:defRPr sz="1973"/>
            </a:lvl2pPr>
            <a:lvl3pPr marL="1127547" indent="0">
              <a:buNone/>
              <a:defRPr sz="1973"/>
            </a:lvl3pPr>
            <a:lvl4pPr marL="1691320" indent="0">
              <a:buNone/>
              <a:defRPr sz="1973"/>
            </a:lvl4pPr>
            <a:lvl5pPr marL="2255093" indent="0">
              <a:buNone/>
              <a:defRPr sz="1973"/>
            </a:lvl5pPr>
            <a:lvl6pPr marL="2818867" indent="0">
              <a:buNone/>
              <a:defRPr sz="1973"/>
            </a:lvl6pPr>
            <a:lvl7pPr marL="3382640" indent="0">
              <a:buNone/>
              <a:defRPr sz="1973"/>
            </a:lvl7pPr>
            <a:lvl8pPr marL="3946413" indent="0">
              <a:buNone/>
              <a:defRPr sz="1973"/>
            </a:lvl8pPr>
            <a:lvl9pPr marL="4510187" indent="0">
              <a:buNone/>
              <a:defRPr sz="19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58848" y="5524751"/>
            <a:ext cx="4547449" cy="1616391"/>
          </a:xfrm>
        </p:spPr>
        <p:txBody>
          <a:bodyPr anchor="t">
            <a:normAutofit/>
          </a:bodyPr>
          <a:lstStyle>
            <a:lvl1pPr marL="0" indent="0" algn="ctr">
              <a:buNone/>
              <a:defRPr sz="1726"/>
            </a:lvl1pPr>
            <a:lvl2pPr marL="563773" indent="0">
              <a:buNone/>
              <a:defRPr sz="1480"/>
            </a:lvl2pPr>
            <a:lvl3pPr marL="1127547" indent="0">
              <a:buNone/>
              <a:defRPr sz="1233"/>
            </a:lvl3pPr>
            <a:lvl4pPr marL="1691320" indent="0">
              <a:buNone/>
              <a:defRPr sz="1110"/>
            </a:lvl4pPr>
            <a:lvl5pPr marL="2255093" indent="0">
              <a:buNone/>
              <a:defRPr sz="1110"/>
            </a:lvl5pPr>
            <a:lvl6pPr marL="2818867" indent="0">
              <a:buNone/>
              <a:defRPr sz="1110"/>
            </a:lvl6pPr>
            <a:lvl7pPr marL="3382640" indent="0">
              <a:buNone/>
              <a:defRPr sz="1110"/>
            </a:lvl7pPr>
            <a:lvl8pPr marL="3946413" indent="0">
              <a:buNone/>
              <a:defRPr sz="1110"/>
            </a:lvl8pPr>
            <a:lvl9pPr marL="4510187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0403" y="4814161"/>
            <a:ext cx="4547449" cy="710590"/>
          </a:xfrm>
        </p:spPr>
        <p:txBody>
          <a:bodyPr anchor="b">
            <a:noAutofit/>
          </a:bodyPr>
          <a:lstStyle>
            <a:lvl1pPr marL="0" indent="0" algn="ctr">
              <a:buNone/>
              <a:defRPr sz="2466" b="0">
                <a:solidFill>
                  <a:schemeClr val="tx1"/>
                </a:solidFill>
              </a:defRPr>
            </a:lvl1pPr>
            <a:lvl2pPr marL="563773" indent="0">
              <a:buNone/>
              <a:defRPr sz="2466" b="1"/>
            </a:lvl2pPr>
            <a:lvl3pPr marL="1127547" indent="0">
              <a:buNone/>
              <a:defRPr sz="2220" b="1"/>
            </a:lvl3pPr>
            <a:lvl4pPr marL="1691320" indent="0">
              <a:buNone/>
              <a:defRPr sz="1973" b="1"/>
            </a:lvl4pPr>
            <a:lvl5pPr marL="2255093" indent="0">
              <a:buNone/>
              <a:defRPr sz="1973" b="1"/>
            </a:lvl5pPr>
            <a:lvl6pPr marL="2818867" indent="0">
              <a:buNone/>
              <a:defRPr sz="1973" b="1"/>
            </a:lvl6pPr>
            <a:lvl7pPr marL="3382640" indent="0">
              <a:buNone/>
              <a:defRPr sz="1973" b="1"/>
            </a:lvl7pPr>
            <a:lvl8pPr marL="3946413" indent="0">
              <a:buNone/>
              <a:defRPr sz="1973" b="1"/>
            </a:lvl8pPr>
            <a:lvl9pPr marL="4510187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262235" y="2391101"/>
            <a:ext cx="4260059" cy="1983030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73"/>
            </a:lvl1pPr>
            <a:lvl2pPr marL="563773" indent="0">
              <a:buNone/>
              <a:defRPr sz="1973"/>
            </a:lvl2pPr>
            <a:lvl3pPr marL="1127547" indent="0">
              <a:buNone/>
              <a:defRPr sz="1973"/>
            </a:lvl3pPr>
            <a:lvl4pPr marL="1691320" indent="0">
              <a:buNone/>
              <a:defRPr sz="1973"/>
            </a:lvl4pPr>
            <a:lvl5pPr marL="2255093" indent="0">
              <a:buNone/>
              <a:defRPr sz="1973"/>
            </a:lvl5pPr>
            <a:lvl6pPr marL="2818867" indent="0">
              <a:buNone/>
              <a:defRPr sz="1973"/>
            </a:lvl6pPr>
            <a:lvl7pPr marL="3382640" indent="0">
              <a:buNone/>
              <a:defRPr sz="1973"/>
            </a:lvl7pPr>
            <a:lvl8pPr marL="3946413" indent="0">
              <a:buNone/>
              <a:defRPr sz="1973"/>
            </a:lvl8pPr>
            <a:lvl9pPr marL="4510187" indent="0">
              <a:buNone/>
              <a:defRPr sz="19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18540" y="5524750"/>
            <a:ext cx="4547449" cy="1616391"/>
          </a:xfrm>
        </p:spPr>
        <p:txBody>
          <a:bodyPr anchor="t">
            <a:normAutofit/>
          </a:bodyPr>
          <a:lstStyle>
            <a:lvl1pPr marL="0" indent="0" algn="ctr">
              <a:buNone/>
              <a:defRPr sz="1726"/>
            </a:lvl1pPr>
            <a:lvl2pPr marL="563773" indent="0">
              <a:buNone/>
              <a:defRPr sz="1480"/>
            </a:lvl2pPr>
            <a:lvl3pPr marL="1127547" indent="0">
              <a:buNone/>
              <a:defRPr sz="1233"/>
            </a:lvl3pPr>
            <a:lvl4pPr marL="1691320" indent="0">
              <a:buNone/>
              <a:defRPr sz="1110"/>
            </a:lvl4pPr>
            <a:lvl5pPr marL="2255093" indent="0">
              <a:buNone/>
              <a:defRPr sz="1110"/>
            </a:lvl5pPr>
            <a:lvl6pPr marL="2818867" indent="0">
              <a:buNone/>
              <a:defRPr sz="1110"/>
            </a:lvl6pPr>
            <a:lvl7pPr marL="3382640" indent="0">
              <a:buNone/>
              <a:defRPr sz="1110"/>
            </a:lvl7pPr>
            <a:lvl8pPr marL="3946413" indent="0">
              <a:buNone/>
              <a:defRPr sz="1110"/>
            </a:lvl8pPr>
            <a:lvl9pPr marL="4510187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974955" y="4814161"/>
            <a:ext cx="4547449" cy="710590"/>
          </a:xfrm>
        </p:spPr>
        <p:txBody>
          <a:bodyPr anchor="b">
            <a:noAutofit/>
          </a:bodyPr>
          <a:lstStyle>
            <a:lvl1pPr marL="0" indent="0" algn="ctr">
              <a:buNone/>
              <a:defRPr sz="2466" b="0">
                <a:solidFill>
                  <a:schemeClr val="tx1"/>
                </a:solidFill>
              </a:defRPr>
            </a:lvl1pPr>
            <a:lvl2pPr marL="563773" indent="0">
              <a:buNone/>
              <a:defRPr sz="2466" b="1"/>
            </a:lvl2pPr>
            <a:lvl3pPr marL="1127547" indent="0">
              <a:buNone/>
              <a:defRPr sz="2220" b="1"/>
            </a:lvl3pPr>
            <a:lvl4pPr marL="1691320" indent="0">
              <a:buNone/>
              <a:defRPr sz="1973" b="1"/>
            </a:lvl4pPr>
            <a:lvl5pPr marL="2255093" indent="0">
              <a:buNone/>
              <a:defRPr sz="1973" b="1"/>
            </a:lvl5pPr>
            <a:lvl6pPr marL="2818867" indent="0">
              <a:buNone/>
              <a:defRPr sz="1973" b="1"/>
            </a:lvl6pPr>
            <a:lvl7pPr marL="3382640" indent="0">
              <a:buNone/>
              <a:defRPr sz="1973" b="1"/>
            </a:lvl7pPr>
            <a:lvl8pPr marL="3946413" indent="0">
              <a:buNone/>
              <a:defRPr sz="1973" b="1"/>
            </a:lvl8pPr>
            <a:lvl9pPr marL="4510187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125115" y="2385352"/>
            <a:ext cx="4260059" cy="19819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73"/>
            </a:lvl1pPr>
            <a:lvl2pPr marL="563773" indent="0">
              <a:buNone/>
              <a:defRPr sz="1973"/>
            </a:lvl2pPr>
            <a:lvl3pPr marL="1127547" indent="0">
              <a:buNone/>
              <a:defRPr sz="1973"/>
            </a:lvl3pPr>
            <a:lvl4pPr marL="1691320" indent="0">
              <a:buNone/>
              <a:defRPr sz="1973"/>
            </a:lvl4pPr>
            <a:lvl5pPr marL="2255093" indent="0">
              <a:buNone/>
              <a:defRPr sz="1973"/>
            </a:lvl5pPr>
            <a:lvl6pPr marL="2818867" indent="0">
              <a:buNone/>
              <a:defRPr sz="1973"/>
            </a:lvl6pPr>
            <a:lvl7pPr marL="3382640" indent="0">
              <a:buNone/>
              <a:defRPr sz="1973"/>
            </a:lvl7pPr>
            <a:lvl8pPr marL="3946413" indent="0">
              <a:buNone/>
              <a:defRPr sz="1973"/>
            </a:lvl8pPr>
            <a:lvl9pPr marL="4510187" indent="0">
              <a:buNone/>
              <a:defRPr sz="19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974783" y="5524747"/>
            <a:ext cx="4547449" cy="1616393"/>
          </a:xfrm>
        </p:spPr>
        <p:txBody>
          <a:bodyPr anchor="t">
            <a:normAutofit/>
          </a:bodyPr>
          <a:lstStyle>
            <a:lvl1pPr marL="0" indent="0" algn="ctr">
              <a:buNone/>
              <a:defRPr sz="1726"/>
            </a:lvl1pPr>
            <a:lvl2pPr marL="563773" indent="0">
              <a:buNone/>
              <a:defRPr sz="1480"/>
            </a:lvl2pPr>
            <a:lvl3pPr marL="1127547" indent="0">
              <a:buNone/>
              <a:defRPr sz="1233"/>
            </a:lvl3pPr>
            <a:lvl4pPr marL="1691320" indent="0">
              <a:buNone/>
              <a:defRPr sz="1110"/>
            </a:lvl4pPr>
            <a:lvl5pPr marL="2255093" indent="0">
              <a:buNone/>
              <a:defRPr sz="1110"/>
            </a:lvl5pPr>
            <a:lvl6pPr marL="2818867" indent="0">
              <a:buNone/>
              <a:defRPr sz="1110"/>
            </a:lvl6pPr>
            <a:lvl7pPr marL="3382640" indent="0">
              <a:buNone/>
              <a:defRPr sz="1110"/>
            </a:lvl7pPr>
            <a:lvl8pPr marL="3946413" indent="0">
              <a:buNone/>
              <a:defRPr sz="1110"/>
            </a:lvl8pPr>
            <a:lvl9pPr marL="4510187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83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18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75113" y="751698"/>
            <a:ext cx="3147119" cy="638944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49" y="751698"/>
            <a:ext cx="10906316" cy="63894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8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4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50" y="2171576"/>
            <a:ext cx="13211982" cy="2255113"/>
          </a:xfrm>
        </p:spPr>
        <p:txBody>
          <a:bodyPr anchor="b"/>
          <a:lstStyle>
            <a:lvl1pPr algn="ctr">
              <a:defRPr sz="493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50" y="4426687"/>
            <a:ext cx="13211982" cy="1858351"/>
          </a:xfrm>
        </p:spPr>
        <p:txBody>
          <a:bodyPr anchor="t"/>
          <a:lstStyle>
            <a:lvl1pPr marL="0" indent="0" algn="ctr">
              <a:buNone/>
              <a:defRPr sz="2466">
                <a:solidFill>
                  <a:schemeClr val="tx1"/>
                </a:solidFill>
              </a:defRPr>
            </a:lvl1pPr>
            <a:lvl2pPr marL="563773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2pPr>
            <a:lvl3pPr marL="1127547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3pPr>
            <a:lvl4pPr marL="1691320" indent="0">
              <a:buNone/>
              <a:defRPr sz="1726">
                <a:solidFill>
                  <a:schemeClr val="tx1">
                    <a:tint val="75000"/>
                  </a:schemeClr>
                </a:solidFill>
              </a:defRPr>
            </a:lvl4pPr>
            <a:lvl5pPr marL="2255093" indent="0">
              <a:buNone/>
              <a:defRPr sz="1726">
                <a:solidFill>
                  <a:schemeClr val="tx1">
                    <a:tint val="75000"/>
                  </a:schemeClr>
                </a:solidFill>
              </a:defRPr>
            </a:lvl5pPr>
            <a:lvl6pPr marL="2818867" indent="0">
              <a:buNone/>
              <a:defRPr sz="1726">
                <a:solidFill>
                  <a:schemeClr val="tx1">
                    <a:tint val="75000"/>
                  </a:schemeClr>
                </a:solidFill>
              </a:defRPr>
            </a:lvl6pPr>
            <a:lvl7pPr marL="3382640" indent="0">
              <a:buNone/>
              <a:defRPr sz="1726">
                <a:solidFill>
                  <a:schemeClr val="tx1">
                    <a:tint val="75000"/>
                  </a:schemeClr>
                </a:solidFill>
              </a:defRPr>
            </a:lvl7pPr>
            <a:lvl8pPr marL="3946413" indent="0">
              <a:buNone/>
              <a:defRPr sz="1726">
                <a:solidFill>
                  <a:schemeClr val="tx1">
                    <a:tint val="75000"/>
                  </a:schemeClr>
                </a:solidFill>
              </a:defRPr>
            </a:lvl8pPr>
            <a:lvl9pPr marL="4510187" indent="0">
              <a:buNone/>
              <a:defRPr sz="17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48" y="2136286"/>
            <a:ext cx="6971362" cy="500485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45130" y="2136287"/>
            <a:ext cx="6977104" cy="50048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5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48" y="2138823"/>
            <a:ext cx="7010727" cy="5115855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07" y="2138823"/>
            <a:ext cx="7010727" cy="5115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93" y="2263055"/>
            <a:ext cx="6717672" cy="671898"/>
          </a:xfrm>
        </p:spPr>
        <p:txBody>
          <a:bodyPr anchor="b">
            <a:noAutofit/>
          </a:bodyPr>
          <a:lstStyle>
            <a:lvl1pPr marL="0" indent="0" algn="ctr">
              <a:buNone/>
              <a:defRPr sz="2959" b="0"/>
            </a:lvl1pPr>
            <a:lvl2pPr marL="563773" indent="0">
              <a:buNone/>
              <a:defRPr sz="2466" b="1"/>
            </a:lvl2pPr>
            <a:lvl3pPr marL="1127547" indent="0">
              <a:buNone/>
              <a:defRPr sz="2220" b="1"/>
            </a:lvl3pPr>
            <a:lvl4pPr marL="1691320" indent="0">
              <a:buNone/>
              <a:defRPr sz="1973" b="1"/>
            </a:lvl4pPr>
            <a:lvl5pPr marL="2255093" indent="0">
              <a:buNone/>
              <a:defRPr sz="1973" b="1"/>
            </a:lvl5pPr>
            <a:lvl6pPr marL="2818867" indent="0">
              <a:buNone/>
              <a:defRPr sz="1973" b="1"/>
            </a:lvl6pPr>
            <a:lvl7pPr marL="3382640" indent="0">
              <a:buNone/>
              <a:defRPr sz="1973" b="1"/>
            </a:lvl7pPr>
            <a:lvl8pPr marL="3946413" indent="0">
              <a:buNone/>
              <a:defRPr sz="1973" b="1"/>
            </a:lvl8pPr>
            <a:lvl9pPr marL="4510187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93" y="2934952"/>
            <a:ext cx="6717672" cy="4206188"/>
          </a:xfrm>
        </p:spPr>
        <p:txBody>
          <a:bodyPr anchor="t">
            <a:normAutofit/>
          </a:bodyPr>
          <a:lstStyle>
            <a:lvl1pPr>
              <a:defRPr sz="2220"/>
            </a:lvl1pPr>
            <a:lvl2pPr>
              <a:defRPr sz="1973"/>
            </a:lvl2pPr>
            <a:lvl3pPr>
              <a:defRPr sz="1726"/>
            </a:lvl3pPr>
            <a:lvl4pPr>
              <a:defRPr sz="1480"/>
            </a:lvl4pPr>
            <a:lvl5pPr>
              <a:defRPr sz="14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71973" y="2263056"/>
            <a:ext cx="6743827" cy="671896"/>
          </a:xfrm>
        </p:spPr>
        <p:txBody>
          <a:bodyPr anchor="b">
            <a:noAutofit/>
          </a:bodyPr>
          <a:lstStyle>
            <a:lvl1pPr marL="0" indent="0" algn="ctr">
              <a:buNone/>
              <a:defRPr sz="2959" b="0"/>
            </a:lvl1pPr>
            <a:lvl2pPr marL="563773" indent="0">
              <a:buNone/>
              <a:defRPr sz="2466" b="1"/>
            </a:lvl2pPr>
            <a:lvl3pPr marL="1127547" indent="0">
              <a:buNone/>
              <a:defRPr sz="2220" b="1"/>
            </a:lvl3pPr>
            <a:lvl4pPr marL="1691320" indent="0">
              <a:buNone/>
              <a:defRPr sz="1973" b="1"/>
            </a:lvl4pPr>
            <a:lvl5pPr marL="2255093" indent="0">
              <a:buNone/>
              <a:defRPr sz="1973" b="1"/>
            </a:lvl5pPr>
            <a:lvl6pPr marL="2818867" indent="0">
              <a:buNone/>
              <a:defRPr sz="1973" b="1"/>
            </a:lvl6pPr>
            <a:lvl7pPr marL="3382640" indent="0">
              <a:buNone/>
              <a:defRPr sz="1973" b="1"/>
            </a:lvl7pPr>
            <a:lvl8pPr marL="3946413" indent="0">
              <a:buNone/>
              <a:defRPr sz="1973" b="1"/>
            </a:lvl8pPr>
            <a:lvl9pPr marL="4510187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71973" y="2934952"/>
            <a:ext cx="6743827" cy="4206188"/>
          </a:xfrm>
        </p:spPr>
        <p:txBody>
          <a:bodyPr anchor="t">
            <a:normAutofit/>
          </a:bodyPr>
          <a:lstStyle>
            <a:lvl1pPr>
              <a:defRPr sz="2220"/>
            </a:lvl1pPr>
            <a:lvl2pPr>
              <a:defRPr sz="1973"/>
            </a:lvl2pPr>
            <a:lvl3pPr>
              <a:defRPr sz="1726"/>
            </a:lvl3pPr>
            <a:lvl4pPr>
              <a:defRPr sz="1480"/>
            </a:lvl4pPr>
            <a:lvl5pPr>
              <a:defRPr sz="14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5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9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48" y="751699"/>
            <a:ext cx="5106626" cy="2246611"/>
          </a:xfrm>
        </p:spPr>
        <p:txBody>
          <a:bodyPr anchor="b">
            <a:normAutofit/>
          </a:bodyPr>
          <a:lstStyle>
            <a:lvl1pPr algn="ctr">
              <a:defRPr sz="295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140" y="751699"/>
            <a:ext cx="8833093" cy="63894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848" y="2998310"/>
            <a:ext cx="5106626" cy="4142829"/>
          </a:xfrm>
        </p:spPr>
        <p:txBody>
          <a:bodyPr anchor="t">
            <a:normAutofit/>
          </a:bodyPr>
          <a:lstStyle>
            <a:lvl1pPr marL="0" indent="0" algn="ctr">
              <a:buNone/>
              <a:defRPr sz="1973"/>
            </a:lvl1pPr>
            <a:lvl2pPr marL="563773" indent="0">
              <a:buNone/>
              <a:defRPr sz="1480"/>
            </a:lvl2pPr>
            <a:lvl3pPr marL="1127547" indent="0">
              <a:buNone/>
              <a:defRPr sz="1233"/>
            </a:lvl3pPr>
            <a:lvl4pPr marL="1691320" indent="0">
              <a:buNone/>
              <a:defRPr sz="1110"/>
            </a:lvl4pPr>
            <a:lvl5pPr marL="2255093" indent="0">
              <a:buNone/>
              <a:defRPr sz="1110"/>
            </a:lvl5pPr>
            <a:lvl6pPr marL="2818867" indent="0">
              <a:buNone/>
              <a:defRPr sz="1110"/>
            </a:lvl6pPr>
            <a:lvl7pPr marL="3382640" indent="0">
              <a:buNone/>
              <a:defRPr sz="1110"/>
            </a:lvl7pPr>
            <a:lvl8pPr marL="3946413" indent="0">
              <a:buNone/>
              <a:defRPr sz="1110"/>
            </a:lvl8pPr>
            <a:lvl9pPr marL="4510187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6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783" y="751699"/>
            <a:ext cx="4937562" cy="6418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49" y="752097"/>
            <a:ext cx="8176010" cy="2255760"/>
          </a:xfrm>
        </p:spPr>
        <p:txBody>
          <a:bodyPr anchor="b">
            <a:noAutofit/>
          </a:bodyPr>
          <a:lstStyle>
            <a:lvl1pPr algn="ctr">
              <a:defRPr sz="39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2890" y="941723"/>
            <a:ext cx="4512688" cy="6058010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73"/>
            </a:lvl1pPr>
            <a:lvl2pPr marL="563773" indent="0">
              <a:buNone/>
              <a:defRPr sz="1973"/>
            </a:lvl2pPr>
            <a:lvl3pPr marL="1127547" indent="0">
              <a:buNone/>
              <a:defRPr sz="1973"/>
            </a:lvl3pPr>
            <a:lvl4pPr marL="1691320" indent="0">
              <a:buNone/>
              <a:defRPr sz="1973"/>
            </a:lvl4pPr>
            <a:lvl5pPr marL="2255093" indent="0">
              <a:buNone/>
              <a:defRPr sz="1973"/>
            </a:lvl5pPr>
            <a:lvl6pPr marL="2818867" indent="0">
              <a:buNone/>
              <a:defRPr sz="1973"/>
            </a:lvl6pPr>
            <a:lvl7pPr marL="3382640" indent="0">
              <a:buNone/>
              <a:defRPr sz="1973"/>
            </a:lvl7pPr>
            <a:lvl8pPr marL="3946413" indent="0">
              <a:buNone/>
              <a:defRPr sz="1973"/>
            </a:lvl8pPr>
            <a:lvl9pPr marL="4510187" indent="0">
              <a:buNone/>
              <a:defRPr sz="19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849" y="3007858"/>
            <a:ext cx="8176010" cy="41631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73"/>
            </a:lvl1pPr>
            <a:lvl2pPr marL="563773" indent="0">
              <a:buNone/>
              <a:defRPr sz="1480"/>
            </a:lvl2pPr>
            <a:lvl3pPr marL="1127547" indent="0">
              <a:buNone/>
              <a:defRPr sz="1233"/>
            </a:lvl3pPr>
            <a:lvl4pPr marL="1691320" indent="0">
              <a:buNone/>
              <a:defRPr sz="1110"/>
            </a:lvl4pPr>
            <a:lvl5pPr marL="2255093" indent="0">
              <a:buNone/>
              <a:defRPr sz="1110"/>
            </a:lvl5pPr>
            <a:lvl6pPr marL="2818867" indent="0">
              <a:buNone/>
              <a:defRPr sz="1110"/>
            </a:lvl6pPr>
            <a:lvl7pPr marL="3382640" indent="0">
              <a:buNone/>
              <a:defRPr sz="1110"/>
            </a:lvl7pPr>
            <a:lvl8pPr marL="3946413" indent="0">
              <a:buNone/>
              <a:defRPr sz="1110"/>
            </a:lvl8pPr>
            <a:lvl9pPr marL="4510187" indent="0">
              <a:buNone/>
              <a:defRPr sz="1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848" y="751699"/>
            <a:ext cx="14263386" cy="11966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848" y="2136287"/>
            <a:ext cx="14263386" cy="50048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78259" y="7254679"/>
            <a:ext cx="3779044" cy="450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675097-AC2C-4CA2-9F9D-0EFF5955E9E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48" y="7254679"/>
            <a:ext cx="9192567" cy="450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84146" y="7254679"/>
            <a:ext cx="1038087" cy="450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61452-EF74-44E7-B834-59BAC104C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29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563773" rtl="0" eaLnBrk="1" latinLnBrk="0" hangingPunct="1">
        <a:spcBef>
          <a:spcPct val="0"/>
        </a:spcBef>
        <a:buNone/>
        <a:defRPr sz="493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2830" indent="-377329" algn="l" defTabSz="563773" rtl="0" eaLnBrk="1" latinLnBrk="0" hangingPunct="1">
        <a:spcBef>
          <a:spcPct val="20000"/>
        </a:spcBef>
        <a:spcAft>
          <a:spcPts val="740"/>
        </a:spcAft>
        <a:buClr>
          <a:schemeClr val="tx2"/>
        </a:buClr>
        <a:buSzPct val="70000"/>
        <a:buFont typeface="Wingdings 2" charset="2"/>
        <a:buChar char=""/>
        <a:defRPr sz="246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87832" indent="-332937" algn="l" defTabSz="563773" rtl="0" eaLnBrk="1" latinLnBrk="0" hangingPunct="1">
        <a:spcBef>
          <a:spcPct val="20000"/>
        </a:spcBef>
        <a:spcAft>
          <a:spcPts val="740"/>
        </a:spcAft>
        <a:buClr>
          <a:schemeClr val="tx2"/>
        </a:buClr>
        <a:buSzPct val="70000"/>
        <a:buFont typeface="Wingdings 2" charset="2"/>
        <a:buChar char=""/>
        <a:defRPr sz="22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65161" indent="-266350" algn="l" defTabSz="563773" rtl="0" eaLnBrk="1" latinLnBrk="0" hangingPunct="1">
        <a:spcBef>
          <a:spcPct val="20000"/>
        </a:spcBef>
        <a:spcAft>
          <a:spcPts val="740"/>
        </a:spcAft>
        <a:buClr>
          <a:schemeClr val="tx2"/>
        </a:buClr>
        <a:buSzPct val="70000"/>
        <a:buFont typeface="Wingdings 2" charset="2"/>
        <a:buChar char=""/>
        <a:defRPr sz="197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709077" indent="-266350" algn="l" defTabSz="563773" rtl="0" eaLnBrk="1" latinLnBrk="0" hangingPunct="1">
        <a:spcBef>
          <a:spcPct val="20000"/>
        </a:spcBef>
        <a:spcAft>
          <a:spcPts val="740"/>
        </a:spcAft>
        <a:buClr>
          <a:schemeClr val="tx2"/>
        </a:buClr>
        <a:buSzPct val="70000"/>
        <a:buFont typeface="Wingdings 2" charset="2"/>
        <a:buChar char=""/>
        <a:defRPr sz="172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64209" indent="-266350" algn="l" defTabSz="563773" rtl="0" eaLnBrk="1" latinLnBrk="0" hangingPunct="1">
        <a:spcBef>
          <a:spcPct val="20000"/>
        </a:spcBef>
        <a:spcAft>
          <a:spcPts val="740"/>
        </a:spcAft>
        <a:buClr>
          <a:schemeClr val="tx2"/>
        </a:buClr>
        <a:buSzPct val="70000"/>
        <a:buFont typeface="Wingdings 2" charset="2"/>
        <a:buChar char=""/>
        <a:defRPr sz="172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84203" indent="-281887" algn="l" defTabSz="563773" rtl="0" eaLnBrk="1" latinLnBrk="0" hangingPunct="1">
        <a:spcBef>
          <a:spcPct val="20000"/>
        </a:spcBef>
        <a:spcAft>
          <a:spcPts val="740"/>
        </a:spcAft>
        <a:buClr>
          <a:schemeClr val="tx2"/>
        </a:buClr>
        <a:buSzPct val="70000"/>
        <a:buFont typeface="Wingdings 2" charset="2"/>
        <a:buChar char=""/>
        <a:defRPr sz="172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961660" indent="-281887" algn="l" defTabSz="563773" rtl="0" eaLnBrk="1" latinLnBrk="0" hangingPunct="1">
        <a:spcBef>
          <a:spcPct val="20000"/>
        </a:spcBef>
        <a:spcAft>
          <a:spcPts val="740"/>
        </a:spcAft>
        <a:buClr>
          <a:schemeClr val="tx2"/>
        </a:buClr>
        <a:buSzPct val="70000"/>
        <a:buFont typeface="Wingdings 2" charset="2"/>
        <a:buChar char=""/>
        <a:defRPr sz="172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439116" indent="-281887" algn="l" defTabSz="563773" rtl="0" eaLnBrk="1" latinLnBrk="0" hangingPunct="1">
        <a:spcBef>
          <a:spcPct val="20000"/>
        </a:spcBef>
        <a:spcAft>
          <a:spcPts val="740"/>
        </a:spcAft>
        <a:buClr>
          <a:schemeClr val="tx2"/>
        </a:buClr>
        <a:buSzPct val="70000"/>
        <a:buFont typeface="Wingdings 2" charset="2"/>
        <a:buChar char=""/>
        <a:defRPr sz="172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830255" indent="-281887" algn="l" defTabSz="563773" rtl="0" eaLnBrk="1" latinLnBrk="0" hangingPunct="1">
        <a:spcBef>
          <a:spcPct val="20000"/>
        </a:spcBef>
        <a:spcAft>
          <a:spcPts val="740"/>
        </a:spcAft>
        <a:buClr>
          <a:schemeClr val="tx2"/>
        </a:buClr>
        <a:buSzPct val="70000"/>
        <a:buFont typeface="Wingdings 2" charset="2"/>
        <a:buChar char=""/>
        <a:defRPr sz="172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3773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773" algn="l" defTabSz="563773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547" algn="l" defTabSz="563773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320" algn="l" defTabSz="563773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093" algn="l" defTabSz="563773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8867" algn="l" defTabSz="563773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2640" algn="l" defTabSz="563773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6413" algn="l" defTabSz="563773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187" algn="l" defTabSz="563773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50849A-7755-71C7-B35D-20613858C23B}"/>
              </a:ext>
            </a:extLst>
          </p:cNvPr>
          <p:cNvSpPr/>
          <p:nvPr/>
        </p:nvSpPr>
        <p:spPr>
          <a:xfrm>
            <a:off x="200541" y="60710"/>
            <a:ext cx="11859208" cy="550506"/>
          </a:xfrm>
          <a:prstGeom prst="rect">
            <a:avLst/>
          </a:prstGeom>
          <a:blipFill dpi="0" rotWithShape="1">
            <a:blip r:embed="rId2">
              <a:alphaModFix amt="31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B3308-CD37-5775-E21C-15B8B0806AB7}"/>
              </a:ext>
            </a:extLst>
          </p:cNvPr>
          <p:cNvSpPr/>
          <p:nvPr/>
        </p:nvSpPr>
        <p:spPr>
          <a:xfrm>
            <a:off x="200541" y="784878"/>
            <a:ext cx="5115198" cy="3831772"/>
          </a:xfrm>
          <a:prstGeom prst="rect">
            <a:avLst/>
          </a:prstGeom>
          <a:blipFill>
            <a:blip r:embed="rId2">
              <a:alphaModFix amt="31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27844-0373-B2CE-384E-97AC1B217944}"/>
              </a:ext>
            </a:extLst>
          </p:cNvPr>
          <p:cNvSpPr/>
          <p:nvPr/>
        </p:nvSpPr>
        <p:spPr>
          <a:xfrm>
            <a:off x="200541" y="4653151"/>
            <a:ext cx="9252069" cy="3697031"/>
          </a:xfrm>
          <a:prstGeom prst="rect">
            <a:avLst/>
          </a:prstGeom>
          <a:blipFill>
            <a:blip r:embed="rId2">
              <a:alphaModFix amt="31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E48B9-1926-4D73-98D6-3A160F1FC64D}"/>
              </a:ext>
            </a:extLst>
          </p:cNvPr>
          <p:cNvSpPr/>
          <p:nvPr/>
        </p:nvSpPr>
        <p:spPr>
          <a:xfrm>
            <a:off x="5411471" y="739158"/>
            <a:ext cx="5610615" cy="3831772"/>
          </a:xfrm>
          <a:prstGeom prst="rect">
            <a:avLst/>
          </a:prstGeom>
          <a:blipFill>
            <a:blip r:embed="rId2">
              <a:alphaModFix amt="31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BFFEB2-A8B5-0830-4E8C-D869ED1D1D06}"/>
              </a:ext>
            </a:extLst>
          </p:cNvPr>
          <p:cNvSpPr/>
          <p:nvPr/>
        </p:nvSpPr>
        <p:spPr>
          <a:xfrm>
            <a:off x="11117818" y="739158"/>
            <a:ext cx="5297898" cy="3831772"/>
          </a:xfrm>
          <a:prstGeom prst="rect">
            <a:avLst/>
          </a:prstGeom>
          <a:blipFill>
            <a:blip r:embed="rId2">
              <a:alphaModFix amt="31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844219-DBEF-50F3-3B72-1E1ACC781044}"/>
              </a:ext>
            </a:extLst>
          </p:cNvPr>
          <p:cNvSpPr/>
          <p:nvPr/>
        </p:nvSpPr>
        <p:spPr>
          <a:xfrm>
            <a:off x="9629507" y="4653151"/>
            <a:ext cx="6786209" cy="3697030"/>
          </a:xfrm>
          <a:prstGeom prst="rect">
            <a:avLst/>
          </a:prstGeom>
          <a:blipFill>
            <a:blip r:embed="rId2">
              <a:alphaModFix amt="31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4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Yadav</dc:creator>
  <cp:lastModifiedBy>Shubham Yadav</cp:lastModifiedBy>
  <cp:revision>1</cp:revision>
  <dcterms:created xsi:type="dcterms:W3CDTF">2023-10-08T16:32:44Z</dcterms:created>
  <dcterms:modified xsi:type="dcterms:W3CDTF">2023-10-08T17:04:46Z</dcterms:modified>
</cp:coreProperties>
</file>