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538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rPr lang="en-IN" b="1" dirty="0">
                <a:solidFill>
                  <a:srgbClr val="595959"/>
                </a:solidFill>
              </a:rPr>
              <a:t>EDA of </a:t>
            </a:r>
            <a:r>
              <a:rPr lang="en-IN" b="1" dirty="0" smtClean="0">
                <a:solidFill>
                  <a:srgbClr val="595959"/>
                </a:solidFill>
              </a:rPr>
              <a:t>IPL Deliveries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pic>
        <p:nvPicPr>
          <p:cNvPr id="14338" name="Picture 2" descr="Image result for IPL Images all tea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873" y="237980"/>
            <a:ext cx="7633854" cy="4029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 smtClean="0"/>
              <a:t> Which team has played how many matches ?</a:t>
            </a:r>
            <a:endParaRPr lang="en-US" sz="3200" b="1" dirty="0"/>
          </a:p>
        </p:txBody>
      </p:sp>
      <p:sp>
        <p:nvSpPr>
          <p:cNvPr id="98" name="Google Shape;98;p14"/>
          <p:cNvSpPr/>
          <p:nvPr/>
        </p:nvSpPr>
        <p:spPr>
          <a:xfrm>
            <a:off x="429491" y="5791200"/>
            <a:ext cx="8409709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Rising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Pune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Supergiants , Gujurat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Lions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Kochi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Tuskar Kerala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Pune Warriors have 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matches as compare to other teams as they came in later part of IPL seasons to replace few other banned teams</a:t>
            </a:r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US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has played most matches.</a:t>
            </a:r>
            <a:endParaRPr lang="en-US" b="1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1" name="AutoShape 3" descr="data:image/png;base64,iVBORw0KGgoAAAANSUhEUgAAAg4AAAHWCAYAAAAfPgHmAAAABHNCSVQICAgIfAhkiAAAAAlwSFlzAAAPYQAAD2EBqD+naQAAADl0RVh0U29mdHdhcmUAbWF0cGxvdGxpYiB2ZXJzaW9uIDIuMi4zLCBodHRwOi8vbWF0cGxvdGxpYi5vcmcvIxREBQAAIABJREFUeJzs3Xtcj/f/P/BH9dZxDjkkh2y/GdsUK6mQU1nO5yLDhuSwIhKbZg4bOcwHW3LIxhyyCVuEfByGNkZCiDmFdJoOCpXOXb8/fHt/vIUuvLuuix73282NXu+36/XoffW+er6v1+t6XTqCIAggIiIiEkFX7gBERET0+mDhQERERKKxcCAiIiLRWDgQERGRaCwciIiISDQWDkRERCQaCwciIiISjYUDERERicbCgYiIiERj4UBERESisXAgIiIi0Vg4EBERkWgquQO8qvT07Ffehq6uDmrXNkFmZi5KS+W955eSsjAP87wpWZjn9cqjpCxvep569aq/8P956cIhMzMT7u7umD9/PhwcHDB79mzs3r1b4zn5+flo37491q1bh9LSUtja2kIQBOjo6Kifc/z4cRgbG79sDK3Q1dWBjo4OdHV1ZP+hUFIW5mGeNyUL87xeeZSUhXnKe6nC4cyZM5gxYwYSEhLUbd9++y2+/fZb9dfHjh2Dn58fZsyYAQCIi4tDUVERzp49C319/VeMTURERHJ44TkOYWFhmDZtGnx9fZ/5nMzMTEybNg0zZ85Es2bNAACxsbF4//33WTQQERG9xl74jEOHDh3Qt29fqFSqZxYP//nPf2BlZYV+/fqp22JjY1FQUABXV1ckJyejadOm8PPzQ+vWrUX3nZaWhvT0dM1vQGUMMzOzF/02NOjp6Wr8LSclZQGYpyLM82xKygIwT0WUlEdJWQDmedILFw716tV77uOJiYkIDw/H9u3bNdoNDQ3RqlUrTJ48GTVr1sSWLVswZswYhIeHw8LCQlTfoaGhCAoK0mjz9vaGj4/Pi30Tz1CjhpFWtqMNSsoCME9FmOfZlJQFYJ6KKCmPkrIAzFNGRxCEl55Z8f7772PTpk1wcHBQt33//fc4c+YMNm/eXOH/7927Nz755BOMGDFCVH+VecahRg0jPHiQh5KS0lfa1qtSUhbmYZ43JQvzvF55lJTlTc9jamrywv9H65djHjhwAB4eHuXaly9fju7du6NFixbqtsLCQhgYGIjetpmZWbkiIT09G8XF2tmRJSWlWtvWq1JSFoB5KsI8z6akLADzVERJeZSUBWCeMlodIMnKysKNGzdgZ2dX7rFr164hICAA6enpKCwsRFBQEHJycuDi4qLNCERERFSJtFo4JCUlAQDq169f7rGFCxeiSZMm6N+/PxwcHHDq1Cn8/PPPqFWrljYjEBERUSV6paGKq1evanzdsmXLcm1latWqhYULF75Kd0RERCSz137JaXqzZHS0r/A5d0Rsp+5fp149DBERlaOMi1KJiIjotcAzDkREpGaz+Kik/UX7dZK0PwBISkpE48bi1g+SSnFxMdLSUtGwYSO5o1SIZxyIiOi1sGTJAri4dISLS0c4O7dHx4526q9dXDri/PmYCrcRGLgUISEbRPUXHR2Fzp0dnvpYUlIiOnRog48/7oCHD3PLPf6f/yxChw5tsH9/hKi+Zs2agQMH9onK5OhY/spFKVWJMw52S//UynbkqIyJiOiR6dO/wvTpXwEAIiJ2Y/36tdixY3cF/0vTvXv3tHrPJENDQxw+fBB9+gxQtxUUFODIkYMwNDR8gVxZWstU2apE4UBERFVDSUkJtmzZiN27d+HBg3to0uQdjBvnBTs7B6xbF4w//jgAALh27SrWrw/B+fMx+OmnNUhIuI3s7Ado2vQ9TJ36JT780FJUfy4uPbFv316NwiEy8ghatLBCXNx1dVtaWioCA5fh6tXLyMy8izp16mL06LHo2bMPAgLm4tKlWFy58g+uXr2ChQv/g8uXLyEo6Htcu3YVJiYm6NdvIEaPHqve3o8//ohff92Ku3cz0K5dB/j7z4Kx8YuvAvkyOFRBRERvjHXrgrFr1+9YsOA77N37B9zdh+HLL31x9eoVjBkzHl27dkPPnn2wfn0I8vLy8OWXU9G1azeEhUVgz55DqF/fHKtWBYrur3v3Xrh0KRbJyUnqtr17w9GnT3+N5y1c+C2MjY0RErINBw78iQEDXLF06SIUFORj5sy5sLRsiZEjx2Dhwv8gKysLU6dOgr19W+zdewhBQWsRHh6GvXt3AXhUHKWlpeGXX7Zjy5YduHDhHHbu/E07L6AILByIiOiNsXdvOD77zAPNmr0PlUqFjz/ujrZtHdW/dB+nr6+PH3/ciAEDXFFYWIg7d/5FjRo1y90T6Xlq164Ne/t22LdvDwDg339TcOvWDTg6ag5t+/vPxpQp06Gnp8KdO//C2NgY+fn5yM7OLrfN48cjYWxsjM8+84C+vj4aN7bADz+shoNDe/VzfHx8YGBggPr1zdGqlbVG4VLZOFRBRERvjHv3sspdmdCgQUMkJt4u91w9PT2cPn0Kfn6TUFCQj3feaQpdXR0Iwovd/6F3775YsWI5xowZj4iI3XBx6QGVSvPXa1JSIlavDkRSUhIsLJqor+ooLS3fV0ZGBurXN4eOjo667e233wEAxMffgp6eHqpXr46srEeTMqtVq4aSkpIXyvwqeMaBiIjeGPXrm5f79J2SkoQ6deqWe25s7HmsWLEM8+cvxq5d+/HDD6tga/viVyw4OnZCfn4ezp49jX379qB3734ajxcWFuLLL6eid+9+iIj4A2vXboCrq/tzv4e0tFSNtsjIw6KuupACCwciInpj9O07AJs3/4zr16+iuLgYhw7tx99/H0OPHn0APBqeyMnJAQDk5GRDV1cXBgaPrn6IjT2P337bhqKiohfq89GQSA/88MN/UKdOXbz7blONx4uKClFYWABDQyPo6Ojgzp1/sXp14P89VvR/uQyQm/voDIKjY0fk5+chJGQDioqKkJiYgB9+WIrCwsKXf2G0iEMVRM+xbVa0VrYzZJ68110TVRWffPIpAGDmzC+QlZUJC4smmD9/MT76yBoA0LVrN8yd+xUGD+6Pbdt2om/fgfDyGoOSklI0atQYbm7uWLt2Fe7du/dC/fbu3Rc7dmzFF1/MLPeYiclbmDFjFn78cTWWLl2M2rVro1+/gYiPv4mbN+PQqFFj9OzZG8uWfYerVy8jMHANli4NQlDQcoSEbISxsTFcXYegT5/+iI6OevUX6RXpCIIgyB3iVaSnl59Y8qTXaR0HlUoXpqYmyMrKVcR936XOI+ZeFWJo614Vr1vhIOX+Klh6TivbMfCz1sp2KlLV31uvUx4lZXnT89SrV/3F+3+lHomIFGLlyqVa2Y63t59WtkP0puIcByIiIhKNhQMRERGJxsKBiIiIRGPhQERERKKxcCAiIiLRWDgQERGRaCwciIiISDQWDkRERCTaSxcOmZmZcHFxQVTU/5a/nDNnDqysrGBjY6P+Exoaqn78xx9/RKdOnWBtbY1PP/0UN2/efLX0REREJKmXKhzOnDkDd3d3JCQkaLTHxsZi3rx5iImJUf9xd390B7CwsDBs3rwZ69atQ1RUFCwtLeHj44PXfMVrIiKiKuWFC4ewsDBMmzYNvr6+Gu2FhYW4du0arKysnvr/tm3bhmHDhqFZs2YwMDCAn58fUlJSNM5YEBERkbK98L0qOnTogL59+0KlUmkUD1euXEFxcTECAwNx5swZVK9eHa6urvD09ISuri7i4uIwduxY9fOrVauGd955B1euXEHbtm1F9Z2Wlob09HTNb0BlDDMzsxf9Nl6KSlX5U0L09HQ1/pab0vKIJcW+ehFS5ZFyfxVoaTvcV8r4/pWUR0lZAOZ50gsXDvXq1Xtqe3Z2Nuzt7fHpp59i2bJluHz5Mry9vaGrqwtPT0/k5ubCyMhI4/8YGhri4cOHovsODQ1FUFCQRpu3tzd8fHxe9Nt4KaamJpL0AwA1ahhV/CQJSZXnjpa2I+W+EkPqPFLsr1wtbYf7qmq+18VQUhaAecpo7e6Yjo6OcHR0VH/dqlUrjBw5EhEREfD09ISRkRHy8/M1/k9+fj5MTMS/Sd3d3eHs7KzRplIZIytLW4ew55OiHz09XdSoYYQHD/JQUiL/7VuVlkcsqX4mxJIqz+u4v7ivlLGvlJRHSVne9DwvUyhrrXA4dOgQMjIyMHToUHVbYWEhDA0NAQDNmjXD9evX4eTkBAAoKipCfHw8mjdvLroPMzOzcsMS6enZkt0fXcr7sJeUlCrivu9llJanIkrLKnWe12l/KS1nVd9XSsqjpCwA85TR2gCJIAhYuHAhTpw4AUEQEBMTg02bNqmvqnB1dUVISAiuXLmCgoICLF26FHXr1kWbNm20FYGIiIgqmdbOOLi4uMDf3x9z585Famoq6tati0mTJqF///4AADc3N2RnZ8Pb2xuZmZlo2bIlgoODUa1aNW1FICIiokr2SoXD1atXNb4eOnSoxlDF43R0dODh4QEPD49X6ZKIiIhkpIxrS4iIiOi1oLWhCiIi+p8LsdZa2U6rlue0sh0ibeEZByIiIhKNhQMRERGJxsKBiIiIRGPhQERERKKxcCAiIiLRWDgQERGRaCwciIiISDQWDkRERCQaCwciIiISjYUDERERicbCgYiIiERj4UBERESisXAgIiIi0Vg4EBERkWi8rTYRURXQ8uINrWwn1qqpVrZDry+ecSAiIiLRWDgQERGRaCwciIiISDQWDkRERCQaCwciIiIS7aULh8zMTLi4uCAqKkrdtn//fvTv3x+tW7eGs7MzgoKCUFpaqn68Z8+e+Oijj2BjY6P+c+OGdmb6EhERUeV7qcsxz5w5gxkzZiAhIUHddvHiRXzxxRf4/vvv0blzZ9y6dQtjx46FsbExPDw8kJOTg1u3buGPP/5Ao0aNtPYNEBERkXRe+IxDWFgYpk2bBl9fX4325ORkDB06FE5OTtDV1UXTpk3h4uKC6OhoAI8Ki1q1arFoICIieo29cOHQoUMHHDx4EL169dJo7969O/z9/dVf5+fn4+jRo7C0tAQAxMbGwsjICCNGjICDgwMGDRqEI0eOvGJ8IiIiktILD1XUq1evwufk5ORg8uTJMDQ0xKhRowAAOjo6aNmyJaZOnYqGDRviv//9LyZNmoSQkBBYW1uL6jstLQ3p6ema34DKGGZmZi/6bbwUlary55Lq6elq/C03peURS4p99SKkyiPl/irQ0naq6r4SqyrmUdpxh3k0aX3J6Zs3b8LHxwd16tTBpk2b8NZbbwEAPD09NZ7Xr18/7NmzB/v37xddOISGhiIoKEijzdvbGz4+PtoJXwFTUxNJ+gGAGjWMJOtLDKny3NHSdqTcV2JInUeK/ZWrpe1U9X1Vkaqcp6oeB8WSK49WC4fIyEhMnToVQ4YMgZ+fH1Sq/21+3bp1aNGiBdq1a6duKywshIGBgejtu7u7w9nZWaNNpTJGVpa2DmHPJ0U/enq6qFHDCA8e5KGkpLTi/1DF8ogl1c+EWFLleR33V1XdV2JVxTxK+zl+k/O8TCGotcLh3Llz8Pb2xty5c+Hm5lbu8X///Rfbt2/Hjz/+iAYNGmDnzp2IiYnBN998I7oPMzOzcsMS6enZKC6WZkdK1Q8AlJSUStpfRZSWpyJKyyp1ntdpfyktJ/M8H4+DzKO1wmHNmjUoLi5GQEAAAgIC1O22trb46aef8MUXX0BXVxfDhg1DdnY23nvvPaxduxZvv/22tiIQERFRJXulwuHq1avqf69Zs+a5z9XX18dXX32Fr7766lW6JCIiIhkpY4ooERERvRZYOBAREZFoLByIiIhINBYOREREJBoLByIiIhKNhQMRERGJxsKBiIiIRGPhQERERKKxcCAiIiLRWDgQERGRaCwciIiISDQWDkRERCQaCwciIiISjYUDERERicbCgYiIiERj4UBERESisXAgIiIi0Vg4EBERkWgsHIiIiEg0Fg5EREQkGgsHIiIiEo2FAxEREYnGwoGIiIhEe+nCITMzEy4uLoiKilK3nT9/HoMHD4aNjQ2cnZ2xfft2jf8TFhYGFxcXWFtbY9CgQYiJiXn55ERERCS5lyoczpw5A3d3dyQkJKjb7t+/j3HjxmHAgAGIjo5GQEAAFi5ciAsXLgAAoqKiMG/ePCxatAjR0dHo168fPv/8c+Tl5WnnOyEiIqJK98KFQ1hYGKZNmwZfX1+N9gMHDqBWrVoYPnw4VCoV2rVrh759+2LLli0AgO3bt6N3796wtbVFtWrVMGrUKJiamiIiIkI73wkRERFVOtWL/ocOHTqgb9++UKlUGsXD9evX0bx5c43nvvfee9ixYwcAIC4uDq6uruUev3Lliui+09LSkJ6ervkNqIxhZmb2ot/GS1GpKn9KiJ6ersbfclNaHrGk2FcvQqo8Uu6vAi1tp6ruK7GqYh6lHXeYR9MLFw716tV7antubi6MjIw02gwNDfHw4UNRj4sRGhqKoKAgjTZvb2/4+PiI3sarMDU1kaQfAKhRw6jiJ0lIqjx3tLQdKfeVGFLnkWJ/5WppO1V9X1WkKuepqsdBseTK88KFw7MYGRkhOztboy0/Px8mJibqx/Pz88s9bmpqKroPd3d3ODs7a7SpVMbIytLWIez5pOhHT08XNWoY4cGDPJSUlFZ6f69bHrGk+pkQS6o8r+P+qqr7SqyqmEdpP8dvcp6XKQS1Vjg0b94cx48f12iLi4tDs2bNAADNmjXD9evXyz3eqVMn0X2YmZmVG5ZIT89GcbE0O1KqfgCgpKRU0v4qorQ8FVFaVqnzvE77S2k5mef5eBxkHq0NkLi4uCAjIwMbNmxAUVERTp48id27d6vnNbi5uWH37t04efIkioqKsGHDBty9excuLi7aikBERESVTGtnHExNTbF+/XoEBAQgMDAQtWvXxtdff422bdsCANq1a4c5c+Zg7ty5SE1NxXvvvYcff/wRtWrV0lYEIiIiqmSvVDhcvXpV4+uWLVti69atz3x+//790b9//1fpkoiIiGSkjGtLiIiI6LXAwoGIiIhEY+FAREREorFwICIiItFYOBAREZFoLByIiIhINK2t40Di1VvZuMLnVLQQd7p3knbCEBERvQCecSAiIiLRWDgQERGRaCwciIiISDQWDkRERCQaCwciIiISjYUDERERicbCgYiIiERj4UBERESisXAgIiIi0Vg4EBERkWgsHIiIiEg0Fg5EREQkGgsHIiIiEo2FAxEREYnGwoGIiIhEU2lzY+Hh4ZgzZ45GW1FREQDg4sWL8PT0RFRUFFSq/3X7ww8/oFOnTtqMQURERJVEq4VDv3790K9fP/XXqampcHV1xfTp0wE8Kh7WrVsHe3t7bXZLREREEqm0oQpBEDB9+nR06dIF/fv3R2JiIu7fv48WLVpUVpdERERUybR6xuFxu3btQlxcHFatWgUAiI2NhYmJCXx9fREbG4u6deti1KhRcHNzE73NtLQ0pKena7SpVMYwMzPTavZnUamUMyVEqix6eroaf78ulLSvgDdzfxVoaTtVdV+JVRXzKO24wzyaKqVwKC0txerVqzFhwgS89dZbAIDCwkJYW1vD19cXzZo1Q1RUFCZNmgQTExP07NlT1HZDQ0MRFBSk0ebt7Q0fHx+tfw9PY2pqIkk/YkidpUYNI0n6uaOl7ShpXwFv5v7K1dJ2qvq+qkhVziPVcUcs5nmkUgqHqKgopKWlaZxNGDBgAAYMGKD+ukOHDhgwYAD27dsnunBwd3eHs7OzRptKZYysLG0dwp5PW/2YamEbUn3Penq6qFHDCA8e5KGkpFSSPrVBqtdHLO6vZ6uq+0qsqphHaT/Hb3KelykEK6Vw2L9/P1xcXGBsbKxu27FjR7mzC4WFhTAwMBC9XTMzs3LDEunp2SgulmZHStWPGFJnKSkpVdT3XxGlZeX+ejal5WSe59NGHrulf2ohCRDtJ+0VeUp7X8mVp1IGSM6cOQM7OzuNtpycHMybNw///PMPSktLcfToUezZswfu7u6VEYGIiIgqQaWccUhKSip3ZmDkyJF4+PAhJk6ciLt378LCwgKLFy9GmzZtKiMCERERVYJKKRxiYmLKteno6MDLywteXl6V0SURERFJQBnXlhAREdFrgYUDERERicbCgYiIiERj4UBERESisXAgIiIi0Vg4EBERkWgsHIiIiEg0Fg5EREQkGgsHIiIiEo2FAxEREYnGwoGIiIhEY+FAREREorFwICIiItFYOBAREZFoLByIiIhINBYOREREJBoLByIiIhKNhQMRERGJxsKBiIiIRGPhQERERKKxcCAiIiLRWDgQERGRaFotHCIiItCiRQvY2Nio/0yfPh0AEBkZib59+8La2ho9e/bEkSNHtNk1ERERSUClzY3Fxsaif//+WLhwoUZ7fHw8Jk2ahGXLlqFLly44cOAApkyZggMHDqB+/frajEBERESVSKtnHGJjY2FlZVWuPSwsDG3atMHHH38MlUqFXr16wc7ODqGhodrsnoiIiCqZ1s44lJaW4tKlSzAyMsJPP/2EkpISdO7cGdOmTUNcXByaN2+u8fz33nsPV65c0Vb3REREJAGtFQ6ZmZlo0aIFunfvjsDAQGRlZeHLL7/E9OnTUVhYCCMjI43nGxoa4uHDhy/UR1paGtLT0zXaVCpjmJmZvXJ+MVQq5cwllSqLnp6uxt+vCyXtK+DN3F8FWtpOVd1XYjHPs72J7ysx5M6jtcKhbt262LJli/prIyMjTJ8+HUOGDIGDgwPy8/M1np+fnw8TE5MX6iM0NBRBQUEabd7e3vDx8Xn54C/A1PTF8lYmqbPUqGFU8ZO04I6WtqOkfQW8mfsrV0vbqer7qiLM82xv4vvqRciVR2uFw5UrV7Bnzx74+flBR0cHAFBYWAhdXV20atUKly9f1nh+XFzcU+dDPI+7uzucnZ012lQqY2RlaesQ9nza6sdUC9uQ6nvW09NFjRpGePAgDyUlpZL0qQ1SvT5icX89W1XdV2Ixz7NV1feVNvO8TPGltcKhVq1a2LJlC2rWrInRo0cjLS0NS5YswcCBAzFgwABs3LgRERER6NatGw4cOIBTp05h5syZL9SHmZlZuWGJ9PRsFBdLsyOl6kcMqbOUlJQq6vuviNKycn89m9JyMs/zKSlPVX9fyZVHawMk5ubmCA4Oxh9//AF7e3u4urqiZcuWmD17Npo2bYqVK1ciODgYdnZ2WLVqFVasWIH/9//+n7a6JyIiIglodR0He3t7bN269amPdezYER07dtRmd0RERCQxZUwRJSIioteCVs84EBER0aupt7KxqOdVNNE+3Tvp1cM8Bc84EBERkWgsHIiIiEg0Fg5EREQkGgsHIiIiEo2FAxEREYnGwoGIiIhEY+FAREREorFwICIiItFYOBAREZFoLByIiIhINBYOREREJBoLByIiIhKNhQMRERGJxsKBiIiIRGPhQERERKKxcCAiIiLRWDgQERGRaCwciIiISDQWDkRERCSaSu4AJC/niPZa2c7hXn9rZTv0fJsmfqKV7XwW9KtWtkNEVQ/POBAREZFoWi0crly5gtGjR8Pe3h6Ojo744osvkJmZCQCYM2cOrKysYGNjo/4TGhqqze6JiIiokmmtcMjPz4enpydsbGxw7Ngx7NmzB/fu3cNXX30FAIiNjcW8efMQExOj/uPu7q6t7omIiEgCWiscUlJS8MEHH8Db2xv6+vowNTWFu7s7oqOjUVhYiGvXrsHKykpb3REREZEMtDY58t1338VPP/2k0bZ//35YWlriypUrKC4uRmBgIM6cOYPq1avD1dUVnp6e0NUVX7ukpaUhPT1do02lMoaZmZlWvoeKqFTKmRKipCwA81TkTcxToIUcwJv52mgT8zybVFn09HQ1/n5dVNbrUylXVQiCgO+//x5HjhxBSEgIMjIyYG9vj08//RTLli3D5cuX4e3tDV1dXXh6eorebmhoKIKCgjTavL294ePjo+1v4alMTU0k6UcMJWUBtJfnjla28ua+PtqijTy5WsgBvJmvjTYxz7NJnaVGDSNJ+3tVlfX6aL1wyMnJgb+/Py5duoSQkBC8//77eP/99+Ho6Kh+TqtWrTBy5EhERES8UOHg7u4OZ2dnjTaVyhhZWdo6hD2ftvox1cI2pPqexWKe52OeZ1NSFoB5KqKkPFJl0dPTRY0aRnjwIA8lJaWV3p82fkcA4l6flykutFo4JCQkYOzYsWjYsCF27NiB2rVrAwAOHTqEjIwMDB06VP3cwsJCGBoavtD2zczMyg1LpKdno7i48nckAMn6EUNJWQDmqQjzPJuSsgDMUxEl5ZE6S0lJqaK+/4pUVlatDYDcv38fI0eOROvWrbFu3Tp10QA8GrpYuHAhTpw4AUEQEBMTg02bNvGqCiIioteM1s44/P7770hJScG+ffvw3//+V+OxmJgY+Pv7Y+7cuUhNTUXdunUxadIk9O/fX1vdExERkQS0VjiMHj0ao0ePfubjQ4cO1RiqICIiotfP63VtCREREcmKhQMRERGJxsKBiIiIRGPhQERERKKxcCAiIiLRWDgQERGRaCwciIiISDQWDkRERCRapdwdk4iI6HVht/RPrWwn2q+TVrajdDzjQERERKKxcCAiIiLRWDgQERGRaCwciIiISDQWDkRERCQaCwciIiISjYUDERERicbCgYiIiERj4UBERESisXAgIiIi0Vg4EBERkWgsHIiIiEg0Fg5EREQkmqSFw927d+Hl5YU2bdrAwcEBAQEBKC4uljICERERvQJJC4cpU6bA2NgYf/31F3bs2IETJ05gw4YNUkYgIiKiVyBZ4XD79m2cOnUK06dPh5GRESwsLODl5YUtW7ZIFYGIiIhekUqqjq5fv45atWqhfv366ramTZsiJSUFDx48QI0aNSrcRlpaGtLT0zXaVCpjmJmZaT3v06hUypkSoqQsAPNU5E3MU6CFHMCb+dpoE/M8m5KyAFUojyCRnTt3Cp07d9Zou337ttC8eXPh33//FbWNwMBAoXnz5hp/AgMDXzlbamqqEBgYKKSmpr7ytt6kLILAPBVhntcjiyAwT0WUlEdJWQSBeZ4kWXl4pwTtAAAgAElEQVRkbGyMvLw8jbayr01MTERtw93dHb///rvGH3d391fOlp6ejqCgoHJnM+SgpCwA81SEeV6PLADzVERJeZSUBWCeJ0k2VNGsWTPcu3cPGRkZqFu3LgDgxo0bMDc3R/Xq1UVtw8zMTLJhCSIiIipPsjMO77zzDmxtbbFgwQLk5OQgMTERq1atgpubm1QRiIiI6BVJOpMjMDAQxcXF6Nq1K4YMGYKOHTvCy8tLyghERET0CvTmzp07V6rOjI2N0bNnT4wdOxaenp7o0KEDdHWVMQvVxMQE9vb2oudbVJUsAPNUhHlejywA81RESXmUlAVgnsfpCIIgSN4rERERvZaU8XGfiIiIXgssHIiIiEg0Fg5EREQkGgsHIiIiEo2FAxEREYnGwoGIiIhEY+FAREREorFwICIiItFYOBAREZFoVbZwuHHjBubPn4+JEyciKysLISEhckdShNLSUhw8eBAAkJqaiilTpuDbb79FTk6ObJkyMjIAAIWFhfjll1+wb98+2bI8KScnB4WFhXLHUFNCnvT0dFy8eBFZWVmy5niS3K9Nbm4uNmzYAACIi4vD4MGDMW7cOKSmpsqSR0nvdSVleZ7i4mLZ+lbScbBKLjl9/Phx+Pj4oEuXLjhy5Aj27t2LQYMGYfTo0Rg3bpwkGfz9/St8zsKFCyVIomnBggXYv38/IiMjMWHCBOTk5EClUqF+/fpYvHix5Hm2b9+OgIAAnDt3DgEBAYiIiICOjg6GDRsmyw3Sbty4gWXLlmHlypU4ePAgfH19YWJiglWrVsHW1rZK58nIyMC0adNw8uRJAICOjg66deuGgIAAvPXWW5JmAZT12gDAjBkzcPnyZezatQsjRoxAnTp1YGBggOzsbKxevVryPEp6ryspCwAkJCRg5cqVSE1NRWlpKQCgqKgIt27dUv98S0lpx0EIVdCgQYOEo0ePCoIgCG3atBEEQRAuXLggODs7S5ZhxowZwowZM4Tx48cLLVq0ELy9vYVFixYJvr6+gpWVlTB16lTJsjyuW7duQnJyspCTkyNYWloK8fHxQnZ2tmBvby9Lnn79+gnHjh0TiouLhdatWwtnzpwREhIShM6dO8uSx8PDQ5gxY4ZQWloq9OjRQwgODhZCQkIENze3Kp9n8uTJwueffy7cunVLKCgoEK5fvy54enoK/v7+kmcRBGW9NoIgCE5OTkJWVpZw79494cMPPxTu3Lkj5Ofnq49BUlPSe11JWQRBEEaMGCEMHz5cmDhxovDJJ58I8+bNE2xtbYUVK1bIkkdpx8EqWTjY2toKpaWlgiAIgp2dnUa71MaPHy8cOnRIo+2vv/4Shg8fLnkWQfjf63HkyBHByclJEARBKC4uluW1eTzPmTNnNA4iNjY2suRxdHQUCgsLhcTERKFFixZCdna2UFpayjyCILRt21bIycnRaLt3757Qtm1bybMIgrJeG0EQ1D+/+/btE7p16yYIgiAUFBRoHIOkpKT3upKyCIIgWFtbC/fu3RP++ecfYdy4cYIgCEJkZKQwbNgwWfIo7ThYJec4NGzYEGfPntVoi42NRYMGDSTPEhUVBScnJ422du3a4dKlS5JnAQALCwvs3LkTW7duRYcOHVBaWor169fjvffekyVPzZo1cfv2bezfvx/29vYAgJMnT6JevXqy5CkuLoYgCDh+/DgsLS3x1ltvISsrCwYGBlU+j6mpKbKzszXaCgoK+Nr8n2bNmmHVqlXYsGEDnJyckJOTg++++w6Wlpay5FHSe11JWQDAyMgINWvWRJMmTXDt2jUAQKdOnXDz5k1Z8ijtOFglzzjs2bNHsLOzE5YtWyZYW1sLa9euFTp27CiEhYVJnqV3797Cnj17NNq2bdsm9O/fX/IsgiAIp06dEpycnISePXsKqampwvHjxwUHBwchJiZGljxbtmwRWrZsKbRs2VI4d+6ccPr0aaFVq1bCb7/9JkueKVOmCOPGjRM6deokbNy4UUhISBCGDh0qzJgxQ5Y8vr6+suc5deqUcOrUKWHp0qVC//79hcOHDwtXr14V/vrrL2HIkCGynd5VwmvzuOvXrwsjRowQxowZI2RnZwtRUVFCnz59hJs3b8qSR0nv9ejoaMVkEQRBcHd3Vw9nd+rUSUhISBDu3Lkj27CS0o6DVXJyJABERkZiy5YtSE5Ohrm5OYYMGYLu3btLnuOPP/7A5MmT0apVKzRo0ABJSUm4du0a1qxZAwcHB8nzpKena1SxZbPQb9++jWbNmkmeBwASExOhUqnQoEEDZGZmIiUlBVZWVrJkyc3Nxfr162FgYIBx48bhypUr2LFjB/z8/GBkZKSYPFOnToWxsbEkGT744IPnPq6jo4PLly9LkuVxSnhtXidl73V9fX3J+967dy8+/vhj9dkgObMAwOHDh+Hr64s9e/Zg9+7d2LJlC/T09NC+fXssWrRI8jyJiYkAoJjjYJUsHObNmwdfX19ZZno/zc2bNxEREYG0tDSYm5ujb9++sLCwkCVL69atyw3jlJaWok2bNuXapVJYWIjMzEz17OYyDRs2lDzL559/jiVLlijmZ4deH8+6kqpatWqoXbs2unTpAmtr60rPsXPnzgqfM2DAgErP8Th7e3scP34c1apVk7Tf50lNTUXt2rVRrVo1REREICcnBwMGDJClmGnfvj0OHDigmOOOSu4Acti9e7eoyyGl8u6772LixIkabZmZmahdu7Yk/d++fRtjxoyBIAjIy8tD165dNR7Pz89Ho0aNJMnypH379mHOnDkaY+eCIMj2KTYmJka2T0FPk5qaitWrVyM+Pr5cYbVp0ybJ8+Tl5eH+/fsal7Bdu3YNLi4ukmX49NNPoaOj89znyPHaVKtWDb///js+/vhjWFhYICUlBQcOHED79u1x7949bNy4EQEBAejVq1el5ggMDHzu4zo6OpIXDi1btkRERAT69+8vab/PU79+ffW/K3ufVKRWrVpITU1VTOFQJc84LF68GLm5uRg4cCDMzMw0DjJSf4o9f/48lixZUu564czMTFy8eFGyHEeOHEFWVhbmzp2Lb775RuMxAwMD2NnZyTIRp1evXujWrRsGDhwIlUqzzpWjmJk/fz6SkpLQt29f1KtXT+Nnx87OTvI8Hh4eyMjIgJOTU7lPa08Wo5Xtt99+w7x581BQUKDRXqdOHRw7dkyyHEFBQRU+R+rXBgDGjh0Ld3d3fPzxx+q2yMhI/Prrr1izZg2ioqIwf/587N69W/JscnN1dcWlS5egr6+PunXraryv/vjjD8lyfPDBBxUWnXJ8YJk8eTKOHTsGa2trmJmZaTwmx3o/VbJweHJMVkdHR7ZPsW5ubrCwsECtWrWQmJgIR0dHbNq0CZ999hlGjx4taRYAOHXqlHrWrhLY2NggOjq6XNEgl2eN58t1BsTOzg779++X7OzU87i4uGD48OEwMTFBdHQ0Ro4ciSVLlsDR0RFjx46VO57s7O3tcfLkSejq/u9ittLSUtjb2+P06dMAnj5UWJkSExORmpqKsl8DZWeIRo0aJVkGAAgLC3vmYwMHDpQsx6lTpyp8jhzHx+edIZejcFDG0VhiUlawFbl+/TpCQkKQlJSEgIAAjB49GjY2Nvj2229lKRxsbW0RERHx1FPfcnxKs7S0RFxcXIUT8KRy5coVuSNoqF69umKGTtLT0zFy5EgkJyfjt99+g6WlJRYsWIBRo0ZJWjjMnTsXc+fOVdzBtnbt2vjrr7/QuXNndduJEydQq1YtAI9+idesWVOyPMHBwVi+fLn6E3bZh6cPP/xQ8sLh8eJAymHaJ1VUFGRmZkqURJMcP6/PUyULh0aNGiE3NxeRkZFITk6GmZkZnJycUKNGDcmz1KhRA4aGhrCwsMD169cBANbW1khOTpY8CwDMmTMHe/fuxQcffKDxKb+i03eVpXXr1hg1ahR69OiBunXrajwmRyEDPJqsWfaz4+7ujtu3b8tW2Hh5ecHf3x9jx44t9/pIPexWp04dFBUVoUGDBrh165Y6w927dyXNUfbpuewXoVJMmjQJEydORLdu3dC4cWMkJyfj0KFDmDt3Lm7evImRI0dixIgRkuX55ZdfEBgYCH19fRw+fBhTp07FvHnzZFnPpri4GCtWrEBISAhKSkqwe/duTJkyBWvWrJFliPTChQv47rvvZB9CftzGjRsRGhqK5ORk1KtXD25ubhg/frwsP+NVcqji9u3bGDVqFIqKitCwYUOkpKSgtLQUGzdulPySw5EjR6JHjx745JNP0K1bN/zwww/Q19fH8OHDZVkTvX379ggODkbLli0l7/tpPv3006e26+joyDLBLSEhAR4eHigqKsKDBw/w+++/o0+fPggKCiq3kJcUlDTs5uvrCwMDA8yaNQseHh4YMGAADA0NERQUJMtZvoyMjHLFlNxiYmLw+++/499//0XDhg0xZMgQWFlZIT4+HnFxcRrzHyqbjY0NYmJicOfOHXh5eeH3339HZmYm3NzccPjwYclyAMDy5ctx8uRJTJo0Cb6+voiMjMT06dOhUqnwww8/SJoFUN4Q8saNG/Hzzz9j3LhxaNy4MRISEvDTTz9h2LBhkt1fSYPUC0cowfjx44VFixYJJSUlgiAIQklJibBo0SLBw8ND8ixlS4jevn1b2Lp1q2BlZSV89NFHwqJFiyTPIgiPlg0uLi6Wpe/Xwbhx44SVK1cKpaWl6sVgfv/9d2HAgAGy5ElKSnrmH6mlpqYKY8eOFVJTU4Xo6GjB1tZWsLS0FMLDwyXPIgiCYGlpKXh5eQmHDx9Wv9fpf7p166ZehtvOzk69DH/r1q0lz+Lk5CTcuXNHEIT/La98//592e5V0apVKyEvL0+4fv26MGrUKEEQBCEmJkYYOHCgLHl69OghXLp0SaPt0qVLkt5f6XFVcqji/PnzCAwMVE9S0tXVxeTJk9GhQwfJs7Ru3Rp//vkn9PX10aRJE3z44YfIzs6Go6Oj5FkAoE+fPli3bp08VewznDx5stwErqtXr+Lrr7+WPMu5c+ewYsUK6OjoqE8R9u/fHwEBAZJnAZQ17GZmZoa1a9eq/33y5EkUFRXJsjAWAOzatQthYWGYM2cOBEHAwIED4ebmhiZNmsiSR2mXztrZ2cHHxwfff/89WrRogWXLlsHAwEDjMkSpPHz4UD2voex9bmhoqDGRVEpKG0JOS0srd3bxgw8+wL1792TJUyULBz09PeTk5GhMwMnJyZHtAFdUVIRDhw4hNTUVjRo10pg8JbVLly7h7NmzWL16dbkJSnKcbp4/fz62bt0KExMTAEBJSQlyc3PRsWNHybMAjyYjZmRkaMwfSE9Pl3RS2+OeNuy2ePFiSYfd9uzZgz59+jx3YSFdXV3UrVsXdnZ2ki3y07RpU0ybNg1Tp07FsWPHsGvXLgwcOBCWlpay/KL29/d/5qWzcpgxYwaWLl2K4uJizJw5E5MnT0ZOTo4sE/Gsra0RFBQEX19fdUG+efNm2YZM3333Xfz666/45JNPYGxsjMuXL0NfX1+2OTNvv/02Dh48qLG68cGDB/H222/LkqdKFg5OTk7w8/PDrFmz0LhxYyQmJmL+/PmyjFHHxsbC09MThoaGMDc3R3JyMhYvXoyffvoJ7777ruR5Bg8ejMGDB0ve77Ps27cPISEhyMvLQ3h4OBYsWIDFixfj4cOHsuTp27cvJk6cCD8/P5SWluLChQtYsmQJevfuLUuehQsXokePHpg+fTp0dXVRWlqKJUuWYNGiRVi3bp0kGdasWYM+ffo8d2EhQRCQlZUFBwcHBAcHS5KrjK6uLgwNDWFsbAx9fX0UFRVJ2n+Z2NhYxVw6CwBZWVmYM2cOgEdXfERERMiWZebMmRg5ciTCwsKQm5uLXr16ITc3Fz///LMseSZPnozPP/8cjo6OGDNmDIYMGQI9PT188sknsuTx8vLClClT8N///hcWFhZISEjAH3/8UeFiXpWlSk6OvHfvHiZNmoTo6Gh1BdmpUycsWbJE8lO8w4YNQ6dOnTBhwgQAjw6wgYGBiImJwYYNGyTN8jzFxcWyrKVQdl17eno6xowZg/DwcOTk5KBXr174888/Jc9TVFSEZcuWYevWrcjLy4OBgQHc3Nzw5ZdfynJZZLt27RAZGanRd35+Pjp06KBeG0Ap7ty5gx49euDcuXOS9BcfH4+dO3ciPDwceXl56NevHwYPHizbHRednZ0RHh6umNX/rKysYGNjAzc3N3Tv3h2Ghoay5snLy8ORI0eQkpICc3NzdOnSRbbXKjExEWZmZqhWrRp0dXVx4cIFWYeQgUdDtmFhYcjIyECjRo3g5uaGVq1ayZKlShYOZRITE3H37l00atRIttuT2tvb48SJE9DT01O3FRUVoV27drIc+BMSErBy5cpylyHdunVLlqs8evXqhc2bN6NOnTrq9ex1dHRgb28v270zymRmZsLU1FTWS/46dOiA8PBwjU+xGRkZGDhwIP766y/J86SlpSEhIQGPH1Z0dHTQpk0blJSU4NixY5INxX344Ydo27Yt3Nzc4OLiIvt6Fzt27EBkZKQiLp0FgLt372LXrl3YuXMnUlJS0LNnTwwaNAg2NjaSZ0lJSXlqe7Vq1VCzZk3J953S7g2hNFVqqCI6Ovqp7fHx8YiPjwcg/bLB77//Ps6dOwdbW1t12+XLl2W7ydXMmTMhCAJMTU1x9+5dtGjRAjt37pR8QZgynTt3xqhRo7Bx40bY2dnhq6++goGBAd555x1JcyjxxkCAsobdNm/ejEWLFqGkpESjvezSUD09PUnn7xw4cEC299HTlE3mPXjwYLlFl+RYdbROnTrw8PCAh4cH/vnnH+zduxczZsyArq4uXF1dMWjQIMmGVVxcXMpNGC2jq6uL9u3bY/HixZLlUcq9IcaNG4e1a9c+9/4rcszXqVKFw7PWBCgj5Ru4bD39Bg0aYPz48XBzc0Pjxo2RlpaGHTt2oFu3bpLkeNLFixdx9OhRpKSk4Pvvv8fXX3+NTp06ITg4WJYFl6ZOnYo6deqgWrVqmD17NmbOnImcnBzMmzdP0hxlY4mlpaVITU1FrVq10LBhQ6SlpSE9PR0ffPCBLIWDn58fJk2ahF69emkMu02bNk3yLBs3bsTs2bPh6uqqiCXCLSwscPz4cYSEhCA1NRXBwcFYv349/Pz8ZMmnpBVrH1dcXIyUlBSkpKTg7t27aNKkCc6fP481a9Zg5syZkiz57O/vjyNHjuCrr76ChYUFkpKS8N1338HKygrdunXD6tWrsXDhQixZsqTSswBAs2bNMGTIENnvDVH2gdLBwUGyPsWo0kMVchJTxMhRSbZv3x5///03cnNz0adPHxw5cgTAo7H0EydOSJ5HaRYvXgx9fX1MnjxZfanYqlWrkJSUhAULFsiWSwnDbq1bt8bp06dlu4TuSbt378aCBQswZMgQhISE4L///S9GjBiBrl274osvvpA7nuzOnTuHXbt2Yd++fdDR0UHfvn0xaNAg9WV/Bw8exMyZM0Xdv+FVubi4YPv27erltwHg/v37cHV1xaFDh5CTk4OuXbsiKiqq0rMAyrs3xLx58+Dr6yv7GZAy8n8skInct//dvHmzJP28qCZNmiAyMhKdO3dGaWkpEhMToa+vj+LiYklzKPV+A7/99huOHz+u8ctx3LhxcHBwkLRwOHPmDGxtbcsNv8k57GZvb4+oqCi0a9dO0n6fZe3atVi9ejWsra3xyy+/oF69eggODsZnn30maeFQNsH3eXdelGOoYvjw4XB0dMQ333wDZ2fncpeIfvjhh3B2dpYkS1ZWlsY8L+DRh6ey5cqNjIyeOZRRGZR2b4jdu3fjq6++kjuGWpUsHJ53+1+pCofHKWmBo3HjxsHHxwd79uyBu7s7hg4dCj09PXTt2lXSHIJC7zdgYGCAGzduaCzGcvHiRcmvxhk7dizOnj373CW5pf5lVL9+fYwfPx4ODg7lJv/JcSC+c+cOPvroIwD/u9fK22+/LfmlvGWLYslxBvF5jhw5Uu40/OMaN26MRYsWSZKlY8eO8PPzw8yZM9XrkSxZsgQdOnRAYWEhVq5cCUtLS0mylFHSMJerqyu++eYbDBo0CPXq1dM4JsoxsbZKFg5r1qzBlClTnnr7X6kpbYEjZ2dnHDhwALVr14aXlxfeeecd5OTkSD5+/8033wCAZAcusYYPH44xY8Zg8ODBaNiwIRITE7Ft2zb4+PhImqPsihIl3a2zsLBQtvUsnuadd97BH3/8oXH/h7///lvyRXPKPsk/686LQUFBstyq2czMTDE3TpozZw78/PzQvXt3dd9dunRBQEAATp8+jaNHj2LZsmWS5dm9ezcWLlyIwYMHq4dqDh8+DB0dHVmGucrWs9i2bZsiJtZWyTkO1tbWiImJQXJyMqZNm4atW7ciJSUFo0aNwoEDByTN4ujoiJUrVz51gaNvv/1W0ixKUjZ59Hnkujvmjh07EB4ejtTUVDRo0ACDBw9W1C/M+/fv49tvv8XSpUvljiKrv//+G15eXujatSsOHTqEgQMHYs+ePVi6dKmkV3e0b98eoaGh5a7wyMvLw/Tp03H06FFZ7riopBsnnT59GjY2NsjIyMCdO3fQsGFD2ebqAI8Weps3bx6sra1hZ2eH6OhoxMfH47PPPpNl/Zhr166pP1w+qVGjRhKnqaJnHJRy+1/g0cHD2toa6enpuHTpEnR0dDBx4kT06tVL0hxKG4ctmwSVn5+P2NhYtGjRAo0bN0ZqairOnz8v60Isbm5ucHNzk63/iuTn5yMiIkLywuF5xZ4cRV779u2xdetWhIaGwsHBAaWlpVi/fr3ki+Z07doVnp6eCA0NVU/+S0xMhJeXF+7du4eNGzdKmqfM1q1bsWrVKrRo0ULd1rp1a0yaNEnywsHb2xtHjx5F/fr1ZblXxpOUMsxVZsKECYpaPKxKFg6tWrXC7NmzMWvWLLzzzjv49ddfYWhoqDGjVyrm5ua4e/cu6tWrhzt37qCoqAiGhobIycmRNEfZOOzGjRsVMaegbPLojBkzMGjQII2lXsPCwiQ/M6TUyZpK8uSM93v37uHGjRvo0aOHTIke3QiobFlluXzzzTeYNGkSJkyYgE2bNuH06dPw9fVF8+bNsWHDBtSpU0eWXEq6cZKFhQViY2NlGbJ5GqUMcz0uLy+PhYOcZsyYgVmzZiE3NxfTp0/HhAkTkJ+fL8uBXykLHLVp0waA8q4XPnDgQLmrFfr16yf5MI5SJ2sqydOuFNq1a5dkl9CVed5iOWWknKioq6uL5cuXw8PDA0OHDsW1a9cwcuRI+Pn5yXrpqpJunFSzZk2MHj0ajRs3hpmZmcb+k2NSqa+vr3qYq6CgAHPnzlUPc8nBwcEBgwcPRqdOncpNaJXjbF6VnOPwpOLiYtlu/1tUVISNGzfC3d0dDx8+xNdff43s7GzMnj1b4xSiVJ41VKFSqVC7dm04OTlhxowZkq1r//HHHyMgIECjoImMjMSCBQuwf/9+STKIkZ2djerVq8sdA8Cj2zd36dJFlklTT+Pg4CBp8VA2ZJKUlIRDhw7B1dUVTZo0wZ07d7Bt2zb06NFDPflWSg8ePMDw4cPRuHFjrF69WvL+n3To0CFMmTIFLi4u5W6cJPXKo0ob5gIeTTwumzhqbm4u670hnnf1lByFVZUsHJ71Q6qvrw9TU1O0b99esgknSlvYY8OGDdi1axemTJkCCwsLJCcnY8WKFbC3t4etrS3Wr1+P999/X7JLRbdv34558+ahe/fu6qsYDh06hMWLF6Nnz56SZChz8uRJXL58GY6OjmjevLm6/dSpU/jyyy/Vi2VJ4XmfqgsLC3H+/HlFFA5yvDZlhg0bhmnTpqF169bqtosXL2LWrFkICwuTPA/waHhg6NCh8PDwwIgRI2TJ8Dgl3ThJCeLj4597tnfnzp2yrBCrNFWycPDx8cGBAwfQsmVLWFhYICUlBefOnUPLli1RUlKCmzdvYvXq1ZIsZPO0m1zJqVevXli3bh0aNGigbktNTcXo0aMRERGBu3fvon///jh27JhkmU6cOIHw8HCkpaXB3Nwcrq6uGr8MpLBx40YsXLgQtWrVQm5uLjZv3gxra2usWLECq1evRufOnSX9FKnEq06cnZ01ipmioiJkZGTg888/x6RJkyTNAgA2NjY4ffp0uRvI2dvbIyYmRrIcT57FKzvkPt6mhCKvzPnz59UTA6WSlZWFzZs3l7u53rVr1xAeHi5ZDhcXF2zbtg2mpqYa7aWlpVi0aBE2b94s275S0no/VXKOg0qlwuzZszFs2DB122+//YaoqCh89913iIiIwLJly7B9+/ZKz6K0hT1SU1PL3UimZs2a+PfffwEAtWvXRn5+vqSZ2rVrJ/tqhFu2bMG8efMwePBgbN68GevXr4eZmRm2b9+OWbNmaUzelIJcp2+f58niQFdXF02bNoWVlZUseZo2bYoNGzZgzJgx6rY1a9aUmxBY2ZS28FNhYSHWrFmDf/75B126dMHQoUMBPCpoVq5ciTVr1kh+eai/vz/i4+NRu3Zt5OTkoGHDhjh27BiGDx8uaY6mTZuqJ7EaGBgAeHR585QpU3D+/HnZ5jgobb2fKnnGoW3btjh+/LjGJ5GSkhK0b98eUVFREAQBbdq0wZkzZyo9y5MHMR0dHVkX9vD09IS5uTlmzZoFAwMDFBQUYNGiRYiPj8f69esRGhqKsLAwhIaGSpInNTUVq1evRnx8fLklZ6U8ID/+6bWgoABt27ZFrVq1sHr1asl/ESmRIAh48OABatasKXcUtbNnz2LChAkwNjaGubk5UlJSUFpainXr1uH999+XO55sZs+ejf3798PBwQEnTpzAzJkz4eLiAi8vL5w9exZTp07F6NGjJc1ka2uLiIgIpKamYu3atQgKCsKuXbuwZ88e/Pjjj5LlKCgowMiRI1GnTh0EBQUhLi4On3/+OfT19bFixQo0bdpUsiyPU8SjhSsAACAASURBVNp6P1XyjIOxsTEuXryocTrun3/+Ud/z/e7du5JNlFTaHfO++eYbjB8/Hra2tjA1NUVWVhbee+89BAYGIioqCsuXL5f0lLy/vz8yMjLg5ORUbi19Keno6KgLTQMDA5SUlOCHH35g0YBHaxJ4eHggKSkJlpaWCAoKgrm5udyx0Lp1axw4cABHjx5FamoqzM3N4ezsrJhJrHI5cuQIgoODYW1tjRMnTiA4OBihoaHIysrC9u3bZfmZVqlUqF+/PoyMjHD16lUAQO/evfHdd99JmsPAwABr1qzBiBEjMGHCBERHR6Nz584ICAiAsbGxpFkep5T1fspUycJh1KhRGDduHIYOHYpGjRohOTkZ27dvx5gxY5CSkoIJEyZIthJg2STMf/75B0lJSejSpQuys7Nlu7a7tLQU4eHhiImJQWpqKho2bIiPPvoIOjo6qF+/Pk6cOCHpJWSxsbHYv39/ueETuenr61fpSWSPmzt3Llq0aIGZM2fi119/xZIlSxSzamWtWrXQvHlzGBsbq99bVV1OTg6sra0BPLriZcyYMbCzs8OOHTtkm6TdqFEjXLx4EVZWVsjNzUVmZiZUKpXkw6LAo5+ZH3/8EZ988gns7e2xfPlyyTM8SSnr/agJVdSePXuE0aNHCz169BA8PDyE/fv3C4IgCJcvXxZ+/vlnobi4WJIcGRkZgru7u2BpaSlYW1sLcXFxgrW1tXD27FlJ+n9Su3bthOzsbFn6fhonJydF5LGxsdH42s7OTqYkmiIiIp7avnXrVsky2NraCrm5uYIgCEJycrLQpUsXyfp+HqW9t5TiyZ/lVq1aCXfu3JEpzSPbt28XrK2theTkZCEgIEDo06ePMGDAAGH8+PGyZYqLixPatm2r/t0gp0WLFgl9+vQR7t69K3h5eQnTpk0TZs6cKQwcOFCWPFVyjoOS+Pn5wcTEBP7+/ujUqROio6OxevVq/Pnnn/j1118lz9OrVy9Zx/KetGPHDkRGRmLs2LHl7rgo5eTRFi1aqBfJAv53W+vHSTXnIi8vD1lZWQAenc6NiIjA42/j7OxsDB06VLIrB8qWKy9Ttra/3JT23ho0aBA2bdok+6XXT+4ve3t79Y2c5HThwgX1FSg///wzcnNz4eHhIem8mSevDLp37x4KCws1Fl2SY3hZaev9VMmhitzcXPzyyy9PnXAn9eqRJ0+exKFDh2BkZKT+gfX09MT69eslzVGmWbNmGDJkCKytrcutUCbHyppllxodPHhQ1rvCeXl5aXwt59K4OTk56N27t/o0rrOzs/qxstfm8aVypaaUlTWV9t5KS0uTpd/XxeNDf1LfK6OMHJcNP09kZCTatWsHfX19eHp6AgCqV68u6YTRp6mShYO/vz9iYmLg4OAg64Q74NEtd/Pz82FkZKT+1Jibm/vMO6FVNmNjY3Tr1k2Wvp9GKZNHlXT5Y7169XDo0CHk5eWhb9++2LNnj8bjBgYG5c7OVEVKe2917doVn332Gbp3715uWWUpFxV6+PAhPvzwQ/XXgiBofA1Iv65EXFwcFi1ahMTERBQXF2s8JuUxYODAgZL1JcakSZOgp6eHdu3awdnZGV26dFHEe7tKDlU4ODhgx44d5W5zK4dvv/0WCQkJ+PrrrzFkyBDs27cP8+fPR40aNWRZFpdeL6WlpU+drFpcXAyVSprPBUoaxnmc0t5bj58ZepyOjo6kvxzFDEtIfUZt8ODBMDU1xccff1zuw5zSfplLqaCgAKdOncLff/+NEydO4Nq1a7CysoKzszOcnJxku6y4ShYOnTp1wqFDh9SXX8opNzcX/v7+6rs96ujooHPnzliyZIlsl40dP34cISEhSE1NRXBwMNavXw8/Pz/JfhEByrtRkVIlJCRg5cqV5Vbcu3XrFk6ePClJBiWuYgko871FT2djY4OoqChFHJOVLDMzEydOnMDff/+N48ePQ1dXF4cPH5Y8R5Ucqhg2bBgWLVqEiRMnyn6Zn4mJCQIDA5GZmYmkpCSYm5uXm1sgpd27d2PhwoUYPHiw+pPJ4cOHoaOjgy+++EKyHEq7S6dSzZw5E4IgwNTUFHfv3kWLFi2wc+dOjBo1SrIMShrGedzly5exfPly3L9/XxHvLeDRgT88PBwpKSnw8fFBdHS05DeUUqK3334bOTk5sh+Play4uBiXL1/GhQsXcOHCBTx48EC2uVZV8oyDs7MzUlJSnvqJVqqxPTGzzu3s7CRIoqlv376YN28erK2t1bPj4+Pj8dlnn+HPP/+UPI/SPGsd/z///BOdOnWSPI+NjQ2OHj2KlJQUfP/99wgODsaff/6J4OBgbNmyRfI8SuLg4ICjR4/Kctfbp7l06RJGjx6Nd999F1evXkV4eDh69+6NOXPmwNXVVe54sig7Dh47dgzR0dFPvYpCjuPgk27cuPH/27vzuBrz93/gr9Nqa1GSJLKlrC1irJXsMpQlSVSILKlsmaRSRPZiWqQsaYoJrRgzyJYY61izRaLTToU6de7fH33P+XRaMJ/fd+73Pd/zfj4e83hM9+kx9zXSOdf9fl/v60KbNm2gqanJ6n0rKyuRkZGB33//HZcuXYKCggLMzc0xatQoDB8+nLUpxQ1J5YrDli1bSIcgHpNaP3lRUVFBeXk5hEIhVFVVkZmZyXpc+fn54g9GUWxdunTBp0+fWI+Fi5ycnCSOsgF1pxxWrFjB6uAkkZYtW0JFRQVycnLIzs4GULcVt3btWtZj4RodHR389ddfRE/A1BcUFAQvLy/Y2NjA1NQUOjo62LdvH4KCgqQ2cWg4Lrrh7xap1vu3b9/Gxo0bcerUKcTHx8PPzw9ycnLYvXs3qyeWhgwZgk6dOsHS0hKRkZEwMjLixKklqUwcmnsjKSkpYS2GJ0+eAAAOHDiA7OxsrF+/HkpKSvj06RO2bNlCrOe/rq4u/vjjD4lfjmvXrqFLly5E4uGC169fY9KkSaitrW2yAh0A69M6RTp37oyMjAyYmZlBKBQiNzcXCgoKjSrTpZGKigqcnJzQqVOnRqcYSNTHZGdnY8qUKQD+k5SPGDEC7u7urMfCFaL3Qa7ZsWMHzM3NwTAMIiIisGXLFqiqqmLHjh2sJg6ampooLi7Gu3fvkJ+fj8rKSuJ9QAApTRzu37+P4ODgRgVlJSUlrE+FO3DgAM6fPy9ecmrVqhW8vb0xcuRIrFy5ktVYAMDDwwNLliyBpaUlqqqq4Ofnh9TUVM60ECahS5cuOH78OD5+/AgXF5dGZ6gVFRWhp6dHJDYXFxe4ubkhNTUVtra2mDVrFmRlZWFpaUkkHi4xMjKCkZER6TDE1NTU8PLlS/Ts2VN87eXLl8SO13FlgBzDMMjNzUXnzp3F19LT0zFu3DiJQYRsevnyJWJjY/Hy5UsUFRVh4sSJUFBQgIeHB6txnDt3Ds+ePcPvv/+OAwcOwMvLC6amphg1ahQsLS2JzYSRysRh48aN0NHRQc+ePZGbm4thw4bh8OHDRD6ohUIhiouLxTMrAODt27fEfmGGDh2K+Ph4JCQkYPDgwRAKhYiOjpb6uQyiVYbU1FROHOMV+eGHH/Dbb79BXV0dS5Ysga6uLioqKljtC8DVeh2uFW3Onj0bixYtwuLFi1FTU4P09HSEhYXB1taWSDxcGCD36dMnODs7o127duLTOcXFxfDy8kJsbCyioqKIDJeSlZVFZWUlLl26BENDQygoKCAvL4/I037Pnj3Rs2dPuLq6gs/n4/fff8fFixexfft2dO3aFSdOnGA9JqlMHJ49e4bY2Fi8ffsWmzZtgpOTE4yMjLBx40bWx8lOmTIF8+fPx4IFC6ClpYXc3FxERUVh1qxZrMZRn76+PhYuXIjCwkJoaWkRqURPTU2FlZUVTp061ez3sPnhKKKmpobIyMgmG9WQ6KxpZWWF5ORk8VFZEtPyGu5TN0Rqn7q0tBRHjhxptLKYnZ2N5ORk1uOZO3cuZGVlcejQIQiFQuzZswe2trasnoCpjwsD5MLCwiAvLy/RV0NdXR0XLlyAq6srIiIiWH/KB4DRo0djzpw5yMvLw/r16/H8+XMsXboUVlZWrMdSX3l5ORiGQatWrdC6dWtUVVURiUMqEwdlZWW0aNECOjo6ePbsGQDA0NAQeXl5rMeyevVqtGrVCmFhYeDz+dDS0sLMmTOxcOFC1mMB6trienh44Pbt2+L2xSNHjsS2bdugrKzMWhzh4eGwsrJCSEhIk6/zeDwiicO6detw7949DBw4kDNnzj9//kx035Or+9Tr1q1DTk4O1NTUUFFRgY4dO+LKlSuwt7cnFpO9vT3R+9enpKRE/O/w2bNnsX///kbTgNXV1eHv7w93d3ciiYO3tzdSUlLQokULTJw4ETk5OZg1axbmzZvHahy5ubm4fv06rl+/jqysLFRUVGDQoEEwMzPD6tWr0alTJ1bjEZHK45jz5s3D+PHjYWdnh7Fjx2LPnj1QUFCAvb09a01zRHJzczm19L148WLIyMhgzZo16NixI3JzcxEcHAxVVVVs3bqVdHjEGRkZ4ezZs8T7AYisW7cOmZmZGDlyZKOY2FqqLyoq+uo+/ZUrVzB8+HBWYqnPxMQE6enp4PP5iIyMxN69e5GUlITU1FQivf5ramrw888/IykpSbyaN3PmTMyfP5/1WABuDJAzMTHBrVu3mn294UAutnBlIJm+vj46duyIESNGwNzcHEOGDCF2BLM+qVxxWLFiBVxdXTFs2DDMnz8fM2fOhKysLOzs7FiPZcKECTAyMsL06dMxfvx4KCoqsh5DfTdv3kRGRob4F6Z79+7Ytm0b0aFJubm54PP54nkDouVmEku8GhoaaNu2Lev3bc7bt2+ho6ODV69e4dWrV+LrbB7ZmjZtGsLCwpqc0hceHo7Q0FA8fPiQtXhE5OTkoKmpiZYtW+Lp06cA6qaJBgcHsx4LAAQHB+PixYtYtGiReFsyOjoaVVVVjYaosYELA+TatGmD0tLSJn+nysrKiPXg4MpAslOnTkFfX590GI1IZeJgbGyMS5cuQV5eHra2tjAwMEB5eTmGDRvGeiwZGRlISkrCgQMHEBAQgAkTJsDGxoZYNbiysjI+fvwokWlXV1dDVVWVSDwRERHYtWtXozc2AwMDIonDrFmzsHXrVri5ubG6ddOcI0eOkA4Bc+fOxZw5cxAYGCiusfj06RPWrFmDa9euYdu2bUTi0tbWxoMHD9C3b19UVlaipKQEcnJy4qmibEtOTsaxY8ckTg/88MMPmDdvHpHEgQsD5IYMGYKjR482uToWFxcHQ0NDAlFxZyAZF5MGQEoTBwDiJ/uCggK8e/cO/fr1IxKHuro6nJ2d4ezsjEePHiEtLQ1eXl6QkZHBtGnTYGNjw2rx0pw5c7Bo0SK4u7ujS5cu4PP52Lt3L0aOHClRPc9WlXxcXBxCQkKgoKCA8+fPw9PTEwEBAdDS0mLl/iL6+vrg8XjiVY+mujKSKAAE6sZHN1yRefr0qfiJ8p82f/58dO3aFatWrcKzZ89gZWWF5cuXg2EYHD9+HN27d2cljoZmz54NBwcHpKWlwcrKCvPmzYOcnByxToQMw0BDQ0PiWqdOnUBqt7j+SS6RmpoaZGdnN/naP2HRokWwsbFBaWkpJk6cCA0NDRQUFOD06dNITExEbGwsK3E0dPnyZQBAQkKCxHVStVVcI1U1DhUVFdi0aRMePHiAcePGYeLEiZg5cyYqKirQsmVLREREEOsyV1NTg4sXLyItLQ2XL19G586doa2tjczMTHh7e7M2Ie57Mlw2lzKNjIxw584d5OfnY8mSJThx4gRKSkowffp0Voe7cHGiIAAEBgYiPj5ePCq6trYWlZWVGDFiBCIjI1mN5fnz51iwYAEKCwthaWmJoKAgYiOsRe7fvy9O+mJiYlBZWdlkW2M2hISE4PXr1/D19YWysjKqqqqwdetWKCsrE2kCdfHiRfj7+0sknUDdFs9ff/3FWhy3b9+Gr68vnj17Jk7O9fT04OPjw4l201RjUpU4rF69Gq9fv8aPP/6Ic+fOITc3F2PGjIGbmxsOHjyI69evs770e/fuXSQlJeH06dPg8XiYPHkybGxsxB/g586dg7e393d9cP1fNG7cOCQmJqJ169YYPHgwsrKywOPxvllUJS2GDRuGffv24fPnz0hOTsbmzZuxdetWfPr0CRs3bmQtDoZhsGvXLkRHR6Nnz5748uULQkND0aNHD9ZiaEpVVRU+fPgAVVVV4icIzMzMwOfzISMjI24vLzrSW38pnK2k3MrKCsOGDYOysjKePn0KKysr7Nu3D9OnT//mEdt/Qm5uLkpKSqChocFacebX0IFkzZOqrYqrV68iNTUVampqGDduHEaMGAE3Nze0bt0aCxcuxMGDB1mPyd7eHsOGDYO/vz9GjRrVqBGLgYEBRo0axVo87969a/Y1Er/MpqamcHNzw+7du9G7d2/s3LkTioqKrA+bERE9vTYkJycHNTU1WFhYwMvLi7XK58+fP8PQ0BCFhYV4+PAheDweli1bxmo/h9LSUnh4eOD58+eIiYmBiYkJNm/ejJkzZyIoKAjjxo1jLRaRW7duYfv27bh37x4YhoGsrCyMjY2xatUqYs3MSNV6NCc3NxerV6/G27dvcf36dYwdOxbdunWDh4cHkcRBR0eHMyfMGg4kc3BwwIoVK4gOJDt27BiOHDmCgoICnDx5Elu2bCG3qsdIEUNDw69+bWxszGY4DMMwDJ/PZ/2eX9OrVy9GX1+f6dWrl/jfRf+QUF5ezvj5+THFxcXM06dPmfHjxzPDhw9nrly5QiSemJgYZurUqczFixeZFy9eMJcuXWJmzJjBbNu2jTl//jwzZ84cJiAggLV4JkyYwBQVFTEMwzCmpqZMdXU1IxAIGCMjI9ZiMDc3Z2xtbZn8/HyJ68eOHWP69evH7Nixg7VYGIZh/vzzT6Zfv37MypUrmdTUVObq1atMcnIy4+7uzhgaGjKPHj1iNR6uMjc3Z2pra5mqqipmyJAh4usDBw4kGBU32NvbM4mJiQzD/OfP49KlS8yECROIxBMTE8OMHTuWSUhIYExMTJiysjLG1taW8fb2JhKPVG1VNDwTPGjQIIktADbPDH+tI6IIiSKchk2wSkpKEBUVBUtLS/z444+sx8M1EydOxIEDBySKM/l8PpycnJCeno7i4mJMmTIFV65cYSWerVu34sqVKzh06BB8fHzQqlUrKCoq4tGjR6y1ovX19cX69eubbFt869YtuLm54erVq6zEAgCOjo4YPHgwXF1dG722d+9eZGdnN9tY7J80atSoZo/JkjjhsHjxYvTq1QtLly7FtGnTsGrVKrRo0QIrV65k7e8vVw0aNAiZmZmQlZWV+JwgtUU6btw4/Pzzz+jevbs4noKCAlhbW7P6uyUiVVsVDMPg/fv34kIgoVAo8TWbOVT9N678/PxGw0pIVe82rKbW1tZGYGAgrK2tiSUOycnJSEpKQkFBAbS1tWFnZwczMzMisfD5/EanXFRUVPD+/XsAdS2p2Tzu5+npCXV1dcjLy2PDhg3w9vZGRUUFAgICWIuhfrvghkxMTJCYmMhaLADw6NEj8dyDhubOnUusbfDy5cslvi4pKUFiYiJmzJhBJJ7Vq1fDzc0NM2fOhJubG5YsWQKhUIg1a9YQiYdLuDaQrLS0FF27dgXwn88pdXV1YlNwpSpx+Pz5s0S9AMMw4q+Z/+kPwJb6JwJMTU1ZPSHw3/j48SOR+x44cAD79++Hra0ttLS08ObNG6xevRpr164lstdoZGSEgIAA+Pj4QFFRUVwZb2hoCIZhkJCQwOrxQ3l5eSxYsABAXQvhqKgo1u79vdie4CcQCJrt+KesrIzKykpW4xFp6mTUmDFj4OnpyfqMHKCuuVtaWhqAugeECxcuoLKyUvwBxbbq6mqUlJQ0mtRJoraKawPJ9PX1kZCQADs7O/HnVHp6ukRiwyapShy40PCkKWwmLN/S8ElNIBDg8uXLxBqxJCQk4MCBA+jTp4/42pgxY+Dl5UUkcfD394eLiwtMTEzQtm1blJaWokePHggJCUFWVhZ27dqFsLCwfzwOPz8/+Pn5Yd26dc1+j6ysLNTV1TFt2jSJpkP/133r94lLu7Pa2trIyckhdv/CwkLk5uaitrZWfK2oqIj1Y5CnT5+Gr68vysvLxdcYlrtY1tdwIFlISAhmzpxJJMEDgLVr18LR0RFJSUn49OkTFi5ciLt37xJ7UJCqxIGtpib/ZllZWRJfy8rKwsjICIsWLSIST2VlJfT09CSu9enTB4WFhUTi0dbWRkpKCu7cuQM+n4+OHTtiwIAB4PF40NTURGZmJmRkZP7xOOpvrzX3QSkQCJCVlYXz588jJSXlH4+JKxpuSTb1OgkNx48LBAKcOXMGurq6ROI5evQoAgMDG/15kPiwDg0NxezZs2FtbS2e9EpSbW1tkwPJsrOzG70fsaFPnz5ITU1FcnIyDAwM0KFDB/j7+xM7tipVxZFc1bBIk/qPrVu3Ql5eHh4eHuIPyPDwcLx9+xaBgYGsxSGqQ+HacdVvKSsrg4WFBe7cucP6vSsqKqCgoMB6/4TmjswCZJ9iGzZXk5GRQffu3eHr64uBAweyHs/IkSPh6emJSZMmNVnYyiYjIyPcvHmTE0kDAHh4eGDnzp0Sf4/279+P0NBQ3L9/n2Bk3MCNnxLFCRUVFSgsLBTvcSYmJuLx48cYM2YMBg8ezGosogr0mpoa8Pl8/Prrr+jQoQMKCwtRWFjIeg/3iRMn4vbt201WxpP8MGquCBCom46pqqqKS5cusRLLixcvsHPnTuzbtw/nzp2Dh4cHWrdujZ9//hkmJiasxABwd0uSa+PHq6urOdM+uU+fPnj+/DlnZjO8efMGPj4+CAwMRG5uLtauXYtXr14RmxD87NkzBAcHIycnp1ENCIm/7zRxIKT+B1B5eTksLS0bfQ+bfyFevHgBBwcHWFhYYNOmTTh48CB27NgBCwsLuLm5YceOHayORm5YgU6aqIiMax9KDbeWysrK8OLFC4wfP158TUlJiZVYNm/ejPbt24NhGOzcuVPcXG3Lli04fvw4KzEA3N2SrL+tlJOTg+zsbAwaNIjYALnBgwfj+vXr+OGHH4jcvz5jY2M4Ojpi/PjxjU4usDUevr7o6Gg4OTlh8eLFuHHjBoYPH469e/eyOjeovg0bNqBly5ZwcXHhxKqM1G5VFBUVoV27dqiursavv/6Ktm3bYsKECazd/+TJk9/8HrbmUwCAm5sbOnTogLVr10JWVhYjR46Eo6MjnJ2dkZGRgaioKE5MYqS+LSkpCVlZWdi8eTOr9x0+fDguXLgAPp+PcePGISsrC61bt4aJiQlr/VG4qLy8HCtWrEDHjh0RGBiIK1euYPHixWjTpg14PB7i4uJYPckgKqgtLi5GVlYWhg4d2ih5CQoKYi0eAM12quTxeDh8+DCrsYiUlZVh3rx50NLSQnh4OJEYREQTnZs7LcQ28qkLAcePH8emTZtw9+5dbNu2Denp6eDxeHj16hVr423ZTAq+x59//onffvsNsrKyyMnJQWFhIcaMGQOg7slk5cqVROL666+/sGPHDuTl5XFiiS4rKwv+/v7IyclpVFRGajpmQ1OmTGE9aQDqBrUxDIOrV6+iT58+aNOmDUpKSsSTaKXVnj17UFNTg3nz5gEAtm/fDmtrawQEBCAmJgZ79uzB7t27WY9LXV2d1dbkX8OVhxIHB4dGW5EZGRmws7MT14GQSGTat2+P6upq1u/bHKlMHGJjY7Fv3z7U1tbixIkT2L9/PzQ0NODg4MBa4sA1X758EWez9+7dg5qamrhvvIyMjMRxLTatW7cOPXv2xOTJk1k5rfAtW7ZswYABA7B+/XpOLBk25caNG2jVqhXr9x06dCiWL1+OJ0+eYP78+cjNzcWaNWtgbm7Oeixccv78eRw5cgTa2tooKirCkydPxE/0NjY2rE8xFd373r17GDBgQKPX2aqJaYj0eHgATdZyiR6gSJozZw6WLl2KuXPnNtrKITFBlJvvfP+w9+/fY9iwYbh9+zbk5ORgbGwMgFyTIy5QV1fH+/fvoaWlhevXr0v8ZXzy5Anat29PJK68vDycPHmSeNW3SE5ODuLj4znzFN2wWFMgEKCoqKjJdsv/tICAAERHR8PExARz587FkydP0KdPH3h6erIeC5eUlpaK6y7u3buHli1biosAlZSU8PnzZyJxOTk5NdpCqqiowIoVK1g/hfO18fBsaq6egtQJIRHRCbKGPxdSRdlSmTioqKjg9evXOHv2LAYNGgSgLtvV0NAgHBk548ePx5o1azBixAikpaWJW2I/f/4cW7ZswejRo4nEZWpqisePHxObaNiQrq4uCgoKODPFr2ERqeiIX9++fVmPpXXr1hLx6Ovrs/q0KDJ58mSkpKRwZjZEq1atUFFRgTZt2uDPP/+EkZGROK7c3FwoKyuzFsvr168xadIk1NbWgmEYGBgYNPoe0YMUm06fPo3Y2Ngmx8OTwJUTQiJcO5EjlYmDk5MTJk+eDKBub+3WrVtYtGgRfH19CUdGLrNdvnw5AgICkJSUhMWLF4uXl21sbNC3b18iT7AA4O7ujrlz52Lw4MGN3mDZLuACgAkTJmDBggWYPn16o0STxNE2LtXKNPdBLS8vLx45Pn/+/H98y8nFxQUAd07mDBs2DCEhIZg0aRJSUlKwdOlSAHWnLA4cOMDqUecuXbrg+PHj+PjxI1xcXLB//36J1xUVFYk0OOLCePj6uHJCSIRr/WOk8lRFbm4uAEBOTg5aWlooKSnBu3fviDylcS2zbSo+NmcvNGRvb4+ioiIMGDAAsrKyEq+RSBzqzzqpj8fjsV6sefnyZVRXV8PS0hITJkwQF09pamri0KFDrG/vhIeH49ixY1iwYAF0dHSQl5eH6OhoDB8+HN26dUNcXBwmTJjAmQ90tuTn58PZ2RkvX77EDz/8CWTe4AAAIABJREFUgKioKMjJycHMzAxVVVVISEhAly5dWI8rNzdXYuWM5HL8xIkTceTIEairq2PQoEG4evUqeDweBg0aROREDtdOCImamok+rusn6HSrgiW2trb47bffxMWAampqxM7nci2zbYhk0gAADx8+xNWrV8V7n6Q1N4yM7SXVa9euwc3NTbxKxufz4ePjA4ZhsHfvXiQmJmLWrFmsxnT27FlERERIDN4ZNGgQVq1ahQ0bNsDc3BwODg6sJQ4FBQXYt28fcnNzG00RZLMyvkOHDkhLS0NpaanE+8yyZctgbm5ObIu0uroaS5cu5cRDi5mZGRwdHXHo0CGYmprip59+gqKiIrF23Fw7IdTwoaSkpARRUVFN9v9hg1QmDqqqquDz+Zw4E/v06VOEh4cjLy8Pb968wezZs9G6dWvs2LGDdGic0KVLF1RWVhJPHHbt2gUPD48mX3v79i2WLFmC5ORk1uKJiYmBv7+/eNS5nJyceNtCRkYGv/76K+uJw+vXrxu90evo6ODVq1cAgE6dOrFagLx27Vp8+PABI0aMIF5cy+PxGj2ckBqnLcKlh5aG4+HXr1+P8vJyVsfD18e1E0INm5ppa2sjMDAQ1tbW4vcANkll4tCzZ0/MnDkThoaGjU4LsL38zbXMlmusra3h7OyMadOmQVVVVWKJjs2agsOHD0NHRwfTp0+XuJ6ZmQl3d3fWuxXev39fIrmsv+M4ZswYbNq0idV4gLrl1IiICInK9OjoaPTo0QNA3TE/Nv+c7t69i0uXLrHWOfPfhksPLfLy8rCwsBAPi1uyZAmUlZWJrXj+W04IkToJKJWJQ6tWrTB27FjSYQAAhgwZwqnMlmtES8oNG8TweDxWE4c9e/aIu2uKWm8fOnQIwcHBmDp1KuuFtdXV1RIfiKJTMEDd6YaGzbLYsH79eixcuBDHjx+HlpYW3r9/D6FQiLCwMNy+fRtLly7Fnj17WItHS0uLE70/uIpLDy2nT5/GmjVr8Msvv6Bv3764e/cuQkNDsWvXLpiZmbEeD1dOCIk0nEkjEAhw+fJlGBoaEolHKosjuaSyshLR0dFQVFSEi4sLnjx5gl9//RUrV65Ey5YticRUUlKC5ORk5OXlYcWKFbh58yYsLCyIxMIlSUlJCAgIQFRUFOLj43H69GmsX7+eyJKzpaUloqKimmxVnJOTg0WLFuHs2bOsx1VRUYHz588jPz8f2traGDVqFFq2bImysjLU1tZCXV39H49BVIGenJyMR48ewdXVFSoqKhLfw8VJpmzz9PREZWWl+KHFwsICa9asga6uLusrr5MmTYKXl5dE34bLly9j27ZtrG4BijTVQVKEROfIhi25ZWVl0b17dyxatIhIjx2pTRyuXr2K2NhY8Pl8REREIDo6GitXrmS9G6Crqyu2bdvGiXoLoK4Y0cnJCd26dcPTp0+RnJyMSZMmwdfXF9OmTWM9nps3bzb7GomOaQcOHMD27dvRqVMn7NmzB71792Y9BgDw8/NDTU1Nk6PFRQNxRDMJpE3DCnTgP1XoJCeZck1zDy2enp6sdx41NjZudFqBYRiYmprizz//ZDUWoPETfmlpKc6cOQNbW1u4ubmxHg/XSOVWRUpKCoKCgjBjxgzcuHEDQF21PI/Hw5o1a1iN5c6dO8S6kTUlKCgIXl5esLGxgampKXR0dLBv3z4EBQURSRyaGn4jIyMDLS0tIrMq5s+fj6KiIly9epXIETqRRYsW4ccff8SnT58wa9YsaGpqgs/n4/jx47h06ZJ4miebuDLHg2sTTEUfiqKEpikkEpnmluMbnkBhg7a2Ni5fviyx4pCZmUlsZaipDpI2NjYIDg5mPZa9e/fi4cOHGD58OOzt7Vm/f1OkcsVh8uTJCAgIgKGhIUxNTXHz5k3k5ORg7ty5rPdpDwwMxNu3bzF58mRoaGhIvLGQeKIeNGgQMjMzISsri0GDBokTKxMTE9y6dYv1eBoqKSnBvn37oK2tDWdnZ9bue+rUKfG/MwyD0NBQ6OjoSDRgYrsBVHZ2NjZs2IC7d++Kn7D79euHzZs3SxyJZIu1tTX09fUxefLkRit3og6t0ujPP//EwIEDkZWV1WziQOLP582bN9i3bx/4fL64JkYgEODVq1e4fv06q7GkpKTA29sbY8eOhba2Nt69e4dz585h69atGDduHKuxfA3b74PBwcE4deqU+O/P/PnzxQ3OSJLKxMHU1BQ3btwQNxi5ceMGsWUxUc/6hkgtp44fPx6hoaHo2bOn+M/m5cuXcHV1JbJn3pQvX75g3LhxyMjIYO2ezTV+EiHRAEqEz+cjPz8fGhoaRPfujYyMcP36deIngr72ZC/Cpa2KkpISIn1kHBwcwDAM2rZti+LiYvTu3RunTp2Co6NjszMb/klZWVk4deoUCgsLoaWlBWtrayLtr4HGnRoFAgHS0tKQnp6O1NRU1uIYOXIkDhw4gJ49eyIrKwuBgYFISUlh7f7NkcqtCl1dXfzxxx8S8xeuXbtGZOmZaz3IZ8+ejUWLFmHx4sWoqalBeno6wsLCYGtrSzo0sQ8fPqCqqorVezbX+IkLNDU1oampSToMzszxIFG89j3u37+P4ODgRk/4JSUlePDgAevxPHjwABcvXsS7d++we/durF+/HiNHjmx0pJYtNTU1WLNmDdq2bYuMjAx8+fKF9RhEGrZPZxgGKioqTdYU/ZPKy8vFq4cmJibg8/ms3r85Upk4eHh4YMmSJbC0tERVVRX8/PyQmppKrOlSdXU1MjIykJeXB1tbW7x+/brZlYh/2ty5cyErK4tDhw5BKBRiz549sLW1haOjI5F4Ghb4CQQC3Lp1C0OHDiUSD9U8rszxaLjs/+HDB+Tm5qJ3796oqakhVlO0ceNG6OjooGfPnsjNzcWwYcNw+PBhrFy5kkg8LVu2hIqKCuTk5JCdnQ2g7gl37dq1rMdy9OhR7Nq1C3FxceIVkC1btuCnn34iMgOm4eqhrKysuEEVm+ofJ2a7cP9ruBMJi4YOHYr4+HgkJCRg8ODBEAqFiI6OJjKB8c2bN3B2doZAIMDHjx9hZmaGadOmYe/evcSOQNrb23OmCKchRUVFODg4cGoFhKoTHx8PAPjll18krrPdc0OksrISGzZsQFpaGlq0aIETJ07AyckJMTEx6NatG+vxPHv2DLGxsXj79i02bdoEJycnGBkZYePGjXBycmI9ns6dOyMjIwNmZmYQCoXIzc2FgoICkeLImJgYHDp0SDxgy8bGBnp6eli5ciWrf3dcXFwQGRnJekO35nC1kkAqEwegbh+UC9MwN23aBBsbG7i6umLQoEHo2rUrAgMDERISQiRxqK2txdmzZ5GTk9OoiRCJ5UsSg6yo/w7XtnOCg4Px6dMnnD59GjNnzoSOjg4sLCywadMmHDhwgPV4lJWV0aJFC+jo6ODZs2cAAENDQ+Tl5bEeC1D3Ienm5obU1FTY2tpi1qxZkJWVJTL/oLi4uNGI7969e6O4uJjVOEgc/fyampoaicJsgUAg8TVAZiqvVCYOXBn/C0DcIY3H44ljmjJlCpGWwQDg6+uLtLQ06OvrSyyNfavY7H9bw3PUTSGRyFCN3bp1CyYmJs323ODxeBg4cCDLUQEXLlxASkoKVFRUwOPxIC8vDy8vL4wcOZL1WACgW7du+OWXX2BnZ4dWrVrh8ePHUFBQYP13S2TUqFH47bffoKamhiVLlkBXVxcVFRVEPoh69OiBpKQkiVNKKSkpRFaGuKRdu3YSXWHbtm0r8TWp1TypTBxmzpzZ5PjfoUOHisf/fvnyhZUpfkpKSigqKpKohi8sLGzU6Y4tFy5cwOHDh9GvXz8i9xfZu3cvlJSUYGBg0ORyHak3W6BuHDGfzxfHJRAIkJ2dTawOhLQFCxbgzp07TfbcAMidEBIKheJ6BtHPqv41tq1YsQKurq4YNmwY5s+fj5kzZ0JWVhZ2dnZE4gEgUVQ7ceJEYnG4u7vD1dUVx44dQ8eOHfH+/Xs8evQIkZGRrMbR8Am/KWx+UHNtFU9EKo9jWltbIzg4WOKs+8uXL7Fq1SqcOHECb9++hYODAy5cuPCPx7Jnzx5kZGRg5cqVWLFiBaKjo7Ft2zYYGRkRGagyZMgQXLlyBbKysqzfu76YmBicOHECAoEAM2bMwNSpU1lpV/wtERER2LVrV6NOhAYGBjhx4gTh6LhJKBQSmRmxatUq8bRFMzMz3LhxA5s3b0ZRURF27tzJejwAUFVVBXl5ecjIyOD+/fsoLy/HsGHDWI3hexpSycjIQF1dHUuWLGFtyuqrV6+QlpYmPo45adIk1k/oGBgYQEtLq9nXSR675hKpTByMjY2RlZUlUSErEAgwaNAg3LlzBwB7jT4EAgF27tyJ+Ph4fP78GYqKipg+fTrWrl1L5Mlo06ZN0NDQ4ESTEaDuCFtiYiJ+++03GBsbY8aMGRg5ciSx4UVmZmbw9vaGgoICzp8/D09PTwQEBEBLSwurVq0iEhNp8fHxzX64fPz4Ee7u7oiOjmY5qrp9c1dXVzx69Ai1tbVo0aIFdHV1ER4eTuz4anV1NUpKShrVD7HZf+N7GlIJhUJkZ2dj3759yMrKYi020QkYAwMD1NbWsv4e2FTra6oJjBSys7NjQkNDJa6Fh4cz06dPZxiGYTIyMpjJkyezHldxcTEjFApZv299dnZ2TK9evRhDQ0Nm1KhREv+Q9PnzZ+bkyZPM3LlzmZEjRzI7duwgEoehoSHDMAzz/v17xtrammGYup+bhYUFkXi4oF+/fszFixcbXc/OzmZGjx5N9M9GKBQy9+7dY9LT05nbt28zNTU1xGJJT09nBg4cyOjr64v/6dWrF6Ovr08spqYUFxczDMMwX758YTw9PVm5Z0VFBePp6cn06tWLGTBgAPPixQtm5MiRzIsXL1i5v4iRkRGr9/u3ksoaBy6N/62srMTx48fh6OiIkpISLFq0CGpqati4cSORp6IZM2YQmfb4LS1atMCYMWMgEAhw6NAhHDx4kMhWTvv27VFRUQFNTU28ffsWDMNATU0NHz58YD0WrvD19YWHhwdiY2PFQ79+//13rFmzBoaGhsT6o1RWVuLOnTsoKyuDuro6evXqRXQLLjQ0FPb29rC2tubEmfxvNaRSVFRk7WfHlRMwjPQtwP9XpHKrAuDG+F8A8PLywuPHj5GUlIQ5c+ZAXV0dioqKKC8vR1hYGCsxcN21a9eQmJiI8+fPo2vXrrCxsYGVlRVUVVVZj2X9+vXiTntubm7o168fFBUVkZ6ejvT0dNbj4YrIyEgcPnwYCQkJSExMRHh4OFxcXLBixQoihaxRUVHYu3evRPfB1q1bw9PTk1iPEiMjI9y8eZMTSQMATJ8+HTo6OlBVVZVoSDV37lzW+0qMHDlSfAJG1Or+y5cvGDlypHheDhvev3//1RoHqg43/gYT0KZNG/z444+NrrP9YXTjxg2cOHECHz58wO3bt3HhwgWoqqpi+PDhrMYhwpU59Dk5OTh58iSSkpIgEAhgZWWF+Ph49OrVi7UYmuLl5YUdO3agpqYG3t7eWLFiBSoqKqS+34SLiwsKCgpgZWUFBQUFhIWFwczMjEgsx48fR3h4OLy9vWFubi7uRHj+/Hns2rUL7dq1IzI4qU+fPnj+/DmxrrANcakhFVdOwNCk4ftIZeLAlfG/QN1yqqqqKs6cOQMdHR1oamqiurqa2HHDwYMHS3xdfw49myZMmIC2bdti8uTJMDc3h5ycHD5+/CjRK4DE9NAXL16IG4epqamJVxnYnqrKRevXr0dJSQkKCgpYPylQX1xcHIKCgjBmzBjxNU1NTdjZ2UFFRQVHjhwhkjgYGxvD0dER48ePR7t27SReI9GThEsNqX744Qds3LgRGzZsEL/37d69W6qnqnKZVG5VcGn875w5czB06FBcunQJhoaGWLZsGXbv3o0XL14gJiaG1Via8/DhQwQHB+PQoUOs3fNbT2WkegM0VXVdUVGBESNGiE/kSJv6yVx1dTV8fHxgZGQkcdKCzSTva1sC1dXVMDc3x7Vr11iLR+RrfS5IDOaaN28exo8fDzs7O4wdOxZ79uyBgoIC7O3tWR+rzcUTMFTzpDJx4Mr4XwB4/vw5/P39oaioiN27d+PRo0cICAhASEgIunbtSjo8Mbbn0HPJ69evMWnSJNTW1or7NjRkbGyMo0ePEoiOPK4led86UkeP3NW5ffs2XF1dcfz4cWRmZiIwMFDckIrEoCuGYfDXX38hLy8PHTp0QP/+/Yn3k6GaJpWJg7W1NUJCQoiP/+Uirsyh55rHjx/j48ePcHFxwf79+yVeU1RUhJ6eHlq2bEkoOqo+LicO9+/fx6tXrxptkZJoGwxwoyEV0PgEzIABA9CqVSvW4/Dz84Ofn1+jqbz1SXs9EyClNQ5cGP8bGRkJFxeXr85kILHvyZU59FwjGsCTmppKE06O+1bb4NraWhaj+Y+dO3di//790NDQaDQHhkTiUFZWJlEM3r9/f1RXVyMgIAA+Pj6sxcGlEzBS+Bz9X5HKFYdRo0Y1eZ3NdqILFy7E/v37Obfv2bAwitQceq4qLS3FkSNHGp19z87ORnJyMuHoKKD53+/6SMwAMDc3h7+/P7HTJiKPHz/GsmXL8O7dO/Tv3x+RkZFQUVHB06dP4enpiYKCgmYHlv1vO378OLZu3Yq1a9c2eQImICCASCEr9XVSmThwSVpaGkaPHs2JeoucnBw8e/YMhoaGjVZiqDqLFy9GTk4O1NTUUFlZCS0tLVy5cgX29vZfXd6kKFNTU9y4cYPogDagriBbSUkJtra2OHLkCPT09GBmZoYlS5agV69e2LZtGzp16sRKLNbW1liyZInECRiR9PR0xMXFITY2lpVY6hMKhThz5gzevHmDmpoaidfoVF4p3aoAgJKSEiQnJ+Pdu3dwc3PDzZs3YWFhwXoc/v7+GDt2LOv3bejy5ctYsmQJBAIB2rRpg/DwcCKjkLnu5s2bSE9PB5/PR2RkJPbu3YukpCSprv+gvo+5uTlSUlKa7B/DpsePH+PcuXNQU1ODvr4+5syZg8TERMyZMwfu7u6szoHJyclp9n139OjRxLZIfX19kZqail69ekmstpJO+rhCKhOHhw8fwsnJCd26dcPTp0/h4OCAFStWwNfXF9OmTWM1ln79+iE9PR1Tpkxh9b4N7dy5E+7u7rCzs0NERAR+/vlnIoOJuE5OTg6amppo2bIlnj59CgCYNGkSgoODCUdGcV1VVRW8vLwQHh7eqI8Dm9uSQqEQampqAIAOHTogPz8fnp6ecHZ2Zi0GER6P12wnTQUFBYm6BzadPn0av/76K7p3707k/lwnlYlDUFAQvLy8YGNjA1NTU+jo6GDfvn0ICgpiPXEoKyvD2rVr4ePjg3bt2klktGyOb339+jWcnZ3B4/GwcOFCTqyCcJG2tjYePHiAvn37orKyEiUlJZCTkyP2Bkf9e+jp6UFPT490GI2emuXl5ZuttZJWSkpKnDoOzzVSmThkZ2eLn/BFv0QjRoyAu7s767HMmTOH9Xs2hcfjif8s2rRp02hfj6oze/ZsODg4IC0tDVZWVpg3bx7k5OSIdLGk/l24ujcuLy9PrPiZqydgrKysEB0djQULFhC5P9dJZeKgpqaGly9fomfPnuJrL1++bLR8yAZra2vW79kUWiP7faZPnw49PT20a9cOq1evRkxMDCorKzF//nzSoVH/AseOHcORI0dQUFCAkydPYsuWLQgKCkLr1q1Zi6Hhh7VAIGj04c3W8dB27dohJCSk2dfZGjYoIjqOXlNTAz6fj4iICCgrK0t8D5srwVwllYnD7NmzsWjRIixevBg1NTVIT09HWFgY6/MYAIDP5yMsLAw5OTni430iJI5jUl/34sUL9O/fX/y1i4sLBAIB9u7dCw8PD4KRUVx38OBB/PLLL5g/fz6Cg4PRunVr8Pl8BAUFsVoE2PDDum3bthJfs9lXgsSx2K9Zvnw56RD+FaT2OObRo0cRFxeHvLw8aGpqwtbWFo6OjqxWFAOAs7MzioqKYGFh0Wi5kM2lTX19/UaNnxruhZKYDcE1ZmZmiIuLg7a2NoC6CYOrV69GaWkpMjIyCEdHcdm4cePw888/o3v37uLR0QUFBbC2tsbVq1dJh0c1cPXqVfTu3Rtt27ZFRkYG5OXlMXToUNJhcYJUrjgAgL29PetdyZry119/4ezZs+IqZ1Lo6sb3mTFjBhwdHREbG4vk5GSEhoZi4sSJ8Pb2Jh0axXGlpaXigjvR85q6ujqtJ+Kgo0ePYteuXYiLixM3pdq6dSvWrVtHrD04l0hV4vC19s4ibBcwKSkpsT5zvil0fO33WbZsGWprazF27FioqqoiJCQE5ubmpMOi/gX09fWRkJAAOzs78Wpeenq6RK0VxQ0xMTE4dOiQ+BSMjY0N9PT0sHLlSpo4QMoSh6ysrK++TqK5x5IlS7Bu3TosXLiwUXFmx44dWY+Halr94V8zZsxAXl4enj9/jm7duolfoz8v6mvWrl0LR0dHJCUl4dOnT1i4cCHu3r2LqKgo0qFRDRQXF4vn04j07t0bxcXFhCLiFqmtceCK+iOJRYmLqL6A1hRwR1M1IEDdz4z+vKjvxefzxR1rO3TogMmTJ9OEk4NmzJiB2bNnS5x6S0pKwtGjR3Hs2DGCkXGDVCUOXzsvLML2MlTDoVL1iQrwKPK+9nMSoT8vivq/4erVq3B1dUWfPn3QsWNHvH//Ho8ePUJkZCTd1oWUJQ7fmprH5nRMiqKky/Pnz7Flyxbk5uY2Koik7zvc8+rVK6SlpaGwsBBaWlqYNGkSdHR0SIfFCVKVOHBRwyXw+kgsfYsaoDQkLy8PNTU1WFhYYP78+awfWyXtaz8nEbpVQX3NjBkz0LZtW4wePbrR0WuuNIKj/kMoFOLBgwd4+/Yt2rdvD2NjY6l732uOVBVH1pebmws+ny/eqxYIBMjOzoajoyOrcTQ8BllSUoIjR44QG3o1c+ZMHDt2DAsWLICOjg7y8vIQHR2NoUOHolu3boiLi8OXL1+krlEKPa5K/f96/vw5srKyOHGKivq6wsJCLF68GE+fPoWKigpKS0uhq6uL6OhodOjQgXR4xEnlikNERAR27drVqBjRwMAAJ06cIBxd3V9aR0dHpKWlsX5va2trBAcHN2rHvWrVKpw4cQJv376Fg4MDLly4wHpsXEGfRKj/xtSpUxEdHU28Zwv1batWrQLDMNi4cSNat26N8vJy+Pn5oaamBnv27CEdHnFSueIQFxeHkJAQKCgo4Pz58/D09ERAQAC0tLRIhwYAUFZWBp/PJ3Lv169fQ1dXV+Kajo4OXr16BQDo1KkTPn78SCAybhA9iTx58gSqqqr0SYT6pps3bwKo6zq6bNkyODs7Q0VFReJ76JA0brl+/TrOnDkjniGipKQEPz8/WFpaEo6MG6Qycfj48SPGjh2L/Px8hISEQFVVFd7e3pg+fTpWrVrFaiwNT3oIBAL88ccfjc4Qs0VfXx8RERESjbCio6PRo0cPAMClS5ek+vTA1q1boauri8OHD0s8iQQFBdEnEapJDUdW3759W+JrepSXe4RCYaOaJh6PR2yKKNdI5VbFuHHjkJiYiNatW2Pw4MHIysoCj8eDiYkJbt26xWosDU96yMrKonv37li1apX4w5pNjx49wsKFCyEnJwctLS28f/8eQqEQYWFhqK6uxrx587Bnz55vnlD5v2r48OE4c+YM2rRpI75WXl4OS0tL3Lhxg2BkFEX9b/Hw8ICcnBz8/f3RqlUrVFZWwtfXF7W1tdi1axfp8IiTyhUHU1NTuLm5Yffu3ejduzd27twJRUVFaGpqsh4L16bD9e7dG2fPnsX58+eRn58PbW1tjBo1Ci1btkRZWRkuXrzI+qhbLqFPItR/g2EY5ObmonPnzuJr6enpGDduHGRlZQlGRjVl9erVcHJywqBBg6CqqoqysjL06NEDERERpEPjBKlccaioqMCOHTuwfPlyFBUVwd3dHeXl5QgKCsLw4cNZi0MoFOLDhw9o27YtgLp9tcePH8Pc3Fw8DIfiFvokQv1dnz59grOzM9q1ayeel1NcXAwLCwv07dsXUVFRaNWqFeEoqYZqamrw559/ori4GNra2ujXrx9kZGSIjCbgGqlMHLiAz+fD2dkZ/fv3R1BQEFJSUrBmzRoYGBjgzZs3iImJQb9+/ViPKysrC/7+/sjJyUHDvxp0H7ZuZoWTkxPy8vIaPYmQWLGiuG/Hjh24e/cudu/eLbFaV1xcDFdXVwwZMgQeHh4EI6RE4uPjMWvWrCZf+/jxI9zd3REdHc1yVNwjlYmDUCjEmTNn8ObNm0Yd3Niajunl5YXq6mp4e3tDXV0dY8eOxYQJE+Dh4YHk5GSkpqYiMjKSlVjqs7a2hr6+PiZPngw5OcmdLNpqtQ59EqH+jrFjx2L//v3o0qVLo9ceP34Md3d3nD17lkBkVEP9+/dHaGgozMzMJK4/e/YMS5YsQW1tLee2l0mQyhoHX19fpKamolevXhJ702y+8V+9ehVJSUlQU1PDu3fv8ObNG/z4448AAEtLSwQGBrIWS305OTmIj4+HoqIikftzVf0nETk5Ofzwww/i1+iTCPU1xcXFTSYNAGBgYIDCwkKWI6Ka4+vrCw8PD8TGxqJ3794AgN9//x1r1qyBoaEhduzYQThCbpDKxOH06dP49ddf0b17d2IxVFRUiBvB3Lt3D8rKyuJ4FBUVIRAIiMSlq6uLgoIC2pO9gc2bN0NLS+urTyIU1ZQ2bdqgtLRUXMtUX1lZGVq2bEkgKqop06ZNQ3FxMVxcXJCQkIDExESEh4fDxcUFK1asoKuK/0MqEwclJSXixYcqKiooKSmBmpoabty4AWNjY/FrL1++bPJNhg0TJkzAggULMH36dGhoaEi8xvbkUC6hTyLUf2vIkCE4evRok9ugcXFxMDQ0JBAV1RwXFxd2IYHpAAAMQUlEQVQUFBTAysoKCgoKCAsLa/TAIO2kMnGwsrJCdHQ0FixYQCwGCwsLBAQEYMyYMUhJSYGvry+AumXvPXv2YMSIEUTiio+PBwD88ssvEtd5PJ5UJw70SYT6by1atAg2NjYoLS3FxIkToaGhgYKCApw+fRqJiYmIjY0lHSLVwPr161FSUoKCggIMGzaMdDicI1XFkaLJjzU1NeDz+VBSUoKysrLE97A13la0L3779m1MmjQJmzZtAgAYGRlBQ0MDcXFxaNeuHSuxUN8vMDAQiYmJUFBQQHBwMH0Sob7L7du34evri2fPnoHH44FhGOjp6cHHx4e2m+YQUXtwAKiuroaPjw+MjIwkTlrQn5eUJQ4nT5785veQHm975coVmJqasl6ceOvWLZiYmEj84tTH4/EwcOBAVmPiKk9PTxQUFODgwYONTp5Q1Nfk5uaipKQEGhoa6NixI+lwqAb09fW/+jptD15HqhKH5lRVVUn9KQJjY2Pcvn272V8caf+FoU8iFEVRdaQucfjll1/w+vVreHl5Aag73WBpaQk3NzfY29sTjo7iKvokQlEUVUeq1lnPnj2LHTt2wMfHR3xNQUEBS5cuxfbt26GpqYnRo0cTjJAbHjx4gL59+6K8vBzh4eFQU1PDvHnzpHpZ/smTJ6RDoCiK4gSpWnGYNWsWFixY0GRykJSUhPj4+EanCaRNWFgYoqKicOvWLaxZswYPHjyAjIwMhgwZAm9vb9LhURRFUYTJkA6ATa9evWp2HPSECRPw4sULliPintTUVBw9ehTV1dU4e/Ysdu7ciUOHDiE9PZ10aBRFURQHSN3as1AohIxM43yJjratU1BQAH19fWRmZkJJSUm8t//582fCkVEURVFcIFUrDnp6esjMzGzytWvXrqFTp04sR8Q9mpqauHnzJk6dOoUhQ4YAqFuFoC2oKYqiKEDKEodZs2Zhw4YN+OuvvySuP3jwAL6+vpg+fTqhyLhj+fLlWLBgAS5evAhXV1dkZmZi3bp1dOwvRVEUBUDKiiOBus5/sbGx6Ny5M9q1a4fCwkK8ffsWM2fOhL+/P+nwOKGqqgpA3bCtiooKfPr0Ce3btyccFUVRFMUFUpc4AMD9+/dx4cIFcQc3CwsL9OnTh3RYRH2rcyRAGxxRFEVRUpo4UI3RzpEURVHU96CJA0VRFEVR302qiiOpbysrK2t0rbq6GgEBAQSioSiKoriGJg4UAODx48ewtLTEkCFDYGtriw8fPgAAnj59CmtrayQnJxOOkKIoiuICmjhQAIBNmzZBT08PYWFhaNOmDcLDw3H9+nXY2dlBWVn5u0aSUxRFUf/3SVWNg4ODA3g83le/5/DhwyxFwy0mJiY4d+4c1NTUkJ+fjzlz5uDjx4+YNWsW3N3dm+y2SVEURUkfqWo5PXjwYNIhcJZQKISamhoAoEOHDsjPz4enpyecnZ0JR0ZRFEVxiVQlDsuWLSMdAmc1XImRl5eHg4MDoWgoiqIorpKqxEGktLQUR44cAZ/Ph1AoBAAIBAJkZ2fTIsD/IS8vD3l5edJhUBRFURwjlYnDunXrkJOTAzU1NVRUVKBjx464cuUK7O3tSYdGTE1NDU6dOiX+WiAQSHwNAFOnTmU7LIqiKIpjpKo4UsTExATp6eng8/mIjIzE3r17kZSUhNTUVOzfv590eESMGjXqq6/zeDz88ccfLEVDURRFcZVUrjjIyclBU1MTLVu2xNOnTwEAkyZNQnBwMOHIyDl//jzpECiKoqh/Aak8Y6etrY0HDx5AWVkZlZWVKCkpwadPn/DlyxfSoVEURVEUp0nlisPs2bPh4OCAtLQ0WFlZYd68eZCTk6PTHymKoijqG6SyxgGoG62tr68PHo+HmJgYVFZWwtnZGSoqKqRDoyiKoijOksrEITQ0FDY2NtDW1iYdCkVRFEX9q0hljcODBw8wfvx4zJs3D8nJyaiqqiIdEkVRFEX9K0jligMAFBcXIzk5GadOnUJeXh4mTpyI6dOno3///qRDoyiKoijOktrEob67d+9i48aNePz4Mbp164bZs2fD1tYWcnJSWTtKURRFUc2S2sRBIBDgwoULSEpKwqVLl9CjRw9x3UNYWBg0NTWxd+9e0mFSFEVRFKdI5SP1hg0bcPbsWQDA5MmTcezYMRgYGIhf19LSgp2dHanwKIqiKIqzpDJxePfuHfz8/GBpaQkFBYVGr2tpadHVBoqiKIpqgtRuVQiFQjx48ABv375F+/btYWxsDBkZqTxkQlEURVHfTSpXHIqKirBo0SI8efIEqqqqKC0tha6uLqKjo9GhQwfS4VEURVEUZ0nlI/aWLVugq6uLGzdu4OrVq8jKyoKBgQGCgoJIh0ZRFEVRnCaVWxXDhw/HmTNn0KZNG/G18vJyWFpa4saNGwQjoyiKoihuk8oVB6FQCB6PJ3GNx+NBXl6eUEQURVEU9e8glYnD4MGD4efnh0+fPgEAKisr4efnh0GDBhGOjKIoiqK4TSq3Kt69ewcnJyfk5eVBVVUVZWVl6NGjByIiIqCpqUk6PIqiKIriLKlMHACgpqYGN2/eRElJCbS1tdGvXz/IysqSDouiKIqiOE0qE4eysjKoqqpKXKuursbWrVvh4+NDKCqKoiiK4j6pqnF4/PgxLC0tMWTIENja2uLDhw8AgKdPn8La2hrJycmEI6QoiqIobpOqxGHTpk3Q09NDWFgY2rRpg/DwcFy/fh12dnZQVlbGyZMnSYdIURRFUZwmVVsVJiYmOHfuHNTU1JCfn485c+bg48ePmDVrFtzd3WnLaYqiKIr6BqlqOS0UCqGmpgYA6NChA/Lz8+Hp6QlnZ2fCkVEURVHUv4NUPWI3bPokLy8PBwcHQtFQFEVR1L+PVCUODcnLy9NukRRFURT1N0jVVkVNTQ1OnTol/logEEh8DQBTp05lOyyKoiiK+teQquLIUaNGffV1Ho+HP/74g6VoKIqiKOrfR6oSB4qiKIqi/v9IdY0DRVEURVF/D00cKIqiKIr6bjRxoCiKoijqu9HEgaIoiqKo70YTB4qiKIqivptU9XGgKOrbvLy8vjnw7enTpyxFQ1EU19DjmBRFSSgvL8eXL1/EXw8fPhw//fQTJk6cKL6moaFBIjSKojiArjhQFCVBSUkJSkpKja7RZIGiKIDWOFAU9V8QCoWIiIjAqFGjMGDAAEyZMgVpaWkS3/P7779j1qxZMDQ0RP/+/TFjxgxkZmaKX7ezs0NoaCi8vb1hZGSEIUOGICIiAs+fP4ednR369++PqVOn4uHDh2z/71EU9RU0caAo6m/bvn07EhISsGHDBqSkpGDOnDlYv349EhISAAD379/H8uXLMX78eKSkpCAhIQEqKipYvXo1ampqxP+dyMhIdOnSBcnJyZg9ezZ27tyJpUuXwsXFBceOHYOMjAz8/f1J/W9SFNUEmjhQFPW3VFRU4PDhw/jpp59gbm6Ozp07Y8aMGZg7dy6ioqIAALKysvDx8YGjoyN0dHRgYGAABwcHFBYWoqSkRPzfMjAwgIuLC3R0dODk5AQAsLKygoWFBfT19WFjY4Nnz54R+f+kKKpptMaBoqi/5dmzZxAIBFi5ciVkZP7z7FFTU4Pq6moIBAL06dMHqqqq2L9/P169eoWcnBw8evQIQN02h0jXrl3F/96iRQsAgI6OjviaoqIiqqqq/un/JYqi/gaaOFAU9beIPvhDQkKgq6vb6HU5OTlcv34dCxcuhIWFBYyNjWFlZYXy8nK4ubk1+t6GeDzePxI3RVH/O2jiQFHU39K9e3fIysri/fv3MDMzE18/ePAgcnJy4OfnhwMHDmDYsGEICQmReB0A6Alwivp3o4kDRVF/i6qqKmbMmIGdO3eiVatWMDIywo0bN7B9+3a4uroCALS0tJCRkYHbt2+jffv2yMzMRGhoKACgurqaZPgURf1/ookDRVF/m4+PD9q1a4fdu3ejoKAAWlpaWLFiBRYsWAAAcHd3R3FxMRYuXAgej4cePXogKCgIK1euxL1799ClSxfC/wcURf23aOdIiqIoiqK+Gz2OSVEURVHUd6OJA0VRFEVR340mDhRFURRFfTeaOFAURVEU9d1o4kBRFEVR1HejiQNFURRFUd+NJg4URVEURX03mjhQFEVRFPXdaOJAURRFUdR3o4kDRVEURVHfjSYOFEVRFEV9N5o4UBRFURT13f4f6Um8EQ1APx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AutoShape 5" descr="data:image/png;base64,iVBORw0KGgoAAAANSUhEUgAAAg4AAAHWCAYAAAAfPgHmAAAABHNCSVQICAgIfAhkiAAAAAlwSFlzAAAPYQAAD2EBqD+naQAAADl0RVh0U29mdHdhcmUAbWF0cGxvdGxpYiB2ZXJzaW9uIDIuMi4zLCBodHRwOi8vbWF0cGxvdGxpYi5vcmcvIxREBQAAIABJREFUeJzs3Xtcj/f/P/BH9dZxDjkkh2y/GdsUK6mQU1nO5yLDhuSwIhKbZg4bOcwHW3LIxhyyCVuEfByGNkZCiDmFdJoOCpXOXb8/fHt/vIUuvLuuix73282NXu+36/XoffW+er6v1+t6XTqCIAggIiIiEkFX7gBERET0+mDhQERERKKxcCAiIiLRWDgQERGRaCwciIiISDQWDkRERCQaCwciIiISjYUDERERicbCgYiIiERj4UBERESisXAgIiIi0Vg4EBERkWgquQO8qvT07Ffehq6uDmrXNkFmZi5KS+W955eSsjAP87wpWZjn9cqjpCxvep569aq/8P956cIhMzMT7u7umD9/PhwcHDB79mzs3r1b4zn5+flo37491q1bh9LSUtja2kIQBOjo6Kifc/z4cRgbG79sDK3Q1dWBjo4OdHV1ZP+hUFIW5mGeNyUL87xeeZSUhXnKe6nC4cyZM5gxYwYSEhLUbd9++y2+/fZb9dfHjh2Dn58fZsyYAQCIi4tDUVERzp49C319/VeMTURERHJ44TkOYWFhmDZtGnx9fZ/5nMzMTEybNg0zZ85Es2bNAACxsbF4//33WTQQERG9xl74jEOHDh3Qt29fqFSqZxYP//nPf2BlZYV+/fqp22JjY1FQUABXV1ckJyejadOm8PPzQ+vWrUX3nZaWhvT0dM1vQGUMMzOzF/02NOjp6Wr8LSclZQGYpyLM82xKygIwT0WUlEdJWQDmedILFw716tV77uOJiYkIDw/H9u3bNdoNDQ3RqlUrTJ48GTVr1sSWLVswZswYhIeHw8LCQlTfoaGhCAoK0mjz9vaGj4/Pi30Tz1CjhpFWtqMNSsoCME9FmOfZlJQFYJ6KKCmPkrIAzFNGRxCEl55Z8f7772PTpk1wcHBQt33//fc4c+YMNm/eXOH/7927Nz755BOMGDFCVH+VecahRg0jPHiQh5KS0lfa1qtSUhbmYZ43JQvzvF55lJTlTc9jamrywv9H65djHjhwAB4eHuXaly9fju7du6NFixbqtsLCQhgYGIjetpmZWbkiIT09G8XF2tmRJSWlWtvWq1JSFoB5KsI8z6akLADzVERJeZSUBWCeMlodIMnKysKNGzdgZ2dX7rFr164hICAA6enpKCwsRFBQEHJycuDi4qLNCERERFSJtFo4JCUlAQDq169f7rGFCxeiSZMm6N+/PxwcHHDq1Cn8/PPPqFWrljYjEBERUSV6paGKq1evanzdsmXLcm1latWqhYULF75Kd0RERCSz137JaXqzZHS0r/A5d0Rsp+5fp149DBERlaOMi1KJiIjotcAzDkREpGaz+Kik/UX7dZK0PwBISkpE48bi1g+SSnFxMdLSUtGwYSO5o1SIZxyIiOi1sGTJAri4dISLS0c4O7dHx4526q9dXDri/PmYCrcRGLgUISEbRPUXHR2Fzp0dnvpYUlIiOnRog48/7oCHD3PLPf6f/yxChw5tsH9/hKi+Zs2agQMH9onK5OhY/spFKVWJMw52S//UynbkqIyJiOiR6dO/wvTpXwEAIiJ2Y/36tdixY3cF/0vTvXv3tHrPJENDQxw+fBB9+gxQtxUUFODIkYMwNDR8gVxZWstU2apE4UBERFVDSUkJtmzZiN27d+HBg3to0uQdjBvnBTs7B6xbF4w//jgAALh27SrWrw/B+fMx+OmnNUhIuI3s7Ado2vQ9TJ36JT780FJUfy4uPbFv316NwiEy8ghatLBCXNx1dVtaWioCA5fh6tXLyMy8izp16mL06LHo2bMPAgLm4tKlWFy58g+uXr2ChQv/g8uXLyEo6Htcu3YVJiYm6NdvIEaPHqve3o8//ohff92Ku3cz0K5dB/j7z4Kx8YuvAvkyOFRBRERvjHXrgrFr1+9YsOA77N37B9zdh+HLL31x9eoVjBkzHl27dkPPnn2wfn0I8vLy8OWXU9G1azeEhUVgz55DqF/fHKtWBYrur3v3Xrh0KRbJyUnqtr17w9GnT3+N5y1c+C2MjY0RErINBw78iQEDXLF06SIUFORj5sy5sLRsiZEjx2Dhwv8gKysLU6dOgr19W+zdewhBQWsRHh6GvXt3AXhUHKWlpeGXX7Zjy5YduHDhHHbu/E07L6AILByIiOiNsXdvOD77zAPNmr0PlUqFjz/ujrZtHdW/dB+nr6+PH3/ciAEDXFFYWIg7d/5FjRo1y90T6Xlq164Ne/t22LdvDwDg339TcOvWDTg6ag5t+/vPxpQp06Gnp8KdO//C2NgY+fn5yM7OLrfN48cjYWxsjM8+84C+vj4aN7bADz+shoNDe/VzfHx8YGBggPr1zdGqlbVG4VLZOFRBRERvjHv3sspdmdCgQUMkJt4u91w9PT2cPn0Kfn6TUFCQj3feaQpdXR0Iwovd/6F3775YsWI5xowZj4iI3XBx6QGVSvPXa1JSIlavDkRSUhIsLJqor+ooLS3fV0ZGBurXN4eOjo667e233wEAxMffgp6eHqpXr46srEeTMqtVq4aSkpIXyvwqeMaBiIjeGPXrm5f79J2SkoQ6deqWe25s7HmsWLEM8+cvxq5d+/HDD6tga/viVyw4OnZCfn4ezp49jX379qB3734ajxcWFuLLL6eid+9+iIj4A2vXboCrq/tzv4e0tFSNtsjIw6KuupACCwciInpj9O07AJs3/4zr16+iuLgYhw7tx99/H0OPHn0APBqeyMnJAQDk5GRDV1cXBgaPrn6IjT2P337bhqKiohfq89GQSA/88MN/UKdOXbz7blONx4uKClFYWABDQyPo6Ojgzp1/sXp14P89VvR/uQyQm/voDIKjY0fk5+chJGQDioqKkJiYgB9+WIrCwsKXf2G0iEMVRM+xbVa0VrYzZJ68110TVRWffPIpAGDmzC+QlZUJC4smmD9/MT76yBoA0LVrN8yd+xUGD+6Pbdt2om/fgfDyGoOSklI0atQYbm7uWLt2Fe7du/dC/fbu3Rc7dmzFF1/MLPeYiclbmDFjFn78cTWWLl2M2rVro1+/gYiPv4mbN+PQqFFj9OzZG8uWfYerVy8jMHANli4NQlDQcoSEbISxsTFcXYegT5/+iI6OevUX6RXpCIIgyB3iVaSnl59Y8qTXaR0HlUoXpqYmyMrKVcR936XOI+ZeFWJo614Vr1vhIOX+Klh6TivbMfCz1sp2KlLV31uvUx4lZXnT89SrV/3F+3+lHomIFGLlyqVa2Y63t59WtkP0puIcByIiIhKNhQMRERGJxsKBiIiIRGPhQERERKKxcCAiIiLRWDgQERGRaCwciIiISDQWDkRERCTaSxcOmZmZcHFxQVTU/5a/nDNnDqysrGBjY6P+Exoaqn78xx9/RKdOnWBtbY1PP/0UN2/efLX0REREJKmXKhzOnDkDd3d3JCQkaLTHxsZi3rx5iImJUf9xd390B7CwsDBs3rwZ69atQ1RUFCwtLeHj44PXfMVrIiKiKuWFC4ewsDBMmzYNvr6+Gu2FhYW4du0arKysnvr/tm3bhmHDhqFZs2YwMDCAn58fUlJSNM5YEBERkbK98L0qOnTogL59+0KlUmkUD1euXEFxcTECAwNx5swZVK9eHa6urvD09ISuri7i4uIwduxY9fOrVauGd955B1euXEHbtm1F9Z2Wlob09HTNb0BlDDMzsxf9Nl6KSlX5U0L09HQ1/pab0vKIJcW+ehFS5ZFyfxVoaTvcV8r4/pWUR0lZAOZ50gsXDvXq1Xtqe3Z2Nuzt7fHpp59i2bJluHz5Mry9vaGrqwtPT0/k5ubCyMhI4/8YGhri4cOHovsODQ1FUFCQRpu3tzd8fHxe9Nt4KaamJpL0AwA1ahhV/CQJSZXnjpa2I+W+EkPqPFLsr1wtbYf7qmq+18VQUhaAecpo7e6Yjo6OcHR0VH/dqlUrjBw5EhEREfD09ISRkRHy8/M1/k9+fj5MTMS/Sd3d3eHs7KzRplIZIytLW4ew55OiHz09XdSoYYQHD/JQUiL/7VuVlkcsqX4mxJIqz+u4v7ivlLGvlJRHSVne9DwvUyhrrXA4dOgQMjIyMHToUHVbYWEhDA0NAQDNmjXD9evX4eTkBAAoKipCfHw8mjdvLroPMzOzcsMS6enZkt0fXcr7sJeUlCrivu9llJanIkrLKnWe12l/KS1nVd9XSsqjpCwA85TR2gCJIAhYuHAhTpw4AUEQEBMTg02bNqmvqnB1dUVISAiuXLmCgoICLF26FHXr1kWbNm20FYGIiIgqmdbOOLi4uMDf3x9z585Famoq6tati0mTJqF///4AADc3N2RnZ8Pb2xuZmZlo2bIlgoODUa1aNW1FICIiokr2SoXD1atXNb4eOnSoxlDF43R0dODh4QEPD49X6ZKIiIhkpIxrS4iIiOi1oLWhCiIi+p8LsdZa2U6rlue0sh0ibeEZByIiIhKNhQMRERGJxsKBiIiIRGPhQERERKKxcCAiIiLRWDgQERGRaCwciIiISDQWDkRERCQaCwciIiISjYUDERERicbCgYiIiERj4UBERESisXAgIiIi0Vg4EBERkWi8rTYRURXQ8uINrWwn1qqpVrZDry+ecSAiIiLRWDgQERGRaCwciIiISDQWDkRERCQaCwciIiIS7aULh8zMTLi4uCAqKkrdtn//fvTv3x+tW7eGs7MzgoKCUFpaqn68Z8+e+Oijj2BjY6P+c+OGdmb6EhERUeV7qcsxz5w5gxkzZiAhIUHddvHiRXzxxRf4/vvv0blzZ9y6dQtjx46FsbExPDw8kJOTg1u3buGPP/5Ao0aNtPYNEBERkXRe+IxDWFgYpk2bBl9fX4325ORkDB06FE5OTtDV1UXTpk3h4uKC6OhoAI8Ki1q1arFoICIieo29cOHQoUMHHDx4EL169dJo7969O/z9/dVf5+fn4+jRo7C0tAQAxMbGwsjICCNGjICDgwMGDRqEI0eOvGJ8IiIiktILD1XUq1evwufk5ORg8uTJMDQ0xKhRowAAOjo6aNmyJaZOnYqGDRviv//9LyZNmoSQkBBYW1uL6jstLQ3p6ema34DKGGZmZi/6bbwUlary55Lq6elq/C03peURS4p99SKkyiPl/irQ0naq6r4SqyrmUdpxh3k0aX3J6Zs3b8LHxwd16tTBpk2b8NZbbwEAPD09NZ7Xr18/7NmzB/v37xddOISGhiIoKEijzdvbGz4+PtoJXwFTUxNJ+gGAGjWMJOtLDKny3NHSdqTcV2JInUeK/ZWrpe1U9X1Vkaqcp6oeB8WSK49WC4fIyEhMnToVQ4YMgZ+fH1Sq/21+3bp1aNGiBdq1a6duKywshIGBgejtu7u7w9nZWaNNpTJGVpa2DmHPJ0U/enq6qFHDCA8e5KGkpLTi/1DF8ogl1c+EWFLleR33V1XdV2JVxTxK+zl+k/O8TCGotcLh3Llz8Pb2xty5c+Hm5lbu8X///Rfbt2/Hjz/+iAYNGmDnzp2IiYnBN998I7oPMzOzcsMS6enZKC6WZkdK1Q8AlJSUStpfRZSWpyJKyyp1ntdpfyktJ/M8H4+DzKO1wmHNmjUoLi5GQEAAAgIC1O22trb46aef8MUXX0BXVxfDhg1DdnY23nvvPaxduxZvv/22tiIQERFRJXulwuHq1avqf69Zs+a5z9XX18dXX32Fr7766lW6JCIiIhkpY4ooERERvRZYOBAREZFoLByIiIhINBYOREREJBoLByIiIhKNhQMRERGJxsKBiIiIRGPhQERERKKxcCAiIiLRWDgQERGRaCwciIiISDQWDkRERCQaCwciIiISjYUDERERicbCgYiIiERj4UBERESisXAgIiIi0Vg4EBERkWgsHIiIiEg0Fg5EREQkGgsHIiIiEo2FAxEREYnGwoGIiIhEe+nCITMzEy4uLoiKilK3nT9/HoMHD4aNjQ2cnZ2xfft2jf8TFhYGFxcXWFtbY9CgQYiJiXn55ERERCS5lyoczpw5A3d3dyQkJKjb7t+/j3HjxmHAgAGIjo5GQEAAFi5ciAsXLgAAoqKiMG/ePCxatAjR0dHo168fPv/8c+Tl5WnnOyEiIqJK98KFQ1hYGKZNmwZfX1+N9gMHDqBWrVoYPnw4VCoV2rVrh759+2LLli0AgO3bt6N3796wtbVFtWrVMGrUKJiamiIiIkI73wkRERFVOtWL/ocOHTqgb9++UKlUGsXD9evX0bx5c43nvvfee9ixYwcAIC4uDq6uruUev3Lliui+09LSkJ6ervkNqIxhZmb2ot/GS1GpKn9KiJ6ersbfclNaHrGk2FcvQqo8Uu6vAi1tp6ruK7GqYh6lHXeYR9MLFw716tV7antubi6MjIw02gwNDfHw4UNRj4sRGhqKoKAgjTZvb2/4+PiI3sarMDU1kaQfAKhRw6jiJ0lIqjx3tLQdKfeVGFLnkWJ/5WppO1V9X1WkKuepqsdBseTK88KFw7MYGRkhOztboy0/Px8mJibqx/Pz88s9bmpqKroPd3d3ODs7a7SpVMbIytLWIez5pOhHT08XNWoY4cGDPJSUlFZ6f69bHrGk+pkQS6o8r+P+qqr7SqyqmEdpP8dvcp6XKQS1Vjg0b94cx48f12iLi4tDs2bNAADNmjXD9evXyz3eqVMn0X2YmZmVG5ZIT89GcbE0O1KqfgCgpKRU0v4qorQ8FVFaVqnzvE77S2k5mef5eBxkHq0NkLi4uCAjIwMbNmxAUVERTp48id27d6vnNbi5uWH37t04efIkioqKsGHDBty9excuLi7aikBERESVTGtnHExNTbF+/XoEBAQgMDAQtWvXxtdff422bdsCANq1a4c5c+Zg7ty5SE1NxXvvvYcff/wRtWrV0lYEIiIiqmSvVDhcvXpV4+uWLVti69atz3x+//790b9//1fpkoiIiGSkjGtLiIiI6LXAwoGIiIhEY+FAREREorFwICIiItFYOBAREZFoLByIiIhINK2t40Di1VvZuMLnVLQQd7p3knbCEBERvQCecSAiIiLRWDgQERGRaCwciIiISDQWDkRERCQaCwciIiISjYUDERERicbCgYiIiERj4UBERESisXAgIiIi0Vg4EBERkWgsHIiIiEg0Fg5EREQkGgsHIiIiEo2FAxEREYnGwoGIiIhEU2lzY+Hh4ZgzZ45GW1FREQDg4sWL8PT0RFRUFFSq/3X7ww8/oFOnTtqMQURERJVEq4VDv3790K9fP/XXqampcHV1xfTp0wE8Kh7WrVsHe3t7bXZLREREEqm0oQpBEDB9+nR06dIF/fv3R2JiIu7fv48WLVpUVpdERERUybR6xuFxu3btQlxcHFatWgUAiI2NhYmJCXx9fREbG4u6deti1KhRcHNzE73NtLQ0pKena7SpVMYwMzPTavZnUamUMyVEqix6eroaf78ulLSvgDdzfxVoaTtVdV+JVRXzKO24wzyaKqVwKC0txerVqzFhwgS89dZbAIDCwkJYW1vD19cXzZo1Q1RUFCZNmgQTExP07NlT1HZDQ0MRFBSk0ebt7Q0fHx+tfw9PY2pqIkk/YkidpUYNI0n6uaOl7ShpXwFv5v7K1dJ2qvq+qkhVziPVcUcs5nmkUgqHqKgopKWlaZxNGDBgAAYMGKD+ukOHDhgwYAD27dsnunBwd3eHs7OzRptKZYysLG0dwp5PW/2YamEbUn3Penq6qFHDCA8e5KGkpFSSPrVBqtdHLO6vZ6uq+0qsqphHaT/Hb3KelykEK6Vw2L9/P1xcXGBsbKxu27FjR7mzC4WFhTAwMBC9XTMzs3LDEunp2SgulmZHStWPGFJnKSkpVdT3XxGlZeX+ejal5WSe59NGHrulf2ohCRDtJ+0VeUp7X8mVp1IGSM6cOQM7OzuNtpycHMybNw///PMPSktLcfToUezZswfu7u6VEYGIiIgqQaWccUhKSip3ZmDkyJF4+PAhJk6ciLt378LCwgKLFy9GmzZtKiMCERERVYJKKRxiYmLKteno6MDLywteXl6V0SURERFJQBnXlhAREdFrgYUDERERicbCgYiIiERj4UBERESisXAgIiIi0Vg4EBERkWgsHIiIiEg0Fg5EREQkGgsHIiIiEo2FAxEREYnGwoGIiIhEY+FAREREorFwICIiItFYOBAREZFoLByIiIhINBYOREREJBoLByIiIhKNhQMRERGJxsKBiIiIRGPhQERERKKxcCAiIiLRWDgQERGRaFotHCIiItCiRQvY2Nio/0yfPh0AEBkZib59+8La2ho9e/bEkSNHtNk1ERERSUClzY3Fxsaif//+WLhwoUZ7fHw8Jk2ahGXLlqFLly44cOAApkyZggMHDqB+/frajEBERESVSKtnHGJjY2FlZVWuPSwsDG3atMHHH38MlUqFXr16wc7ODqGhodrsnoiIiCqZ1s44lJaW4tKlSzAyMsJPP/2EkpISdO7cGdOmTUNcXByaN2+u8fz33nsPV65c0Vb3REREJAGtFQ6ZmZlo0aIFunfvjsDAQGRlZeHLL7/E9OnTUVhYCCMjI43nGxoa4uHDhy/UR1paGtLT0zXaVCpjmJmZvXJ+MVQq5cwllSqLnp6uxt+vCyXtK+DN3F8FWtpOVd1XYjHPs72J7ysx5M6jtcKhbt262LJli/prIyMjTJ8+HUOGDIGDgwPy8/M1np+fnw8TE5MX6iM0NBRBQUEabd7e3vDx8Xn54C/A1PTF8lYmqbPUqGFU8ZO04I6WtqOkfQW8mfsrV0vbqer7qiLM82xv4vvqRciVR2uFw5UrV7Bnzx74+flBR0cHAFBYWAhdXV20atUKly9f1nh+XFzcU+dDPI+7uzucnZ012lQqY2RlaesQ9nza6sdUC9uQ6nvW09NFjRpGePAgDyUlpZL0qQ1SvT5icX89W1XdV2Ixz7NV1feVNvO8TPGltcKhVq1a2LJlC2rWrInRo0cjLS0NS5YswcCBAzFgwABs3LgRERER6NatGw4cOIBTp05h5syZL9SHmZlZuWGJ9PRsFBdLsyOl6kcMqbOUlJQq6vuviNKycn89m9JyMs/zKSlPVX9fyZVHawMk5ubmCA4Oxh9//AF7e3u4urqiZcuWmD17Npo2bYqVK1ciODgYdnZ2WLVqFVasWIH/9//+n7a6JyIiIglodR0He3t7bN269amPdezYER07dtRmd0RERCQxZUwRJSIioteCVs84EBER0aupt7KxqOdVNNE+3Tvp1cM8Bc84EBERkWgsHIiIiEg0Fg5EREQkGgsHIiIiEo2FAxEREYnGwoGIiIhEY+FAREREorFwICIiItFYOBAREZFoLByIiIhINBYOREREJBoLByIiIhKNhQMRERGJxsKBiIiIRGPhQERERKKxcCAiIiLRWDgQERGRaCwciIiISDQWDkRERCSaSu4AJC/niPZa2c7hXn9rZTv0fJsmfqKV7XwW9KtWtkNEVQ/POBAREZFoWi0crly5gtGjR8Pe3h6Ojo744osvkJmZCQCYM2cOrKysYGNjo/4TGhqqze6JiIiokmmtcMjPz4enpydsbGxw7Ngx7NmzB/fu3cNXX30FAIiNjcW8efMQExOj/uPu7q6t7omIiEgCWiscUlJS8MEHH8Db2xv6+vowNTWFu7s7oqOjUVhYiGvXrsHKykpb3REREZEMtDY58t1338VPP/2k0bZ//35YWlriypUrKC4uRmBgIM6cOYPq1avD1dUVnp6e0NUVX7ukpaUhPT1do02lMoaZmZlWvoeKqFTKmRKipCwA81TkTcxToIUcwJv52mgT8zybVFn09HQ1/n5dVNbrUylXVQiCgO+//x5HjhxBSEgIMjIyYG9vj08//RTLli3D5cuX4e3tDV1dXXh6eorebmhoKIKCgjTavL294ePjo+1v4alMTU0k6UcMJWUBtJfnjla28ua+PtqijTy5WsgBvJmvjTYxz7NJnaVGDSNJ+3tVlfX6aL1wyMnJgb+/Py5duoSQkBC8//77eP/99+Ho6Kh+TqtWrTBy5EhERES8UOHg7u4OZ2dnjTaVyhhZWdo6hD2ftvox1cI2pPqexWKe52OeZ1NSFoB5KqKkPFJl0dPTRY0aRnjwIA8lJaWV3p82fkcA4l6flykutFo4JCQkYOzYsWjYsCF27NiB2rVrAwAOHTqEjIwMDB06VP3cwsJCGBoavtD2zczMyg1LpKdno7i48nckAMn6EUNJWQDmqQjzPJuSsgDMUxEl5ZE6S0lJqaK+/4pUVlatDYDcv38fI0eOROvWrbFu3Tp10QA8GrpYuHAhTpw4AUEQEBMTg02bNvGqCiIioteM1s44/P7770hJScG+ffvw3//+V+OxmJgY+Pv7Y+7cuUhNTUXdunUxadIk9O/fX1vdExERkQS0VjiMHj0ao0ePfubjQ4cO1RiqICIiotfP63VtCREREcmKhQMRERGJxsKBiIiIRGPhQERERKKxcCAiIiLRWDgQERGRaCwciIiISDQWDkRERCRapdwdk4iI6HVht/RPrWwn2q+TVrajdDzjQERERKKxcCAiIiLRWDgQERGRaCwciIiISDQWDkRERCQaCwciIiISjYUDERERicbCgYiIiERj4UBERESisXAgIiIi0Vg4EBERkWgsHIiIiEg0Fg5EREQkmqSFw927d+Hl5YU2bdrAwcEBAQEBKC4uljICERERvQJJC4cpU6bA2NgYf/31F3bs2IETJ05gw4YNUkYgIiKiVyBZ4XD79m2cOnUK06dPh5GRESwsLODl5YUtW7ZIFYGIiIhekUqqjq5fv45atWqhfv366ramTZsiJSUFDx48QI0aNSrcRlpaGtLT0zXaVCpjmJmZaT3v06hUypkSoqQsAPNU5E3MU6CFHMCb+dpoE/M8m5KyAFUojyCRnTt3Cp07d9Zou337ttC8eXPh33//FbWNwMBAoXnz5hp/AgMDXzlbamqqEBgYKKSmpr7ytt6kLILAPBVhntcjiyAwT0WUlEdJWQSBeZ4kWXl4pwTtAAAgAElEQVRkbGyMvLw8jbayr01MTERtw93dHb///rvGH3d391fOlp6ejqCgoHJnM+SgpCwA81SEeV6PLADzVERJeZSUBWCeJ0k2VNGsWTPcu3cPGRkZqFu3LgDgxo0bMDc3R/Xq1UVtw8zMTLJhCSIiIipPsjMO77zzDmxtbbFgwQLk5OQgMTERq1atgpubm1QRiIiI6BVJOpMjMDAQxcXF6Nq1K4YMGYKOHTvCy8tLyghERET0CvTmzp07V6rOjI2N0bNnT4wdOxaenp7o0KEDdHWVMQvVxMQE9vb2oudbVJUsAPNUhHlejywA81RESXmUlAVgnsfpCIIgSN4rERERvZaU8XGfiIiIXgssHIiIiEg0Fg5EREQkGgsHIiIiEo2FAxEREYnGwoGIiIhEY+FAREREorFwICIiItFYOBAREZFoVbZwuHHjBubPn4+JEyciKysLISEhckdShNLSUhw8eBAAkJqaiilTpuDbb79FTk6ObJkyMjIAAIWFhfjll1+wb98+2bI8KScnB4WFhXLHUFNCnvT0dFy8eBFZWVmy5niS3K9Nbm4uNmzYAACIi4vD4MGDMW7cOKSmpsqSR0nvdSVleZ7i4mLZ+lbScbBKLjl9/Phx+Pj4oEuXLjhy5Aj27t2LQYMGYfTo0Rg3bpwkGfz9/St8zsKFCyVIomnBggXYv38/IiMjMWHCBOTk5EClUqF+/fpYvHix5Hm2b9+OgIAAnDt3DgEBAYiIiICOjg6GDRsmyw3Sbty4gWXLlmHlypU4ePAgfH19YWJiglWrVsHW1rZK58nIyMC0adNw8uRJAICOjg66deuGgIAAvPXWW5JmAZT12gDAjBkzcPnyZezatQsjRoxAnTp1YGBggOzsbKxevVryPEp6ryspCwAkJCRg5cqVSE1NRWlpKQCgqKgIt27dUv98S0lpx0EIVdCgQYOEo0ePCoIgCG3atBEEQRAuXLggODs7S5ZhxowZwowZM4Tx48cLLVq0ELy9vYVFixYJvr6+gpWVlTB16lTJsjyuW7duQnJyspCTkyNYWloK8fHxQnZ2tmBvby9Lnn79+gnHjh0TiouLhdatWwtnzpwREhIShM6dO8uSx8PDQ5gxY4ZQWloq9OjRQwgODhZCQkIENze3Kp9n8uTJwueffy7cunVLKCgoEK5fvy54enoK/v7+kmcRBGW9NoIgCE5OTkJWVpZw79494cMPPxTu3Lkj5Ofnq49BUlPSe11JWQRBEEaMGCEMHz5cmDhxovDJJ58I8+bNE2xtbYUVK1bIkkdpx8EqWTjY2toKpaWlgiAIgp2dnUa71MaPHy8cOnRIo+2vv/4Shg8fLnkWQfjf63HkyBHByclJEARBKC4uluW1eTzPmTNnNA4iNjY2suRxdHQUCgsLhcTERKFFixZCdna2UFpayjyCILRt21bIycnRaLt3757Qtm1bybMIgrJeG0EQ1D+/+/btE7p16yYIgiAUFBRoHIOkpKT3upKyCIIgWFtbC/fu3RP++ecfYdy4cYIgCEJkZKQwbNgwWfIo7ThYJec4NGzYEGfPntVoi42NRYMGDSTPEhUVBScnJ422du3a4dKlS5JnAQALCwvs3LkTW7duRYcOHVBaWor169fjvffekyVPzZo1cfv2bezfvx/29vYAgJMnT6JevXqy5CkuLoYgCDh+/DgsLS3x1ltvISsrCwYGBlU+j6mpKbKzszXaCgoK+Nr8n2bNmmHVqlXYsGEDnJyckJOTg++++w6Wlpay5FHSe11JWQDAyMgINWvWRJMmTXDt2jUAQKdOnXDz5k1Z8ijtOFglzzjs2bNHsLOzE5YtWyZYW1sLa9euFTp27CiEhYVJnqV3797Cnj17NNq2bdsm9O/fX/IsgiAIp06dEpycnISePXsKqampwvHjxwUHBwchJiZGljxbtmwRWrZsKbRs2VI4d+6ccPr0aaFVq1bCb7/9JkueKVOmCOPGjRM6deokbNy4UUhISBCGDh0qzJgxQ5Y8vr6+suc5deqUcOrUKWHp0qVC//79hcOHDwtXr14V/vrrL2HIkCGynd5VwmvzuOvXrwsjRowQxowZI2RnZwtRUVFCnz59hJs3b8qSR0nv9ejoaMVkEQRBcHd3Vw9nd+rUSUhISBDu3Lkj27CS0o6DVXJyJABERkZiy5YtSE5Ohrm5OYYMGYLu3btLnuOPP/7A5MmT0apVKzRo0ABJSUm4du0a1qxZAwcHB8nzpKena1SxZbPQb9++jWbNmkmeBwASExOhUqnQoEEDZGZmIiUlBVZWVrJkyc3Nxfr162FgYIBx48bhypUr2LFjB/z8/GBkZKSYPFOnToWxsbEkGT744IPnPq6jo4PLly9LkuVxSnhtXidl73V9fX3J+967dy8+/vhj9dkgObMAwOHDh+Hr64s9e/Zg9+7d2LJlC/T09NC+fXssWrRI8jyJiYkAoJjjYJUsHObNmwdfX19ZZno/zc2bNxEREYG0tDSYm5ujb9++sLCwkCVL69atyw3jlJaWok2bNuXapVJYWIjMzEz17OYyDRs2lDzL559/jiVLlijmZ4deH8+6kqpatWqoXbs2unTpAmtr60rPsXPnzgqfM2DAgErP8Th7e3scP34c1apVk7Tf50lNTUXt2rVRrVo1REREICcnBwMGDJClmGnfvj0OHDigmOOOSu4Acti9e7eoyyGl8u6772LixIkabZmZmahdu7Yk/d++fRtjxoyBIAjIy8tD165dNR7Pz89Ho0aNJMnypH379mHOnDkaY+eCIMj2KTYmJka2T0FPk5qaitWrVyM+Pr5cYbVp0ybJ8+Tl5eH+/fsal7Bdu3YNLi4ukmX49NNPoaOj89znyPHaVKtWDb///js+/vhjWFhYICUlBQcOHED79u1x7949bNy4EQEBAejVq1el5ggMDHzu4zo6OpIXDi1btkRERAT69+8vab/PU79+ffW/K3ufVKRWrVpITU1VTOFQJc84LF68GLm5uRg4cCDMzMw0DjJSf4o9f/48lixZUu564czMTFy8eFGyHEeOHEFWVhbmzp2Lb775RuMxAwMD2NnZyTIRp1evXujWrRsGDhwIlUqzzpWjmJk/fz6SkpLQt29f1KtXT+Nnx87OTvI8Hh4eyMjIgJOTU7lPa08Wo5Xtt99+w7x581BQUKDRXqdOHRw7dkyyHEFBQRU+R+rXBgDGjh0Ld3d3fPzxx+q2yMhI/Prrr1izZg2ioqIwf/587N69W/JscnN1dcWlS5egr6+PunXraryv/vjjD8lyfPDBBxUWnXJ8YJk8eTKOHTsGa2trmJmZaTwmx3o/VbJweHJMVkdHR7ZPsW5ubrCwsECtWrWQmJgIR0dHbNq0CZ999hlGjx4taRYAOHXqlHrWrhLY2NggOjq6XNEgl2eN58t1BsTOzg779++X7OzU87i4uGD48OEwMTFBdHQ0Ro4ciSVLlsDR0RFjx46VO57s7O3tcfLkSejq/u9ittLSUtjb2+P06dMAnj5UWJkSExORmpqKsl8DZWeIRo0aJVkGAAgLC3vmYwMHDpQsx6lTpyp8jhzHx+edIZejcFDG0VhiUlawFbl+/TpCQkKQlJSEgIAAjB49GjY2Nvj2229lKRxsbW0RERHx1FPfcnxKs7S0RFxcXIUT8KRy5coVuSNoqF69umKGTtLT0zFy5EgkJyfjt99+g6WlJRYsWIBRo0ZJWjjMnTsXc+fOVdzBtnbt2vjrr7/QuXNndduJEydQq1YtAI9+idesWVOyPMHBwVi+fLn6E3bZh6cPP/xQ8sLh8eJAymHaJ1VUFGRmZkqURJMcP6/PUyULh0aNGiE3NxeRkZFITk6GmZkZnJycUKNGDcmz1KhRA4aGhrCwsMD169cBANbW1khOTpY8CwDMmTMHe/fuxQcffKDxKb+i03eVpXXr1hg1ahR69OiBunXrajwmRyEDPJqsWfaz4+7ujtu3b8tW2Hh5ecHf3x9jx44t9/pIPexWp04dFBUVoUGDBrh165Y6w927dyXNUfbpuewXoVJMmjQJEydORLdu3dC4cWMkJyfj0KFDmDt3Lm7evImRI0dixIgRkuX55ZdfEBgYCH19fRw+fBhTp07FvHnzZFnPpri4GCtWrEBISAhKSkqwe/duTJkyBWvWrJFliPTChQv47rvvZB9CftzGjRsRGhqK5ORk1KtXD25ubhg/frwsP+NVcqji9u3bGDVqFIqKitCwYUOkpKSgtLQUGzdulPySw5EjR6JHjx745JNP0K1bN/zwww/Q19fH8OHDZVkTvX379ggODkbLli0l7/tpPv3006e26+joyDLBLSEhAR4eHigqKsKDBw/w+++/o0+fPggKCiq3kJcUlDTs5uvrCwMDA8yaNQseHh4YMGAADA0NERQUJMtZvoyMjHLFlNxiYmLw+++/499//0XDhg0xZMgQWFlZIT4+HnFxcRrzHyqbjY0NYmJicOfOHXh5eeH3339HZmYm3NzccPjwYclyAMDy5ctx8uRJTJo0Cb6+voiMjMT06dOhUqnwww8/SJoFUN4Q8saNG/Hzzz9j3LhxaNy4MRISEvDTTz9h2LBhkt1fSYPUC0cowfjx44VFixYJJSUlgiAIQklJibBo0SLBw8ND8ixlS4jevn1b2Lp1q2BlZSV89NFHwqJFiyTPIgiPlg0uLi6Wpe/Xwbhx44SVK1cKpaWl6sVgfv/9d2HAgAGy5ElKSnrmH6mlpqYKY8eOFVJTU4Xo6GjB1tZWsLS0FMLDwyXPIgiCYGlpKXh5eQmHDx9Wv9fpf7p166ZehtvOzk69DH/r1q0lz+Lk5CTcuXNHEIT/La98//592e5V0apVKyEvL0+4fv26MGrUKEEQBCEmJkYYOHCgLHl69OghXLp0SaPt0qVLkt5f6XFVcqji/PnzCAwMVE9S0tXVxeTJk9GhQwfJs7Ru3Rp//vkn9PX10aRJE3z44YfIzs6Go6Oj5FkAoE+fPli3bp08VewznDx5stwErqtXr+Lrr7+WPMu5c+ewYsUK6OjoqE8R9u/fHwEBAZJnAZQ17GZmZoa1a9eq/33y5EkUFRXJsjAWAOzatQthYWGYM2cOBEHAwIED4ebmhiZNmsiSR2mXztrZ2cHHxwfff/89WrRogWXLlsHAwEDjMkSpPHz4UD2voex9bmhoqDGRVEpKG0JOS0srd3bxgw8+wL1792TJUyULBz09PeTk5GhMwMnJyZHtAFdUVIRDhw4hNTUVjRo10pg8JbVLly7h7NmzWL16dbkJSnKcbp4/fz62bt0KExMTAEBJSQlyc3PRsWNHybMAjyYjZmRkaMwfSE9Pl3RS2+OeNuy2ePFiSYfd9uzZgz59+jx3YSFdXV3UrVsXdnZ2ki3y07RpU0ybNg1Tp07FsWPHsGvXLgwcOBCWlpay/KL29/d/5qWzcpgxYwaWLl2K4uJizJw5E5MnT0ZOTo4sE/Gsra0RFBQEX19fdUG+efNm2YZM3333Xfz666/45JNPYGxsjMuXL0NfX1+2OTNvv/02Dh48qLG68cGDB/H222/LkqdKFg5OTk7w8/PDrFmz0LhxYyQmJmL+/PmyjFHHxsbC09MThoaGMDc3R3JyMhYvXoyffvoJ7777ruR5Bg8ejMGDB0ve77Ps27cPISEhyMvLQ3h4OBYsWIDFixfj4cOHsuTp27cvJk6cCD8/P5SWluLChQtYsmQJevfuLUuehQsXokePHpg+fTp0dXVRWlqKJUuWYNGiRVi3bp0kGdasWYM+ffo8d2EhQRCQlZUFBwcHBAcHS5KrjK6uLgwNDWFsbAx9fX0UFRVJ2n+Z2NhYxVw6CwBZWVmYM2cOgEdXfERERMiWZebMmRg5ciTCwsKQm5uLXr16ITc3Fz///LMseSZPnozPP/8cjo6OGDNmDIYMGQI9PT188sknsuTx8vLClClT8N///hcWFhZISEjAH3/8UeFiXpWlSk6OvHfvHiZNmoTo6Gh1BdmpUycsWbJE8lO8w4YNQ6dOnTBhwgQAjw6wgYGBiImJwYYNGyTN8jzFxcWyrKVQdl17eno6xowZg/DwcOTk5KBXr174888/Jc9TVFSEZcuWYevWrcjLy4OBgQHc3Nzw5ZdfynJZZLt27RAZGanRd35+Pjp06KBeG0Ap7ty5gx49euDcuXOS9BcfH4+dO3ciPDwceXl56NevHwYPHizbHRednZ0RHh6umNX/rKysYGNjAzc3N3Tv3h2Ghoay5snLy8ORI0eQkpICc3NzdOnSRbbXKjExEWZmZqhWrRp0dXVx4cIFWYeQgUdDtmFhYcjIyECjRo3g5uaGVq1ayZKlShYOZRITE3H37l00atRIttuT2tvb48SJE9DT01O3FRUVoV27drIc+BMSErBy5cpylyHdunVLlqs8evXqhc2bN6NOnTrq9ex1dHRgb28v270zymRmZsLU1FTWS/46dOiA8PBwjU+xGRkZGDhwIP766y/J86SlpSEhIQGPH1Z0dHTQpk0blJSU4NixY5INxX344Ydo27Yt3Nzc4OLiIvt6Fzt27EBkZKQiLp0FgLt372LXrl3YuXMnUlJS0LNnTwwaNAg2NjaSZ0lJSXlqe7Vq1VCzZk3J953S7g2hNFVqqCI6Ovqp7fHx8YiPjwcg/bLB77//Ps6dOwdbW1t12+XLl2W7ydXMmTMhCAJMTU1x9+5dtGjRAjt37pR8QZgynTt3xqhRo7Bx40bY2dnhq6++goGBAd555x1JcyjxxkCAsobdNm/ejEWLFqGkpESjvezSUD09PUnn7xw4cEC299HTlE3mPXjwYLlFl+RYdbROnTrw8PCAh4cH/vnnH+zduxczZsyArq4uXF1dMWjQIMmGVVxcXMpNGC2jq6uL9u3bY/HixZLlUcq9IcaNG4e1a9c+9/4rcszXqVKFw7PWBCgj5Ru4bD39Bg0aYPz48XBzc0Pjxo2RlpaGHTt2oFu3bpLkeNLFixdx9OhRpKSk4Pvvv8fXX3+NTp06ITg4WJYFl6ZOnYo6deqgWrVqmD17NmbOnImcnBzMmzdP0hxlY4mlpaVITU1FrVq10LBhQ6SlpSE9PR0ffPCBLIWDn58fJk2ahF69emkMu02bNk3yLBs3bsTs2bPh6uqqiCXCLSwscPz4cYSEhCA1NRXBwcFYv349/Pz8ZMmnpBVrH1dcXIyUlBSkpKTg7t27aNKkCc6fP481a9Zg5syZkiz57O/vjyNHjuCrr76ChYUFkpKS8N1338HKygrdunXD6tWrsXDhQixZsqTSswBAs2bNMGTIENnvDVH2gdLBwUGyPsWo0kMVchJTxMhRSbZv3x5///03cnNz0adPHxw5cgTAo7H0EydOSJ5HaRYvXgx9fX1MnjxZfanYqlWrkJSUhAULFsiWSwnDbq1bt8bp06dlu4TuSbt378aCBQswZMgQhISE4L///S9GjBiBrl274osvvpA7nuzOnTuHXbt2Yd++fdDR0UHfvn0xaNAg9WV/Bw8exMyZM0Xdv+FVubi4YPv27erltwHg/v37cHV1xaFDh5CTk4OuXbsiKiqq0rMAyrs3xLx58+Dr6yv7GZAy8n8skInct//dvHmzJP28qCZNmiAyMhKdO3dGaWkpEhMToa+vj+LiYklzKPV+A7/99huOHz+u8ctx3LhxcHBwkLRwOHPmDGxtbcsNv8k57GZvb4+oqCi0a9dO0n6fZe3atVi9ejWsra3xyy+/oF69eggODsZnn30maeFQNsH3eXdelGOoYvjw4XB0dMQ333wDZ2fncpeIfvjhh3B2dpYkS1ZWlsY8L+DRh6ey5cqNjIyeOZRRGZR2b4jdu3fjq6++kjuGWpUsHJ53+1+pCofHKWmBo3HjxsHHxwd79uyBu7s7hg4dCj09PXTt2lXSHIJC7zdgYGCAGzduaCzGcvHiRcmvxhk7dizOnj373CW5pf5lVL9+fYwfPx4ODg7lJv/JcSC+c+cOPvroIwD/u9fK22+/LfmlvGWLYslxBvF5jhw5Uu40/OMaN26MRYsWSZKlY8eO8PPzw8yZM9XrkSxZsgQdOnRAYWEhVq5cCUtLS0mylFHSMJerqyu++eYbDBo0CPXq1dM4JsoxsbZKFg5r1qzBlClTnnr7X6kpbYEjZ2dnHDhwALVr14aXlxfeeecd5OTkSD5+/8033wCAZAcusYYPH44xY8Zg8ODBaNiwIRITE7Ft2zb4+PhImqPsihIl3a2zsLBQtvUsnuadd97BH3/8oXH/h7///lvyRXPKPsk/686LQUFBstyq2czMTDE3TpozZw78/PzQvXt3dd9dunRBQEAATp8+jaNHj2LZsmWS5dm9ezcWLlyIwYMHq4dqDh8+DB0dHVmGucrWs9i2bZsiJtZWyTkO1tbWiImJQXJyMqZNm4atW7ciJSUFo0aNwoEDByTN4ujoiJUrVz51gaNvv/1W0ixKUjZ59Hnkujvmjh07EB4ejtTUVDRo0ACDBw9W1C/M+/fv49tvv8XSpUvljiKrv//+G15eXujatSsOHTqEgQMHYs+ePVi6dKmkV3e0b98eoaGh5a7wyMvLw/Tp03H06FFZ7riopBsnnT59GjY2NsjIyMCdO3fQsGFD2ebqAI8Weps3bx6sra1hZ2eH6OhoxMfH47PPPpNl/Zhr166pP1w+qVGjRhKnqaJnHJRy+1/g0cHD2toa6enpuHTpEnR0dDBx4kT06tVL0hxKG4ctmwSVn5+P2NhYtGjRAo0bN0ZqairOnz8v60Isbm5ucHNzk63/iuTn5yMiIkLywuF5xZ4cRV779u2xdetWhIaGwsHBAaWlpVi/fr3ki+Z07doVnp6eCA0NVU/+S0xMhJeXF+7du4eNGzdKmqfM1q1bsWrVKrRo0ULd1rp1a0yaNEnywsHb2xtHjx5F/fr1ZblXxpOUMsxVZsKECYpaPKxKFg6tWrXC7NmzMWvWLLzzzjv49ddfYWhoqDGjVyrm5ua4e/cu6tWrhzt37qCoqAiGhobIycmRNEfZOOzGjRsVMaegbPLojBkzMGjQII2lXsPCwiQ/M6TUyZpK8uSM93v37uHGjRvo0aOHTIke3QiobFlluXzzzTeYNGkSJkyYgE2bNuH06dPw9fVF8+bNsWHDBtSpU0eWXEq6cZKFhQViY2NlGbJ5GqUMcz0uLy+PhYOcZsyYgVmzZiE3NxfTp0/HhAkTkJ+fL8uBXykLHLVp0waA8q4XPnDgQLmrFfr16yf5MI5SJ2sqydOuFNq1a5dkl9CVed5iOWWknKioq6uL5cuXw8PDA0OHDsW1a9cwcuRI+Pn5yXrpqpJunFSzZk2MHj0ajRs3hpmZmcb+k2NSqa+vr3qYq6CgAHPnzlUPc8nBwcEBgwcPRqdOncpNaJXjbF6VnOPwpOLiYtlu/1tUVISNGzfC3d0dDx8+xNdff43s7GzMnj1b4xSiVJ41VKFSqVC7dm04OTlhxowZkq1r//HHHyMgIECjoImMjMSCBQuwf/9+STKIkZ2djerVq8sdA8Cj2zd36dJFlklTT+Pg4CBp8VA2ZJKUlIRDhw7B1dUVTZo0wZ07d7Bt2zb06NFDPflWSg8ePMDw4cPRuHFjrF69WvL+n3To0CFMmTIFLi4u5W6cJPXKo0ob5gIeTTwumzhqbm4u670hnnf1lByFVZUsHJ71Q6qvrw9TU1O0b99esgknSlvYY8OGDdi1axemTJkCCwsLJCcnY8WKFbC3t4etrS3Wr1+P999/X7JLRbdv34558+ahe/fu6qsYDh06hMWLF6Nnz56SZChz8uRJXL58GY6OjmjevLm6/dSpU/jyyy/Vi2VJ4XmfqgsLC3H+/HlFFA5yvDZlhg0bhmnTpqF169bqtosXL2LWrFkICwuTPA/waHhg6NCh8PDwwIgRI2TJ8Dgl3ThJCeLj4597tnfnzp2yrBCrNFWycPDx8cGBAwfQsmVLWFhYICUlBefOnUPLli1RUlKCmzdvYvXq1ZIsZPO0m1zJqVevXli3bh0aNGigbktNTcXo0aMRERGBu3fvon///jh27JhkmU6cOIHw8HCkpaXB3Nwcrq6uGr8MpLBx40YsXLgQtWrVQm5uLjZv3gxra2usWLECq1evRufOnSX9FKnEq06cnZ01ipmioiJkZGTg888/x6RJkyTNAgA2NjY4ffp0uRvI2dvbIyYmRrIcT57FKzvkPt6mhCKvzPnz59UTA6WSlZWFzZs3l7u53rVr1xAeHi5ZDhcXF2zbtg2mpqYa7aWlpVi0aBE2b94s275S0no/VXKOg0qlwuzZszFs2DB122+//YaoqCh89913iIiIwLJly7B9+/ZKz6K0hT1SU1PL3UimZs2a+PfffwEAtWvXRn5+vqSZ2rVrJ/tqhFu2bMG8efMwePBgbN68GevXr4eZmRm2b9+OWbNmaUzelIJcp2+f58niQFdXF02bNoWVlZUseZo2bYoNGzZgzJgx6rY1a9aUmxBY2ZS28FNhYSHWrFmDf/75B126dMHQoUMBPCpoVq5ciTVr1kh+eai/vz/i4+NRu3Zt5OTkoGHDhjh27BiGDx8uaY6mTZuqJ7EaGBgAeHR585QpU3D+/HnZ5jgobb2fKnnGoW3btjh+/LjGJ5GSkhK0b98eUVFREAQBbdq0wZkzZyo9y5MHMR0dHVkX9vD09IS5uTlmzZoFAwMDFBQUYNGiRYiPj8f69esRGhqKsLAwhIaGSpInNTUVq1evRnx8fLklZ6U8ID/+6bWgoABt27ZFrVq1sHr1asl/ESmRIAh48OABatasKXcUtbNnz2LChAkwNjaGubk5UlJSUFpainXr1uH999+XO55sZs+ejf3798PBwQEnTpzAzJkz4eLiAi8vL5w9exZTp07F6NGjJc1ka2uLiIgIpKamYu3atQgKCsKuXbuwZ88e/Pjjj5LlKCgowMiRI1GnTh0EBQUhLi4On3/+OfT19bFixQo0bdpUsiyPU8SjhSsAACAASURBVNp6P1XyjIOxsTEuXryocTrun3/+Ud/z/e7du5JNlFTaHfO++eYbjB8/Hra2tjA1NUVWVhbee+89BAYGIioqCsuXL5f0lLy/vz8yMjLg5ORUbi19Keno6KgLTQMDA5SUlOCHH35g0YBHaxJ4eHggKSkJlpaWCAoKgrm5udyx0Lp1axw4cABHjx5FamoqzM3N4ezsrJhJrHI5cuQIgoODYW1tjRMnTiA4OBihoaHIysrC9u3bZfmZVqlUqF+/PoyMjHD16lUAQO/evfHdd99JmsPAwABr1qzBiBEjMGHCBERHR6Nz584ICAiAsbGxpFkep5T1fspUycJh1KhRGDduHIYOHYpGjRohOTkZ27dvx5gxY5CSkoIJEyZIthJg2STMf/75B0lJSejSpQuys7Nlu7a7tLQU4eHhiImJQWpqKho2bIiPPvoIOjo6qF+/Pk6cOCHpJWSxsbHYv39/ueETuenr61fpSWSPmzt3Llq0aIGZM2fi119/xZIlSxSzamWtWrXQvHlzGBsbq99bVV1OTg6sra0BPLriZcyYMbCzs8OOHTtkm6TdqFEjXLx4EVZWVsjNzUVmZiZUKpXkw6LAo5+ZH3/8EZ988gns7e2xfPlyyTM8SSnr/agJVdSePXuE0aNHCz169BA8PDyE/fv3C4IgCJcvXxZ+/vlnobi4WJIcGRkZgru7u2BpaSlYW1sLcXFxgrW1tXD27FlJ+n9Su3bthOzsbFn6fhonJydF5LGxsdH42s7OTqYkmiIiIp7avnXrVsky2NraCrm5uYIgCEJycrLQpUsXyfp+HqW9t5TiyZ/lVq1aCXfu3JEpzSPbt28XrK2theTkZCEgIEDo06ePMGDAAGH8+PGyZYqLixPatm2r/t0gp0WLFgl9+vQR7t69K3h5eQnTpk0TZs6cKQwcOFCWPFVyjoOS+Pn5wcTEBP7+/ujUqROio6OxevVq/Pnnn/j1118lz9OrVy9Zx/KetGPHDkRGRmLs2LHl7rgo5eTRFi1aqBfJAv53W+vHSTXnIi8vD1lZWQAenc6NiIjA42/j7OxsDB06VLIrB8qWKy9Ttra/3JT23ho0aBA2bdok+6XXT+4ve3t79Y2c5HThwgX1FSg///wzcnNz4eHhIem8mSevDLp37x4KCws1Fl2SY3hZaev9VMmhitzcXPzyyy9PnXAn9eqRJ0+exKFDh2BkZKT+gfX09MT69eslzVGmWbNmGDJkCKytrcutUCbHyppllxodPHhQ1rvCeXl5aXwt59K4OTk56N27t/o0rrOzs/qxstfm8aVypaaUlTWV9t5KS0uTpd/XxeNDf1LfK6OMHJcNP09kZCTatWsHfX19eHp6AgCqV68u6YTRp6mShYO/vz9iYmLg4OAg64Q74NEtd/Pz82FkZKT+1Jibm/vMO6FVNmNjY3Tr1k2Wvp9GKZNHlXT5Y7169XDo0CHk5eWhb9++2LNnj8bjBgYG5c7OVEVKe2917doVn332Gbp3715uWWUpFxV6+PAhPvzwQ/XXgiBofA1Iv65EXFwcFi1ahMTERBQXF2s8JuUxYODAgZL1JcakSZOgp6eHdu3awdnZGV26dFHEe7tKDlU4ODhgx44d5W5zK4dvv/0WCQkJ+PrrrzFkyBDs27cP8+fPR40aNWRZFpdeL6WlpU+drFpcXAyVSprPBUoaxnmc0t5bj58ZepyOjo6kvxzFDEtIfUZt8ODBMDU1xccff1zuw5zSfplLqaCgAKdOncLff/+NEydO4Nq1a7CysoKzszOcnJxku6y4ShYOnTp1wqFDh9SXX8opNzcX/v7+6rs96ujooHPnzliyZIlsl40dP34cISEhSE1NRXBwMNavXw8/Pz/JfhEByrtRkVIlJCRg5cqV5Vbcu3XrFk6ePClJBiWuYgko871FT2djY4OoqChFHJOVLDMzEydOnMDff/+N48ePQ1dXF4cPH5Y8R5Ucqhg2bBgWLVqEiRMnyn6Zn4mJCQIDA5GZmYmkpCSYm5uXm1sgpd27d2PhwoUYPHiw+pPJ4cOHoaOjgy+++EKyHEq7S6dSzZw5E4IgwNTUFHfv3kWLFi2wc+dOjBo1SrIMShrGedzly5exfPly3L9/XxHvLeDRgT88PBwpKSnw8fFBdHS05DeUUqK3334bOTk5sh+Play4uBiXL1/GhQsXcOHCBTx48EC2uVZV8oyDs7MzUlJSnvqJVqqxPTGzzu3s7CRIoqlv376YN28erK2t1bPj4+Pj8dlnn+HPP/+UPI/SPGsd/z///BOdOnWSPI+NjQ2OHj2KlJQUfP/99wgODsaff/6J4OBgbNmyRfI8SuLg4ICjR4/Kctfbp7l06RJGjx6Nd999F1evXkV4eDh69+6NOXPmwNXVVe54sig7Dh47dgzR0dFPvYpCjuPgk27cuPH/27vzuBrz93/gr9Nqa1GSJLKlrC1irJXsMpQlSVSILKlsmaRSRPZiWqQsaYoJrRgzyJYY61izRaLTToU6de7fH33P+XRaMJ/fd+73Pd/zfj4e83hM9+kx9zXSOdf9fl/v60KbNm2gqanJ6n0rKyuRkZGB33//HZcuXYKCggLMzc0xatQoDB8+nLUpxQ1J5YrDli1bSIcgHpNaP3lRUVFBeXk5hEIhVFVVkZmZyXpc+fn54g9GUWxdunTBp0+fWI+Fi5ycnCSOsgF1pxxWrFjB6uAkkZYtW0JFRQVycnLIzs4GULcVt3btWtZj4RodHR389ddfRE/A1BcUFAQvLy/Y2NjA1NQUOjo62LdvH4KCgqQ2cWg4Lrrh7xap1vu3b9/Gxo0bcerUKcTHx8PPzw9ycnLYvXs3qyeWhgwZgk6dOsHS0hKRkZEwMjLixKklqUwcmnsjKSkpYS2GJ0+eAAAOHDiA7OxsrF+/HkpKSvj06RO2bNlCrOe/rq4u/vjjD4lfjmvXrqFLly5E4uGC169fY9KkSaitrW2yAh0A69M6RTp37oyMjAyYmZlBKBQiNzcXCgoKjSrTpZGKigqcnJzQqVOnRqcYSNTHZGdnY8qUKQD+k5SPGDEC7u7urMfCFaL3Qa7ZsWMHzM3NwTAMIiIisGXLFqiqqmLHjh2sJg6ampooLi7Gu3fvkJ+fj8rKSuJ9QAApTRzu37+P4ODgRgVlJSUlrE+FO3DgAM6fPy9ecmrVqhW8vb0xcuRIrFy5ktVYAMDDwwNLliyBpaUlqqqq4Ofnh9TUVM60ECahS5cuOH78OD5+/AgXF5dGZ6gVFRWhp6dHJDYXFxe4ubkhNTUVtra2mDVrFmRlZWFpaUkkHi4xMjKCkZER6TDE1NTU8PLlS/Ts2VN87eXLl8SO13FlgBzDMMjNzUXnzp3F19LT0zFu3DiJQYRsevnyJWJjY/Hy5UsUFRVh4sSJUFBQgIeHB6txnDt3Ds+ePcPvv/+OAwcOwMvLC6amphg1ahQsLS2JzYSRysRh48aN0NHRQc+ePZGbm4thw4bh8OHDRD6ohUIhiouLxTMrAODt27fEfmGGDh2K+Ph4JCQkYPDgwRAKhYiOjpb6uQyiVYbU1FROHOMV+eGHH/Dbb79BXV0dS5Ysga6uLioqKljtC8DVeh2uFW3Onj0bixYtwuLFi1FTU4P09HSEhYXB1taWSDxcGCD36dMnODs7o127duLTOcXFxfDy8kJsbCyioqKIDJeSlZVFZWUlLl26BENDQygoKCAvL4/I037Pnj3Rs2dPuLq6gs/n4/fff8fFixexfft2dO3aFSdOnGA9JqlMHJ49e4bY2Fi8ffsWmzZtgpOTE4yMjLBx40bWx8lOmTIF8+fPx4IFC6ClpYXc3FxERUVh1qxZrMZRn76+PhYuXIjCwkJoaWkRqURPTU2FlZUVTp061ez3sPnhKKKmpobIyMgmG9WQ6KxpZWWF5ORk8VFZEtPyGu5TN0Rqn7q0tBRHjhxptLKYnZ2N5ORk1uOZO3cuZGVlcejQIQiFQuzZswe2trasnoCpjwsD5MLCwiAvLy/RV0NdXR0XLlyAq6srIiIiWH/KB4DRo0djzpw5yMvLw/r16/H8+XMsXboUVlZWrMdSX3l5ORiGQatWrdC6dWtUVVURiUMqEwdlZWW0aNECOjo6ePbsGQDA0NAQeXl5rMeyevVqtGrVCmFhYeDz+dDS0sLMmTOxcOFC1mMB6trienh44Pbt2+L2xSNHjsS2bdugrKzMWhzh4eGwsrJCSEhIk6/zeDwiicO6detw7949DBw4kDNnzj9//kx035Or+9Tr1q1DTk4O1NTUUFFRgY4dO+LKlSuwt7cnFpO9vT3R+9enpKRE/O/w2bNnsX///kbTgNXV1eHv7w93d3ciiYO3tzdSUlLQokULTJw4ETk5OZg1axbmzZvHahy5ubm4fv06rl+/jqysLFRUVGDQoEEwMzPD6tWr0alTJ1bjEZHK45jz5s3D+PHjYWdnh7Fjx2LPnj1QUFCAvb09a01zRHJzczm19L148WLIyMhgzZo16NixI3JzcxEcHAxVVVVs3bqVdHjEGRkZ4ezZs8T7AYisW7cOmZmZGDlyZKOY2FqqLyoq+uo+/ZUrVzB8+HBWYqnPxMQE6enp4PP5iIyMxN69e5GUlITU1FQivf5ramrw888/IykpSbyaN3PmTMyfP5/1WABuDJAzMTHBrVu3mn294UAutnBlIJm+vj46duyIESNGwNzcHEOGDCF2BLM+qVxxWLFiBVxdXTFs2DDMnz8fM2fOhKysLOzs7FiPZcKECTAyMsL06dMxfvx4KCoqsh5DfTdv3kRGRob4F6Z79+7Ytm0b0aFJubm54PP54nkDouVmEku8GhoaaNu2Lev3bc7bt2+ho6ODV69e4dWrV+LrbB7ZmjZtGsLCwpqc0hceHo7Q0FA8fPiQtXhE5OTkoKmpiZYtW+Lp06cA6qaJBgcHsx4LAAQHB+PixYtYtGiReFsyOjoaVVVVjYaosYELA+TatGmD0tLSJn+nysrKiPXg4MpAslOnTkFfX590GI1IZeJgbGyMS5cuQV5eHra2tjAwMEB5eTmGDRvGeiwZGRlISkrCgQMHEBAQgAkTJsDGxoZYNbiysjI+fvwokWlXV1dDVVWVSDwRERHYtWtXozc2AwMDIonDrFmzsHXrVri5ubG6ddOcI0eOkA4Bc+fOxZw5cxAYGCiusfj06RPWrFmDa9euYdu2bUTi0tbWxoMHD9C3b19UVlaipKQEcnJy4qmibEtOTsaxY8ckTg/88MMPmDdvHpHEgQsD5IYMGYKjR482uToWFxcHQ0NDAlFxZyAZF5MGQEoTBwDiJ/uCggK8e/cO/fr1IxKHuro6nJ2d4ezsjEePHiEtLQ1eXl6QkZHBtGnTYGNjw2rx0pw5c7Bo0SK4u7ujS5cu4PP52Lt3L0aOHClRPc9WlXxcXBxCQkKgoKCA8+fPw9PTEwEBAdDS0mLl/iL6+vrg8XjiVY+mujKSKAAE6sZHN1yRefr0qfiJ8p82f/58dO3aFatWrcKzZ89gZWWF5cuXg2EYHD9+HN27d2cljoZmz54NBwcHpKWlwcrKCvPmzYOcnByxToQMw0BDQ0PiWqdOnUBqt7j+SS6RmpoaZGdnN/naP2HRokWwsbFBaWkpJk6cCA0NDRQUFOD06dNITExEbGwsK3E0dPnyZQBAQkKCxHVStVVcI1U1DhUVFdi0aRMePHiAcePGYeLEiZg5cyYqKirQsmVLREREEOsyV1NTg4sXLyItLQ2XL19G586doa2tjczMTHh7e7M2Ie57Mlw2lzKNjIxw584d5OfnY8mSJThx4gRKSkowffp0Voe7cHGiIAAEBgYiPj5ePCq6trYWlZWVGDFiBCIjI1mN5fnz51iwYAEKCwthaWmJoKAgYiOsRe7fvy9O+mJiYlBZWdlkW2M2hISE4PXr1/D19YWysjKqqqqwdetWKCsrE2kCdfHiRfj7+0sknUDdFs9ff/3FWhy3b9+Gr68vnj17Jk7O9fT04OPjw4l201RjUpU4rF69Gq9fv8aPP/6Ic+fOITc3F2PGjIGbmxsOHjyI69evs770e/fuXSQlJeH06dPg8XiYPHkybGxsxB/g586dg7e393d9cP1fNG7cOCQmJqJ169YYPHgwsrKywOPxvllUJS2GDRuGffv24fPnz0hOTsbmzZuxdetWfPr0CRs3bmQtDoZhsGvXLkRHR6Nnz5748uULQkND0aNHD9ZiaEpVVRU+fPgAVVVV4icIzMzMwOfzISMjI24vLzrSW38pnK2k3MrKCsOGDYOysjKePn0KKysr7Nu3D9OnT//mEdt/Qm5uLkpKSqChocFacebX0IFkzZOqrYqrV68iNTUVampqGDduHEaMGAE3Nze0bt0aCxcuxMGDB1mPyd7eHsOGDYO/vz9GjRrVqBGLgYEBRo0axVo87969a/Y1Er/MpqamcHNzw+7du9G7d2/s3LkTioqKrA+bERE9vTYkJycHNTU1WFhYwMvLi7XK58+fP8PQ0BCFhYV4+PAheDweli1bxmo/h9LSUnh4eOD58+eIiYmBiYkJNm/ejJkzZyIoKAjjxo1jLRaRW7duYfv27bh37x4YhoGsrCyMjY2xatUqYs3MSNV6NCc3NxerV6/G27dvcf36dYwdOxbdunWDh4cHkcRBR0eHMyfMGg4kc3BwwIoVK4gOJDt27BiOHDmCgoICnDx5Elu2bCG3qsdIEUNDw69+bWxszGY4DMMwDJ/PZ/2eX9OrVy9GX1+f6dWrl/jfRf+QUF5ezvj5+THFxcXM06dPmfHjxzPDhw9nrly5QiSemJgYZurUqczFixeZFy9eMJcuXWJmzJjBbNu2jTl//jwzZ84cJiAggLV4JkyYwBQVFTEMwzCmpqZMdXU1IxAIGCMjI9ZiMDc3Z2xtbZn8/HyJ68eOHWP69evH7Nixg7VYGIZh/vzzT6Zfv37MypUrmdTUVObq1atMcnIy4+7uzhgaGjKPHj1iNR6uMjc3Z2pra5mqqipmyJAh4usDBw4kGBU32NvbM4mJiQzD/OfP49KlS8yECROIxBMTE8OMHTuWSUhIYExMTJiysjLG1taW8fb2JhKPVG1VNDwTPGjQIIktADbPDH+tI6IIiSKchk2wSkpKEBUVBUtLS/z444+sx8M1EydOxIEDBySKM/l8PpycnJCeno7i4mJMmTIFV65cYSWerVu34sqVKzh06BB8fHzQqlUrKCoq4tGjR6y1ovX19cX69eubbFt869YtuLm54erVq6zEAgCOjo4YPHgwXF1dG722d+9eZGdnN9tY7J80atSoZo/JkjjhsHjxYvTq1QtLly7FtGnTsGrVKrRo0QIrV65k7e8vVw0aNAiZmZmQlZWV+JwgtUU6btw4/Pzzz+jevbs4noKCAlhbW7P6uyUiVVsVDMPg/fv34kIgoVAo8TWbOVT9N678/PxGw0pIVe82rKbW1tZGYGAgrK2tiSUOycnJSEpKQkFBAbS1tWFnZwczMzMisfD5/EanXFRUVPD+/XsAdS2p2Tzu5+npCXV1dcjLy2PDhg3w9vZGRUUFAgICWIuhfrvghkxMTJCYmMhaLADw6NEj8dyDhubOnUusbfDy5cslvi4pKUFiYiJmzJhBJJ7Vq1fDzc0NM2fOhJubG5YsWQKhUIg1a9YQiYdLuDaQrLS0FF27dgXwn88pdXV1YlNwpSpx+Pz5s0S9AMMw4q+Z/+kPwJb6JwJMTU1ZPSHw3/j48SOR+x44cAD79++Hra0ttLS08ObNG6xevRpr164lstdoZGSEgIAA+Pj4QFFRUVwZb2hoCIZhkJCQwOrxQ3l5eSxYsABAXQvhqKgo1u79vdie4CcQCJrt+KesrIzKykpW4xFp6mTUmDFj4OnpyfqMHKCuuVtaWhqAugeECxcuoLKyUvwBxbbq6mqUlJQ0mtRJoraKawPJ9PX1kZCQADs7O/HnVHp6ukRiwyapShy40PCkKWwmLN/S8ElNIBDg8uXLxBqxJCQk4MCBA+jTp4/42pgxY+Dl5UUkcfD394eLiwtMTEzQtm1blJaWokePHggJCUFWVhZ27dqFsLCwfzwOPz8/+Pn5Yd26dc1+j6ysLNTV1TFt2jSJpkP/133r94lLu7Pa2trIyckhdv/CwkLk5uaitrZWfK2oqIj1Y5CnT5+Gr68vysvLxdcYlrtY1tdwIFlISAhmzpxJJMEDgLVr18LR0RFJSUn49OkTFi5ciLt37xJ7UJCqxIGtpib/ZllZWRJfy8rKwsjICIsWLSIST2VlJfT09CSu9enTB4WFhUTi0dbWRkpKCu7cuQM+n4+OHTtiwIAB4PF40NTURGZmJmRkZP7xOOpvrzX3QSkQCJCVlYXz588jJSXlH4+JKxpuSTb1OgkNx48LBAKcOXMGurq6ROI5evQoAgMDG/15kPiwDg0NxezZs2FtbS2e9EpSbW1tkwPJsrOzG70fsaFPnz5ITU1FcnIyDAwM0KFDB/j7+xM7tipVxZFc1bBIk/qPrVu3Ql5eHh4eHuIPyPDwcLx9+xaBgYGsxSGqQ+HacdVvKSsrg4WFBe7cucP6vSsqKqCgoMB6/4TmjswCZJ9iGzZXk5GRQffu3eHr64uBAweyHs/IkSPh6emJSZMmNVnYyiYjIyPcvHmTE0kDAHh4eGDnzp0Sf4/279+P0NBQ3L9/n2Bk3MCNnxLFCRUVFSgsLBTvcSYmJuLx48cYM2YMBg8ezGosogr0mpoa8Pl8/Prrr+jQoQMKCwtRWFjIeg/3iRMn4vbt201WxpP8MGquCBCom46pqqqKS5cusRLLixcvsHPnTuzbtw/nzp2Dh4cHWrdujZ9//hkmJiasxABwd0uSa+PHq6urOdM+uU+fPnj+/DlnZjO8efMGPj4+CAwMRG5uLtauXYtXr14RmxD87NkzBAcHIycnp1ENCIm/7zRxIKT+B1B5eTksLS0bfQ+bfyFevHgBBwcHWFhYYNOmTTh48CB27NgBCwsLuLm5YceOHayORm5YgU6aqIiMax9KDbeWysrK8OLFC4wfP158TUlJiZVYNm/ejPbt24NhGOzcuVPcXG3Lli04fvw4KzEA3N2SrL+tlJOTg+zsbAwaNIjYALnBgwfj+vXr+OGHH4jcvz5jY2M4Ojpi/PjxjU4usDUevr7o6Gg4OTlh8eLFuHHjBoYPH469e/eyOjeovg0bNqBly5ZwcXHhxKqM1G5VFBUVoV27dqiursavv/6Ktm3bYsKECazd/+TJk9/8HrbmUwCAm5sbOnTogLVr10JWVhYjR46Eo6MjnJ2dkZGRgaioKE5MYqS+LSkpCVlZWdi8eTOr9x0+fDguXLgAPp+PcePGISsrC61bt4aJiQlr/VG4qLy8HCtWrEDHjh0RGBiIK1euYPHixWjTpg14PB7i4uJYPckgKqgtLi5GVlYWhg4d2ih5CQoKYi0eAM12quTxeDh8+DCrsYiUlZVh3rx50NLSQnh4OJEYREQTnZs7LcQ28qkLAcePH8emTZtw9+5dbNu2Denp6eDxeHj16hVr423ZTAq+x59//onffvsNsrKyyMnJQWFhIcaMGQOg7slk5cqVROL666+/sGPHDuTl5XFiiS4rKwv+/v7IyclpVFRGajpmQ1OmTGE9aQDqBrUxDIOrV6+iT58+aNOmDUpKSsSTaKXVnj17UFNTg3nz5gEAtm/fDmtrawQEBCAmJgZ79uzB7t27WY9LXV2d1dbkX8OVhxIHB4dGW5EZGRmws7MT14GQSGTat2+P6upq1u/bHKlMHGJjY7Fv3z7U1tbixIkT2L9/PzQ0NODg4MBa4sA1X758EWez9+7dg5qamrhvvIyMjMRxLTatW7cOPXv2xOTJk1k5rfAtW7ZswYABA7B+/XpOLBk25caNG2jVqhXr9x06dCiWL1+OJ0+eYP78+cjNzcWaNWtgbm7Oeixccv78eRw5cgTa2tooKirCkydPxE/0NjY2rE8xFd373r17GDBgQKPX2aqJaYj0eHgATdZyiR6gSJozZw6WLl2KuXPnNtrKITFBlJvvfP+w9+/fY9iwYbh9+zbk5ORgbGwMgFyTIy5QV1fH+/fvoaWlhevXr0v8ZXzy5Anat29PJK68vDycPHmSeNW3SE5ODuLj4znzFN2wWFMgEKCoqKjJdsv/tICAAERHR8PExARz587FkydP0KdPH3h6erIeC5eUlpaK6y7u3buHli1biosAlZSU8PnzZyJxOTk5NdpCqqiowIoVK1g/hfO18fBsaq6egtQJIRHRCbKGPxdSRdlSmTioqKjg9evXOHv2LAYNGgSgLtvV0NAgHBk548ePx5o1azBixAikpaWJW2I/f/4cW7ZswejRo4nEZWpqisePHxObaNiQrq4uCgoKODPFr2ERqeiIX9++fVmPpXXr1hLx6Ovrs/q0KDJ58mSkpKRwZjZEq1atUFFRgTZt2uDPP/+EkZGROK7c3FwoKyuzFsvr168xadIk1NbWgmEYGBgYNPoe0YMUm06fPo3Y2Ngmx8OTwJUTQiJcO5EjlYmDk5MTJk+eDKBub+3WrVtYtGgRfH19CUdGLrNdvnw5AgICkJSUhMWLF4uXl21sbNC3b18iT7AA4O7ujrlz52Lw4MGN3mDZLuACgAkTJmDBggWYPn16o0STxNE2LtXKNPdBLS8vLx45Pn/+/H98y8nFxQUAd07mDBs2DCEhIZg0aRJSUlKwdOlSAHWnLA4cOMDqUecuXbrg+PHj+PjxI1xcXLB//36J1xUVFYk0OOLCePj6uHJCSIRr/WOk8lRFbm4uAEBOTg5aWlooKSnBu3fviDylcS2zbSo+NmcvNGRvb4+ioiIMGDAAsrKyEq+RSBzqzzqpj8fjsV6sefnyZVRXV8PS0hITJkwQF09pamri0KFDrG/vhIeH49ixY1iwYAF0dHSQl5eH6OhoDB8+HN26dUNcXBwmTJjAmQ90tuTn58PZ2RkvX77EDz/8CWTe4AAAIABJREFUgKioKMjJycHMzAxVVVVISEhAly5dWI8rNzdXYuWM5HL8xIkTceTIEairq2PQoEG4evUqeDweBg0aROREDtdOCImamok+rusn6HSrgiW2trb47bffxMWAampqxM7nci2zbYhk0gAADx8+xNWrV8V7n6Q1N4yM7SXVa9euwc3NTbxKxufz4ePjA4ZhsHfvXiQmJmLWrFmsxnT27FlERERIDN4ZNGgQVq1ahQ0bNsDc3BwODg6sJQ4FBQXYt28fcnNzG00RZLMyvkOHDkhLS0NpaanE+8yyZctgbm5ObIu0uroaS5cu5cRDi5mZGRwdHXHo0CGYmprip59+gqKiIrF23Fw7IdTwoaSkpARRUVFN9v9hg1QmDqqqquDz+Zw4E/v06VOEh4cjLy8Pb968wezZs9G6dWvs2LGDdGic0KVLF1RWVhJPHHbt2gUPD48mX3v79i2WLFmC5ORk1uKJiYmBv7+/eNS5nJyceNtCRkYGv/76K+uJw+vXrxu90evo6ODVq1cAgE6dOrFagLx27Vp8+PABI0aMIF5cy+PxGj2ckBqnLcKlh5aG4+HXr1+P8vJyVsfD18e1E0INm5ppa2sjMDAQ1tbW4vcANkll4tCzZ0/MnDkThoaGjU4LsL38zbXMlmusra3h7OyMadOmQVVVVWKJjs2agsOHD0NHRwfTp0+XuJ6ZmQl3d3fWuxXev39fIrmsv+M4ZswYbNq0idV4gLrl1IiICInK9OjoaPTo0QNA3TE/Nv+c7t69i0uXLrHWOfPfhksPLfLy8rCwsBAPi1uyZAmUlZWJrXj+W04IkToJKJWJQ6tWrTB27FjSYQAAhgwZwqnMlmtES8oNG8TweDxWE4c9e/aIu2uKWm8fOnQIwcHBmDp1KuuFtdXV1RIfiKJTMEDd6YaGzbLYsH79eixcuBDHjx+HlpYW3r9/D6FQiLCwMNy+fRtLly7Fnj17WItHS0uLE70/uIpLDy2nT5/GmjVr8Msvv6Bv3764e/cuQkNDsWvXLpiZmbEeD1dOCIk0nEkjEAhw+fJlGBoaEolHKosjuaSyshLR0dFQVFSEi4sLnjx5gl9//RUrV65Ey5YticRUUlKC5ORk5OXlYcWKFbh58yYsLCyIxMIlSUlJCAgIQFRUFOLj43H69GmsX7+eyJKzpaUloqKimmxVnJOTg0WLFuHs2bOsx1VRUYHz588jPz8f2traGDVqFFq2bImysjLU1tZCXV39H49BVIGenJyMR48ewdXVFSoqKhLfw8VJpmzz9PREZWWl+KHFwsICa9asga6uLusrr5MmTYKXl5dE34bLly9j27ZtrG4BijTVQVKEROfIhi25ZWVl0b17dyxatIhIjx2pTRyuXr2K2NhY8Pl8REREIDo6GitXrmS9G6Crqyu2bdvGiXoLoK4Y0cnJCd26dcPTp0+RnJyMSZMmwdfXF9OmTWM9nps3bzb7GomOaQcOHMD27dvRqVMn7NmzB71792Y9BgDw8/NDTU1Nk6PFRQNxRDMJpE3DCnTgP1XoJCeZck1zDy2enp6sdx41NjZudFqBYRiYmprizz//ZDUWoPETfmlpKc6cOQNbW1u4ubmxHg/XSOVWRUpKCoKCgjBjxgzcuHEDQF21PI/Hw5o1a1iN5c6dO8S6kTUlKCgIXl5esLGxgampKXR0dLBv3z4EBQURSRyaGn4jIyMDLS0tIrMq5s+fj6KiIly9epXIETqRRYsW4ccff8SnT58wa9YsaGpqgs/n4/jx47h06ZJ4miebuDLHg2sTTEUfiqKEpikkEpnmluMbnkBhg7a2Ni5fviyx4pCZmUlsZaipDpI2NjYIDg5mPZa9e/fi4cOHGD58OOzt7Vm/f1OkcsVh8uTJCAgIgKGhIUxNTXHz5k3k5ORg7ty5rPdpDwwMxNu3bzF58mRoaGhIvLGQeKIeNGgQMjMzISsri0GDBokTKxMTE9y6dYv1eBoqKSnBvn37oK2tDWdnZ9bue+rUKfG/MwyD0NBQ6OjoSDRgYrsBVHZ2NjZs2IC7d++Kn7D79euHzZs3SxyJZIu1tTX09fUxefLkRit3og6t0ujPP//EwIEDkZWV1WziQOLP582bN9i3bx/4fL64JkYgEODVq1e4fv06q7GkpKTA29sbY8eOhba2Nt69e4dz585h69atGDduHKuxfA3b74PBwcE4deqU+O/P/PnzxQ3OSJLKxMHU1BQ3btwQNxi5ceMGsWUxUc/6hkgtp44fPx6hoaHo2bOn+M/m5cuXcHV1JbJn3pQvX75g3LhxyMjIYO2ezTV+EiHRAEqEz+cjPz8fGhoaRPfujYyMcP36deIngr72ZC/Cpa2KkpISIn1kHBwcwDAM2rZti+LiYvTu3RunTp2Co6NjszMb/klZWVk4deoUCgsLoaWlBWtrayLtr4HGnRoFAgHS0tKQnp6O1NRU1uIYOXIkDhw4gJ49eyIrKwuBgYFISUlh7f7NkcqtCl1dXfzxxx8S8xeuXbtGZOmZaz3IZ8+ejUWLFmHx4sWoqalBeno6wsLCYGtrSzo0sQ8fPqCqqorVezbX+IkLNDU1oampSToMzszxIFG89j3u37+P4ODgRk/4JSUlePDgAevxPHjwABcvXsS7d++we/durF+/HiNHjmx0pJYtNTU1WLNmDdq2bYuMjAx8+fKF9RhEGrZPZxgGKioqTdYU/ZPKy8vFq4cmJibg8/ms3r85Upk4eHh4YMmSJbC0tERVVRX8/PyQmppKrOlSdXU1MjIykJeXB1tbW7x+/brZlYh/2ty5cyErK4tDhw5BKBRiz549sLW1haOjI5F4Ghb4CQQC3Lp1C0OHDiUSD9U8rszxaLjs/+HDB+Tm5qJ3796oqakhVlO0ceNG6OjooGfPnsjNzcWwYcNw+PBhrFy5kkg8LVu2hIqKCuTk5JCdnQ2g7gl37dq1rMdy9OhR7Nq1C3FxceIVkC1btuCnn34iMgOm4eqhrKysuEEVm+ofJ2a7cP9ruBMJi4YOHYr4+HgkJCRg8ODBEAqFiI6OJjKB8c2bN3B2doZAIMDHjx9hZmaGadOmYe/evcSOQNrb23OmCKchRUVFODg4cGoFhKoTHx8PAPjll18krrPdc0OksrISGzZsQFpaGlq0aIETJ07AyckJMTEx6NatG+vxPHv2DLGxsXj79i02bdoEJycnGBkZYePGjXBycmI9ns6dOyMjIwNmZmYQCoXIzc2FgoICkeLImJgYHDp0SDxgy8bGBnp6eli5ciWrf3dcXFwQGRnJekO35nC1kkAqEwegbh+UC9MwN23aBBsbG7i6umLQoEHo2rUrAgMDERISQiRxqK2txdmzZ5GTk9OoiRCJ5UsSg6yo/w7XtnOCg4Px6dMnnD59GjNnzoSOjg4sLCywadMmHDhwgPV4lJWV0aJFC+jo6ODZs2cAAENDQ+Tl5bEeC1D3Ienm5obU1FTY2tpi1qxZkJWVJTL/oLi4uNGI7969e6O4uJjVOEgc/fyampoaicJsgUAg8TVAZiqvVCYOXBn/C0DcIY3H44ljmjJlCpGWwQDg6+uLtLQ06OvrSyyNfavY7H9bw3PUTSGRyFCN3bp1CyYmJs323ODxeBg4cCDLUQEXLlxASkoKVFRUwOPxIC8vDy8vL4wcOZL1WACgW7du+OWXX2BnZ4dWrVrh8ePHUFBQYP13S2TUqFH47bffoKamhiVLlkBXVxcVFRVEPoh69OiBpKQkiVNKKSkpRFaGuKRdu3YSXWHbtm0r8TWp1TypTBxmzpzZ5PjfoUOHisf/fvnyhZUpfkpKSigqKpKohi8sLGzU6Y4tFy5cwOHDh9GvXz8i9xfZu3cvlJSUYGBg0ORyHak3W6BuHDGfzxfHJRAIkJ2dTawOhLQFCxbgzp07TfbcAMidEBIKheJ6BtHPqv41tq1YsQKurq4YNmwY5s+fj5kzZ0JWVhZ2dnZE4gEgUVQ7ceJEYnG4u7vD1dUVx44dQ8eOHfH+/Xs8evQIkZGRrMbR8Am/KWx+UHNtFU9EKo9jWltbIzg4WOKs+8uXL7Fq1SqcOHECb9++hYODAy5cuPCPx7Jnzx5kZGRg5cqVWLFiBaKjo7Ft2zYYGRkRGagyZMgQXLlyBbKysqzfu76YmBicOHECAoEAM2bMwNSpU1lpV/wtERER2LVrV6NOhAYGBjhx4gTh6LhJKBQSmRmxatUq8bRFMzMz3LhxA5s3b0ZRURF27tzJejwAUFVVBXl5ecjIyOD+/fsoLy/HsGHDWI3hexpSycjIQF1dHUuWLGFtyuqrV6+QlpYmPo45adIk1k/oGBgYQEtLq9nXSR675hKpTByMjY2RlZUlUSErEAgwaNAg3LlzBwB7jT4EAgF27tyJ+Ph4fP78GYqKipg+fTrWrl1L5Mlo06ZN0NDQ4ESTEaDuCFtiYiJ+++03GBsbY8aMGRg5ciSx4UVmZmbw9vaGgoICzp8/D09PTwQEBEBLSwurVq0iEhNp8fHxzX64fPz4Ee7u7oiOjmY5qrp9c1dXVzx69Ai1tbVo0aIFdHV1ER4eTuz4anV1NUpKShrVD7HZf+N7GlIJhUJkZ2dj3759yMrKYi020QkYAwMD1NbWsv4e2FTra6oJjBSys7NjQkNDJa6Fh4cz06dPZxiGYTIyMpjJkyezHldxcTEjFApZv299dnZ2TK9evRhDQ0Nm1KhREv+Q9PnzZ+bkyZPM3LlzmZEjRzI7duwgEoehoSHDMAzz/v17xtrammGYup+bhYUFkXi4oF+/fszFixcbXc/OzmZGjx5N9M9GKBQy9+7dY9LT05nbt28zNTU1xGJJT09nBg4cyOjr64v/6dWrF6Ovr08spqYUFxczDMMwX758YTw9PVm5Z0VFBePp6cn06tWLGTBgAPPixQtm5MiRzIsXL1i5v4iRkRGr9/u3ksoaBy6N/62srMTx48fh6OiIkpISLFq0CGpqati4cSORp6IZM2YQmfb4LS1atMCYMWMgEAhw6NAhHDx4kMhWTvv27VFRUQFNTU28ffsWDMNATU0NHz58YD0WrvD19YWHhwdiY2PFQ79+//13rFmzBoaGhsT6o1RWVuLOnTsoKyuDuro6evXqRXQLLjQ0FPb29rC2tubEmfxvNaRSVFRk7WfHlRMwjPQtwP9XpHKrAuDG+F8A8PLywuPHj5GUlIQ5c+ZAXV0dioqKKC8vR1hYGCsxcN21a9eQmJiI8+fPo2vXrrCxsYGVlRVUVVVZj2X9+vXiTntubm7o168fFBUVkZ6ejvT0dNbj4YrIyEgcPnwYCQkJSExMRHh4OFxcXLBixQoihaxRUVHYu3evRPfB1q1bw9PTk1iPEiMjI9y8eZMTSQMATJ8+HTo6OlBVVZVoSDV37lzW+0qMHDlSfAJG1Or+y5cvGDlypHheDhvev3//1RoHqg43/gYT0KZNG/z444+NrrP9YXTjxg2cOHECHz58wO3bt3HhwgWoqqpi+PDhrMYhwpU59Dk5OTh58iSSkpIgEAhgZWWF+Ph49OrVi7UYmuLl5YUdO3agpqYG3t7eWLFiBSoqKqS+34SLiwsKCgpgZWUFBQUFhIWFwczMjEgsx48fR3h4OLy9vWFubi7uRHj+/Hns2rUL7dq1IzI4qU+fPnj+/DmxrrANcakhFVdOwNCk4ftIZeLAlfG/QN1yqqqqKs6cOQMdHR1oamqiurqa2HHDwYMHS3xdfw49myZMmIC2bdti8uTJMDc3h5ycHD5+/CjRK4DE9NAXL16IG4epqamJVxnYnqrKRevXr0dJSQkKCgpYPylQX1xcHIKCgjBmzBjxNU1NTdjZ2UFFRQVHjhwhkjgYGxvD0dER48ePR7t27SReI9GThEsNqX744Qds3LgRGzZsEL/37d69W6qnqnKZVG5VcGn875w5czB06FBcunQJhoaGWLZsGXbv3o0XL14gJiaG1Via8/DhQwQHB+PQoUOs3fNbT2WkegM0VXVdUVGBESNGiE/kSJv6yVx1dTV8fHxgZGQkcdKCzSTva1sC1dXVMDc3x7Vr11iLR+RrfS5IDOaaN28exo8fDzs7O4wdOxZ79uyBgoIC7O3tWR+rzcUTMFTzpDJx4Mr4XwB4/vw5/P39oaioiN27d+PRo0cICAhASEgIunbtSjo8Mbbn0HPJ69evMWnSJNTW1or7NjRkbGyMo0ePEoiOPK4led86UkeP3NW5ffs2XF1dcfz4cWRmZiIwMFDckIrEoCuGYfDXX38hLy8PHTp0QP/+/Yn3k6GaJpWJg7W1NUJCQoiP/+Uirsyh55rHjx/j48ePcHFxwf79+yVeU1RUhJ6eHlq2bEkoOqo+LicO9+/fx6tXrxptkZJoGwxwoyEV0PgEzIABA9CqVSvW4/Dz84Ofn1+jqbz1SXs9EyClNQ5cGP8bGRkJFxeXr85kILHvyZU59FwjGsCTmppKE06O+1bb4NraWhaj+Y+dO3di//790NDQaDQHhkTiUFZWJlEM3r9/f1RXVyMgIAA+Pj6sxcGlEzBS+Bz9X5HKFYdRo0Y1eZ3NdqILFy7E/v37Obfv2bAwitQceq4qLS3FkSNHGp19z87ORnJyMuHoKKD53+/6SMwAMDc3h7+/P7HTJiKPHz/GsmXL8O7dO/Tv3x+RkZFQUVHB06dP4enpiYKCgmYHlv1vO378OLZu3Yq1a9c2eQImICCASCEr9XVSmThwSVpaGkaPHs2JeoucnBw8e/YMhoaGjVZiqDqLFy9GTk4O1NTUUFlZCS0tLVy5cgX29vZfXd6kKFNTU9y4cYPogDagriBbSUkJtra2OHLkCPT09GBmZoYlS5agV69e2LZtGzp16sRKLNbW1liyZInECRiR9PR0xMXFITY2lpVY6hMKhThz5gzevHmDmpoaidfoVF4p3aoAgJKSEiQnJ+Pdu3dwc3PDzZs3YWFhwXoc/v7+GDt2LOv3bejy5ctYsmQJBAIB2rRpg/DwcCKjkLnu5s2bSE9PB5/PR2RkJPbu3YukpCSprv+gvo+5uTlSUlKa7B/DpsePH+PcuXNQU1ODvr4+5syZg8TERMyZMwfu7u6szoHJyclp9n139OjRxLZIfX19kZqail69ekmstpJO+rhCKhOHhw8fwsnJCd26dcPTp0/h4OCAFStWwNfXF9OmTWM1ln79+iE9PR1Tpkxh9b4N7dy5E+7u7rCzs0NERAR+/vlnIoOJuE5OTg6amppo2bIlnj59CgCYNGkSgoODCUdGcV1VVRW8vLwQHh7eqI8Dm9uSQqEQampqAIAOHTogPz8fnp6ecHZ2Zi0GER6P12wnTQUFBYm6BzadPn0av/76K7p3707k/lwnlYlDUFAQvLy8YGNjA1NTU+jo6GDfvn0ICgpiPXEoKyvD2rVr4ePjg3bt2klktGyOb339+jWcnZ3B4/GwcOFCTqyCcJG2tjYePHiAvn37orKyEiUlJZCTkyP2Bkf9e+jp6UFPT490GI2emuXl5ZuttZJWSkpKnDoOzzVSmThkZ2eLn/BFv0QjRoyAu7s767HMmTOH9Xs2hcfjif8s2rRp02hfj6oze/ZsODg4IC0tDVZWVpg3bx7k5OSIdLGk/l24ujcuLy9PrPiZqydgrKysEB0djQULFhC5P9dJZeKgpqaGly9fomfPnuJrL1++bLR8yAZra2vW79kUWiP7faZPnw49PT20a9cOq1evRkxMDCorKzF//nzSoVH/AseOHcORI0dQUFCAkydPYsuWLQgKCkLr1q1Zi6Hhh7VAIGj04c3W8dB27dohJCSk2dfZGjYoIjqOXlNTAz6fj4iICCgrK0t8D5srwVwllYnD7NmzsWjRIixevBg1NTVIT09HWFgY6/MYAIDP5yMsLAw5OTni430iJI5jUl/34sUL9O/fX/y1i4sLBAIB9u7dCw8PD4KRUVx38OBB/PLLL5g/fz6Cg4PRunVr8Pl8BAUFsVoE2PDDum3bthJfs9lXgsSx2K9Zvnw56RD+FaT2OObRo0cRFxeHvLw8aGpqwtbWFo6OjqxWFAOAs7MzioqKYGFh0Wi5kM2lTX19/UaNnxruhZKYDcE1ZmZmiIuLg7a2NoC6CYOrV69GaWkpMjIyCEdHcdm4cePw888/o3v37uLR0QUFBbC2tsbVq1dJh0c1cPXqVfTu3Rtt27ZFRkYG5OXlMXToUNJhcYJUrjgAgL29PetdyZry119/4ezZs+IqZ1Lo6sb3mTFjBhwdHREbG4vk5GSEhoZi4sSJ8Pb2Jh0axXGlpaXigjvR85q6ujqtJ+Kgo0ePYteuXYiLixM3pdq6dSvWrVtHrD04l0hV4vC19s4ibBcwKSkpsT5zvil0fO33WbZsGWprazF27FioqqoiJCQE5ubmpMOi/gX09fWRkJAAOzs78Wpeenq6RK0VxQ0xMTE4dOiQ+BSMjY0N9PT0sHLlSpo4QMoSh6ysrK++TqK5x5IlS7Bu3TosXLiwUXFmx44dWY+Halr94V8zZsxAXl4enj9/jm7duolfoz8v6mvWrl0LR0dHJCUl4dOnT1i4cCHu3r2LqKgo0qFRDRQXF4vn04j07t0bxcXFhCLiFqmtceCK+iOJRYmLqL6A1hRwR1M1IEDdz4z+vKjvxefzxR1rO3TogMmTJ9OEk4NmzJiB2bNnS5x6S0pKwtGjR3Hs2DGCkXGDVCUOXzsvLML2MlTDoVL1iQrwKPK+9nMSoT8vivq/4erVq3B1dUWfPn3QsWNHvH//Ho8ePUJkZCTd1oWUJQ7fmprH5nRMiqKky/Pnz7Flyxbk5uY2Koik7zvc8+rVK6SlpaGwsBBaWlqYNGkSdHR0SIfFCVKVOHBRwyXw+kgsfYsaoDQkLy8PNTU1WFhYYP78+awfWyXtaz8nEbpVQX3NjBkz0LZtW4wePbrR0WuuNIKj/kMoFOLBgwd4+/Yt2rdvD2NjY6l732uOVBVH1pebmws+ny/eqxYIBMjOzoajoyOrcTQ8BllSUoIjR44QG3o1c+ZMHDt2DAsWLICOjg7y8vIQHR2NoUOHolu3boiLi8OXL1+krlEKPa5K/f96/vw5srKyOHGKivq6wsJCLF68GE+fPoWKigpKS0uhq6uL6OhodOjQgXR4xEnlikNERAR27drVqBjRwMAAJ06cIBxd3V9aR0dHpKWlsX5va2trBAcHN2rHvWrVKpw4cQJv376Fg4MDLly4wHpsXEGfRKj/xtSpUxEdHU28Zwv1batWrQLDMNi4cSNat26N8vJy+Pn5oaamBnv27CEdHnFSueIQFxeHkJAQKCgo4Pz58/D09ERAQAC0tLRIhwYAUFZWBp/PJ3Lv169fQ1dXV+Kajo4OXr16BQDo1KkTPn78SCAybhA9iTx58gSqqqr0SYT6pps3bwKo6zq6bNkyODs7Q0VFReJ76JA0brl+/TrOnDkjniGipKQEPz8/WFpaEo6MG6Qycfj48SPGjh2L/Px8hISEQFVVFd7e3pg+fTpWrVrFaiwNT3oIBAL88ccfjc4Qs0VfXx8RERESjbCio6PRo0cPAMClS5ek+vTA1q1boauri8OHD0s8iQQFBdEnEapJDUdW3759W+JrepSXe4RCYaOaJh6PR2yKKNdI5VbFuHHjkJiYiNatW2Pw4MHIysoCj8eDiYkJbt26xWosDU96yMrKonv37li1apX4w5pNjx49wsKFCyEnJwctLS28f/8eQqEQYWFhqK6uxrx587Bnz55vnlD5v2r48OE4c+YM2rRpI75WXl4OS0tL3Lhxg2BkFEX9b/Hw8ICcnBz8/f3RqlUrVFZWwtfXF7W1tdi1axfp8IiTyhUHU1NTuLm5Yffu3ejduzd27twJRUVFaGpqsh4L16bD9e7dG2fPnsX58+eRn58PbW1tjBo1Ci1btkRZWRkuXrzI+qhbLqFPItR/g2EY5ObmonPnzuJr6enpGDduHGRlZQlGRjVl9erVcHJywqBBg6CqqoqysjL06NEDERERpEPjBKlccaioqMCOHTuwfPlyFBUVwd3dHeXl5QgKCsLw4cNZi0MoFOLDhw9o27YtgLp9tcePH8Pc3Fw8DIfiFvokQv1dnz59grOzM9q1ayeel1NcXAwLCwv07dsXUVFRaNWqFeEoqYZqamrw559/ori4GNra2ujXrx9kZGSIjCbgGqlMHLiAz+fD2dkZ/fv3R1BQEFJSUrBmzRoYGBjgzZs3iImJQb9+/ViPKysrC/7+/sjJyUHDvxp0H7ZuZoWTkxPy8vIaPYmQWLGiuG/Hjh24e/cudu/eLbFaV1xcDFdXVwwZMgQeHh4EI6RE4uPjMWvWrCZf+/jxI9zd3REdHc1yVNwjlYmDUCjEmTNn8ObNm0Yd3Niajunl5YXq6mp4e3tDXV0dY8eOxYQJE+Dh4YHk5GSkpqYiMjKSlVjqs7a2hr6+PiZPngw5OcmdLNpqtQ59EqH+jrFjx2L//v3o0qVLo9ceP34Md3d3nD17lkBkVEP9+/dHaGgozMzMJK4/e/YMS5YsQW1tLee2l0mQyhoHX19fpKamolevXhJ702y+8V+9ehVJSUlQU1PDu3fv8ObNG/z4448AAEtLSwQGBrIWS305OTmIj4+HoqIikftzVf0nETk5Ofzwww/i1+iTCPU1xcXFTSYNAGBgYIDCwkKWI6Ka4+vrCw8PD8TGxqJ3794AgN9//x1r1qyBoaEhduzYQThCbpDKxOH06dP49ddf0b17d2IxVFRUiBvB3Lt3D8rKyuJ4FBUVIRAIiMSlq6uLgoIC2pO9gc2bN0NLS+urTyIU1ZQ2bdqgtLRUXMtUX1lZGVq2bEkgKqop06ZNQ3FxMVxcXJCQkIDExESEh4fDxcUFK1asoKuK/0MqEwclJSXixYcqKiooKSmBmpoabty4AWNjY/FrL1++bPJNhg0TJkzAggULMH36dGhoaEi8xvbkUC6hTyLUf2vIkCE4evRok9ugcXFxMDQ0JBAV1RwXFxd2IYHpAAAMQUlEQVQUFBTAysoKCgoKCAsLa/TAIO2kMnGwsrJCdHQ0FixYQCwGCwsLBAQEYMyYMUhJSYGvry+AumXvPXv2YMSIEUTiio+PBwD88ssvEtd5PJ5UJw70SYT6by1atAg2NjYoLS3FxIkToaGhgYKCApw+fRqJiYmIjY0lHSLVwPr161FSUoKCggIMGzaMdDicI1XFkaLJjzU1NeDz+VBSUoKysrLE97A13la0L3779m1MmjQJmzZtAgAYGRlBQ0MDcXFxaNeuHSuxUN8vMDAQiYmJUFBQQHBwMH0Sob7L7du34evri2fPnoHH44FhGOjp6cHHx4e2m+YQUXtwAKiuroaPjw+MjIwkTlrQn5eUJQ4nT5785veQHm975coVmJqasl6ceOvWLZiYmEj84tTH4/EwcOBAVmPiKk9PTxQUFODgwYONTp5Q1Nfk5uaipKQEGhoa6NixI+lwqAb09fW/+jptD15HqhKH5lRVVUn9KQJjY2Pcvn272V8caf+FoU8iFEVRdaQucfjll1/w+vVreHl5Aag73WBpaQk3NzfY29sTjo7iKvokQlEUVUeq1lnPnj2LHTt2wMfHR3xNQUEBS5cuxfbt26GpqYnRo0cTjJAbHjx4gL59+6K8vBzh4eFQU1PDvHnzpHpZ/smTJ6RDoCiK4gSpWnGYNWsWFixY0GRykJSUhPj4+EanCaRNWFgYoqKicOvWLaxZswYPHjyAjIwMhgwZAm9vb9LhURRFUYTJkA6ATa9evWp2HPSECRPw4sULliPintTUVBw9ehTV1dU4e/Ysdu7ciUOHDiE9PZ10aBRFURQHSN3as1AohIxM43yJjratU1BQAH19fWRmZkJJSUm8t//582fCkVEURVFcIFUrDnp6esjMzGzytWvXrqFTp04sR8Q9mpqauHnzJk6dOoUhQ4YAqFuFoC2oKYqiKEDKEodZs2Zhw4YN+OuvvySuP3jwAL6+vpg+fTqhyLhj+fLlWLBgAS5evAhXV1dkZmZi3bp1dOwvRVEUBUDKiiOBus5/sbGx6Ny5M9q1a4fCwkK8ffsWM2fOhL+/P+nwOKGqqgpA3bCtiooKfPr0Ce3btyccFUVRFMUFUpc4AMD9+/dx4cIFcQc3CwsL9OnTh3RYRH2rcyRAGxxRFEVRUpo4UI3RzpEURVHU96CJA0VRFEVR302qiiOpbysrK2t0rbq6GgEBAQSioSiKoriGJg4UAODx48ewtLTEkCFDYGtriw8fPgAAnj59CmtrayQnJxOOkKIoiuICmjhQAIBNmzZBT08PYWFhaNOmDcLDw3H9+nXY2dlBWVn5u0aSUxRFUf/3SVWNg4ODA3g83le/5/DhwyxFwy0mJiY4d+4c1NTUkJ+fjzlz5uDjx4+YNWsW3N3dm+y2SVEURUkfqWo5PXjwYNIhcJZQKISamhoAoEOHDsjPz4enpyecnZ0JR0ZRFEVxiVQlDsuWLSMdAmc1XImRl5eHg4MDoWgoiqIorpKqxEGktLQUR44cAZ/Ph1AoBAAIBAJkZ2fTIsD/IS8vD3l5edJhUBRFURwjlYnDunXrkJOTAzU1NVRUVKBjx464cuUK7O3tSYdGTE1NDU6dOiX+WiAQSHwNAFOnTmU7LIqiKIpjpKo4UsTExATp6eng8/mIjIzE3r17kZSUhNTUVOzfv590eESMGjXqq6/zeDz88ccfLEVDURRFcZVUrjjIyclBU1MTLVu2xNOnTwEAkyZNQnBwMOHIyDl//jzpECiKoqh/Aak8Y6etrY0HDx5AWVkZlZWVKCkpwadPn/DlyxfSoVEURVEUp0nlisPs2bPh4OCAtLQ0WFlZYd68eZCTk6PTHymKoijqG6SyxgGoG62tr68PHo+HmJgYVFZWwtnZGSoqKqRDoyiKoijOksrEITQ0FDY2NtDW1iYdCkVRFEX9q0hljcODBw8wfvx4zJs3D8nJyaiqqiIdEkVRFEX9K0jligMAFBcXIzk5GadOnUJeXh4mTpyI6dOno3///qRDoyiKoijOktrEob67d+9i48aNePz4Mbp164bZs2fD1tYWcnJSWTtKURRFUc2S2sRBIBDgwoULSEpKwqVLl9CjRw9x3UNYWBg0NTWxd+9e0mFSFEVRFKdI5SP1hg0bcPbsWQDA5MmTcezYMRgYGIhf19LSgp2dHanwKIqiKIqzpDJxePfuHfz8/GBpaQkFBYVGr2tpadHVBoqiKIpqgtRuVQiFQjx48ABv375F+/btYWxsDBkZqTxkQlEURVHfTSpXHIqKirBo0SI8efIEqqqqKC0tha6uLqKjo9GhQwfS4VEURVEUZ0nlI/aWLVugq6uLGzdu4OrVq8jKyoKBgQGCgoJIh0ZRFEVRnCaVWxXDhw/HmTNn0KZNG/G18vJyWFpa4saNGwQjoyiKoihuk8oVB6FQCB6PJ3GNx+NBXl6eUEQURVEU9e8glYnD4MGD4efnh0+fPgEAKisr4efnh0GDBhGOjKIoiqK4TSq3Kt69ewcnJyfk5eVBVVUVZWVl6NGjByIiIqCpqUk6PIqiKIriLKlMHACgpqYGN2/eRElJCbS1tdGvXz/IysqSDouiKIqiOE0qE4eysjKoqqpKXKuursbWrVvh4+NDKCqKoiiK4j6pqnF4/PgxLC0tMWTIENja2uLDhw8AgKdPn8La2hrJycmEI6QoiqIobpOqxGHTpk3Q09NDWFgY2rRpg/DwcFy/fh12dnZQVlbGyZMnSYdIURRFUZwmVVsVJiYmOHfuHNTU1JCfn485c+bg48ePmDVrFtzd3WnLaYqiKIr6BqlqOS0UCqGmpgYA6NChA/Lz8+Hp6QlnZ2fCkVEURVHUv4NUPWI3bPokLy8PBwcHQtFQFEVR1L+PVCUODcnLy9NukRRFURT1N0jVVkVNTQ1OnTol/logEEh8DQBTp05lOyyKoiiK+teQquLIUaNGffV1Ho+HP/74g6VoKIqiKOrfR6oSB4qiKIqi/v9IdY0DRVEURVF/D00cKIqiKIr6bjRxoCiKoijqu9HEgaIoiqKo70YTB4qiKIqivptU9XGgKOrbvLy8vjnw7enTpyxFQ1EU19DjmBRFSSgvL8eXL1/EXw8fPhw//fQTJk6cKL6moaFBIjSKojiArjhQFCVBSUkJSkpKja7RZIGiKIDWOFAU9V8QCoWIiIjAqFGjMGDAAEyZMgVpaWkS3/P7779j1qxZMDQ0RP/+/TFjxgxkZmaKX7ezs0NoaCi8vb1hZGSEIUOGICIiAs+fP4ednR369++PqVOn4uHDh2z/71EU9RU0caAo6m/bvn07EhISsGHDBqSkpGDOnDlYv349EhISAAD379/H8uXLMX78eKSkpCAhIQEqKipYvXo1ampqxP+dyMhIdOnSBcnJyZg9ezZ27tyJpUuXwsXFBceOHYOMjAz8/f1J/W9SFNUEmjhQFPW3VFRU4PDhw/jpp59gbm6Ozp07Y8aMGZg7dy6ioqIAALKysvDx8YGjoyN0dHRgYGAABwcHFBYWoqSkRPzfMjAwgIuLC3R0dODk5AQAsLKygoWFBfT19WFjY4Nnz54R+f+kKKpptMaBoqi/5dmzZxAIBFi5ciVkZP7z7FFTU4Pq6moIBAL06dMHqqqq2L9/P169eoWcnBw8evQIQN02h0jXrl3F/96iRQsAgI6OjviaoqIiqqqq/un/JYqi/gaaOFAU9beIPvhDQkKgq6vb6HU5OTlcv34dCxcuhIWFBYyNjWFlZYXy8nK4ubk1+t6GeDzePxI3RVH/O2jiQFHU39K9e3fIysri/fv3MDMzE18/ePAgcnJy4OfnhwMHDmDYsGEICQmReB0A6Alwivp3o4kDRVF/i6qqKmbMmIGdO3eiVatWMDIywo0bN7B9+3a4uroCALS0tJCRkYHbt2+jffv2yMzMRGhoKACgurqaZPgURf1/ookDRVF/m4+PD9q1a4fdu3ejoKAAWlpaWLFiBRYsWAAAcHd3R3FxMRYuXAgej4cePXogKCgIK1euxL1799ClSxfC/wcURf23aOdIiqIoiqK+Gz2OSVEURVHUd6OJA0VRFEVR340mDhRFURRFfTeaOFAURVEU9d1o4kBRFEVR1HejiQNFURRFUd+NJg4URVEURX03mjhQFEVRFPXdaOJAURRFUdR3o4kDRVEURVHfjSYOFEVRFEV9N5o4UBRFURT13f4f6Um8EQ1APx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C:\Users\Sujeet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564" y="1279525"/>
            <a:ext cx="6788727" cy="4297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Who </a:t>
            </a:r>
            <a:r>
              <a:rPr lang="en-US" sz="3200" b="1" dirty="0" smtClean="0"/>
              <a:t>are the Top 5 batsman in IPL based on teams</a:t>
            </a:r>
            <a:r>
              <a:rPr lang="en-US" sz="3200" b="1" dirty="0" smtClean="0"/>
              <a:t>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sz="2880" b="1" dirty="0"/>
          </a:p>
        </p:txBody>
      </p:sp>
      <p:sp>
        <p:nvSpPr>
          <p:cNvPr id="105" name="Google Shape;105;p15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 smtClean="0">
                <a:latin typeface="+mn-lt"/>
              </a:rPr>
              <a:t>1. </a:t>
            </a:r>
            <a:r>
              <a:rPr lang="en-US" sz="1800" b="1" dirty="0" err="1" smtClean="0">
                <a:latin typeface="+mn-lt"/>
              </a:rPr>
              <a:t>Virat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 err="1" smtClean="0">
                <a:latin typeface="+mn-lt"/>
              </a:rPr>
              <a:t>Kohli</a:t>
            </a:r>
            <a:r>
              <a:rPr lang="en-US" sz="1800" dirty="0" smtClean="0">
                <a:latin typeface="+mn-lt"/>
              </a:rPr>
              <a:t> has scored most runs among all </a:t>
            </a:r>
            <a:r>
              <a:rPr lang="en-US" sz="1800" dirty="0" err="1" smtClean="0">
                <a:latin typeface="+mn-lt"/>
              </a:rPr>
              <a:t>batsmans</a:t>
            </a:r>
            <a:r>
              <a:rPr lang="en-US" sz="1800" dirty="0" smtClean="0">
                <a:latin typeface="+mn-lt"/>
              </a:rPr>
              <a:t>.</a:t>
            </a:r>
          </a:p>
          <a:p>
            <a:r>
              <a:rPr lang="en-US" sz="1800" dirty="0" smtClean="0">
                <a:latin typeface="+mn-lt"/>
              </a:rPr>
              <a:t>2. There </a:t>
            </a:r>
            <a:r>
              <a:rPr lang="en-US" sz="1800" dirty="0" smtClean="0">
                <a:latin typeface="+mn-lt"/>
              </a:rPr>
              <a:t>are 2 players each from </a:t>
            </a:r>
            <a:r>
              <a:rPr lang="en-US" sz="1800" b="1" dirty="0" smtClean="0">
                <a:latin typeface="+mn-lt"/>
              </a:rPr>
              <a:t>RCB</a:t>
            </a:r>
            <a:r>
              <a:rPr lang="en-US" sz="1800" dirty="0" smtClean="0">
                <a:latin typeface="+mn-lt"/>
              </a:rPr>
              <a:t> and </a:t>
            </a:r>
            <a:r>
              <a:rPr lang="en-US" sz="1800" b="1" dirty="0" smtClean="0">
                <a:latin typeface="+mn-lt"/>
              </a:rPr>
              <a:t>CSK</a:t>
            </a:r>
            <a:r>
              <a:rPr lang="en-US" sz="1800" dirty="0" smtClean="0">
                <a:latin typeface="+mn-lt"/>
              </a:rPr>
              <a:t> in top 5 batsman.</a:t>
            </a:r>
            <a:endParaRPr lang="en-US" sz="1800" dirty="0">
              <a:latin typeface="+mn-lt"/>
            </a:endParaRPr>
          </a:p>
        </p:txBody>
      </p:sp>
      <p:pic>
        <p:nvPicPr>
          <p:cNvPr id="10241" name="Picture 1" descr="C:\Users\Sujeet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671" y="1731963"/>
            <a:ext cx="7495309" cy="3740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 smtClean="0"/>
              <a:t>Most successful team in IPL?</a:t>
            </a:r>
            <a:endParaRPr lang="en-US" sz="32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324717" y="5863504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We can see </a:t>
            </a:r>
            <a:r>
              <a:rPr lang="en-US" sz="1800" b="1" dirty="0" smtClean="0">
                <a:latin typeface="Calibri" pitchFamily="34" charset="0"/>
              </a:rPr>
              <a:t>Mumbai Indians</a:t>
            </a:r>
            <a:r>
              <a:rPr lang="en-US" sz="1800" dirty="0" smtClean="0">
                <a:latin typeface="Calibri" pitchFamily="34" charset="0"/>
              </a:rPr>
              <a:t> is the most </a:t>
            </a:r>
            <a:r>
              <a:rPr lang="en-US" sz="1800" dirty="0" err="1" smtClean="0">
                <a:latin typeface="Calibri" pitchFamily="34" charset="0"/>
              </a:rPr>
              <a:t>sucessful</a:t>
            </a:r>
            <a:r>
              <a:rPr lang="en-US" sz="1800" dirty="0" smtClean="0">
                <a:latin typeface="Calibri" pitchFamily="34" charset="0"/>
              </a:rPr>
              <a:t> team in IPL.</a:t>
            </a:r>
            <a:endParaRPr sz="1800" b="1" i="1" dirty="0">
              <a:solidFill>
                <a:schemeClr val="dk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1016000" y="1389351"/>
            <a:ext cx="6784975" cy="391131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8193" name="Picture 1" descr="C:\Users\Sujeet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383" y="1318490"/>
            <a:ext cx="7301345" cy="4297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249382" y="180109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 smtClean="0"/>
              <a:t>What is the win % of all the teams?</a:t>
            </a:r>
            <a:endParaRPr lang="en-US" sz="3200" b="1" dirty="0"/>
          </a:p>
        </p:txBody>
      </p:sp>
      <p:sp>
        <p:nvSpPr>
          <p:cNvPr id="122" name="Google Shape;122;p17"/>
          <p:cNvSpPr/>
          <p:nvPr/>
        </p:nvSpPr>
        <p:spPr>
          <a:xfrm>
            <a:off x="457200" y="57912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 smtClean="0"/>
              <a:t>We can see </a:t>
            </a:r>
            <a:r>
              <a:rPr lang="en-US" sz="1800" b="1" dirty="0" smtClean="0"/>
              <a:t>Chennai Super Kings</a:t>
            </a:r>
            <a:r>
              <a:rPr lang="en-US" sz="1800" dirty="0" smtClean="0"/>
              <a:t> and </a:t>
            </a:r>
            <a:r>
              <a:rPr lang="en-US" sz="1800" b="1" dirty="0" err="1" smtClean="0"/>
              <a:t>Sunrisers</a:t>
            </a:r>
            <a:r>
              <a:rPr lang="en-US" sz="1800" b="1" dirty="0" smtClean="0"/>
              <a:t> Hyderabad</a:t>
            </a:r>
            <a:r>
              <a:rPr lang="en-US" sz="1800" dirty="0" smtClean="0"/>
              <a:t> have almost same win % but </a:t>
            </a:r>
            <a:r>
              <a:rPr lang="en-US" sz="1800" b="1" dirty="0" smtClean="0">
                <a:latin typeface="Calibri" pitchFamily="34" charset="0"/>
              </a:rPr>
              <a:t>Chennai</a:t>
            </a:r>
            <a:r>
              <a:rPr lang="en-US" sz="1800" b="1" dirty="0" smtClean="0"/>
              <a:t> Super Kings</a:t>
            </a:r>
            <a:r>
              <a:rPr lang="en-US" sz="1800" dirty="0" smtClean="0"/>
              <a:t> have played more matches than </a:t>
            </a:r>
            <a:r>
              <a:rPr lang="en-US" sz="1800" b="1" dirty="0" err="1" smtClean="0"/>
              <a:t>Sunrisers</a:t>
            </a:r>
            <a:r>
              <a:rPr lang="en-US" sz="1800" b="1" dirty="0" smtClean="0"/>
              <a:t> Hyderabad</a:t>
            </a:r>
            <a:r>
              <a:rPr lang="en-US" sz="1800" dirty="0" smtClean="0"/>
              <a:t>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5" name="Picture 1" descr="C:\Users\Sujeet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235" y="1184275"/>
            <a:ext cx="6830291" cy="448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 smtClean="0"/>
              <a:t>Who has maximum average last 5 over score?</a:t>
            </a:r>
            <a:endParaRPr lang="en-US" sz="3200" b="1" dirty="0"/>
          </a:p>
        </p:txBody>
      </p:sp>
      <p:sp>
        <p:nvSpPr>
          <p:cNvPr id="130" name="Google Shape;130;p18"/>
          <p:cNvSpPr/>
          <p:nvPr/>
        </p:nvSpPr>
        <p:spPr>
          <a:xfrm>
            <a:off x="457200" y="57912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 smtClean="0"/>
              <a:t>We can see </a:t>
            </a:r>
            <a:r>
              <a:rPr lang="en-US" sz="1800" b="1" dirty="0" smtClean="0"/>
              <a:t>Mumbai Indians and Chennai Super Kings</a:t>
            </a:r>
            <a:r>
              <a:rPr lang="en-US" sz="1800" dirty="0" smtClean="0"/>
              <a:t> </a:t>
            </a:r>
            <a:r>
              <a:rPr lang="en-US" sz="1800" dirty="0" smtClean="0"/>
              <a:t>are on top having </a:t>
            </a:r>
            <a:r>
              <a:rPr lang="en-US" sz="1800" dirty="0" smtClean="0"/>
              <a:t>average of 54 and 55.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7" name="Picture 1" descr="C:\Users\Sujeet\Desktop\download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636" y="1279525"/>
            <a:ext cx="6096000" cy="4297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94</Words>
  <Application>Microsoft Office PowerPoint</Application>
  <PresentationFormat>On-screen Show (4:3)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 Which team has played how many matches ?</vt:lpstr>
      <vt:lpstr>  Who are the Top 5 batsman in IPL based on teams?  </vt:lpstr>
      <vt:lpstr>Most successful team in IPL?</vt:lpstr>
      <vt:lpstr>What is the win % of all the teams?</vt:lpstr>
      <vt:lpstr>Who has maximum average last 5 over score?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Sujeet</cp:lastModifiedBy>
  <cp:revision>6</cp:revision>
  <dcterms:modified xsi:type="dcterms:W3CDTF">2019-03-10T13:01:16Z</dcterms:modified>
</cp:coreProperties>
</file>