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709.01507.pdf" TargetMode="External"/><Relationship Id="rId3" Type="http://schemas.openxmlformats.org/officeDocument/2006/relationships/hyperlink" Target="https://arxiv.org/pdf/1512.03385v1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figure/Original-ResNet-18-Architecture_fig1_336642248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e7e33530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e7e33530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e7e335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e7e335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e7e3353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e7e3353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e7e3353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e7e3353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e7e3353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e7e3353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https://arxiv.org/pdf/1709.01507.pdf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https://arxiv.org/pdf/1512.03385v1.pdf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f9f0e8a63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f9f0e8a63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https://www.researchgate.net/figure/Original-ResNet-18-Architecture_fig1_336642248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e7e3353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e7e3353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f9f0e8a6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f9f0e8a6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e7e3353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e7e3353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Pneumonia Detection with SEResNets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Sumegha Singhania, Nicholas Wen, Erica Shepherd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Rajpurkar, Pranav, et al. "Chexnet: Radiologist-level pneumonia detection on chest x-rays with deep learning." arXiv preprint arXiv:1711.05225 (2017).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Sedai, Suman et al. “Deep multiscale convolutional feature learning for weakly supervised localization of chest pathologies in X-ray images.” MLMI@MICCAI (2018).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Hu, Jie, Li Shen, and Gang Sun. "Squeeze-and-excitation networks." Proceedings of the IEEE Conference on Computer Vision and Pattern Recognition. 2018.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B. Li, G. Kang, K. Cheng and N. Zhang, "Attention-Guided Convolutional Neural Network for Detecting Pneumonia on Chest X-Rays," 2019 41st Annual International Conference of the IEEE Engineering in Medicine and Biology Society (EMBC), 2019, pp. 4851-4854, doi: 10.1109/EMBC.2019.8857277.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Statement- Pneumonia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6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Infection of the lungs that cause air sacs to fill with liquid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 1 Million affected worldwide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Identification requires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Chest X-ray (CXR)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trained expert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 of experts creates a bottleneck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 Statement: Design a neural network that can identify potential pneumonia cases to reduce the load of trained experts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825" y="608238"/>
            <a:ext cx="3709524" cy="37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03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CheXnet- one of the first examples of using Neural Networks in medical imaging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121 layer dense network that gave probability of various illnesses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Dense networks allows each layer to connect to any previous layer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Sedai et al- Utilizes A-CNN(Attention-CNN) and C-CNN(Classification-CNN) applied to pathology detection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images have a pathology, but network needs to identify affected area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Affected areas can be subtle or small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A-CNN is used to generate attention map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Squeeze and Excitation (SEBlocks)- Groundbreaking method for attention gaiting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channel is reduced to 1 value (squeeze) and and fed through some layers to do attention gaiting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additional overhead for network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SENet - Utilizes SEBlocks for pneumonia detection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(Main Focus)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contains both positive and negative examples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pneumonia identification is trained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022900" y="133850"/>
            <a:ext cx="588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Honorable Mention: RSNA Pneumonia Detection Challenge- gave the first public dataset of pneumonia images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RSNA detection challenge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Training images: 26684 </a:t>
            </a:r>
            <a:r>
              <a:rPr lang="en" sz="1100">
                <a:solidFill>
                  <a:schemeClr val="dk1"/>
                </a:solidFill>
              </a:rPr>
              <a:t>(1024x1024)</a:t>
            </a:r>
            <a:endParaRPr sz="11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Testing images: 3000 </a:t>
            </a:r>
            <a:r>
              <a:rPr lang="en" sz="1100">
                <a:solidFill>
                  <a:schemeClr val="dk1"/>
                </a:solidFill>
              </a:rPr>
              <a:t>(1024x1024)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ata Pre-processing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Erasing pneumonia pixels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Scaling down </a:t>
            </a:r>
            <a:r>
              <a:rPr lang="en" sz="1100">
                <a:solidFill>
                  <a:schemeClr val="dk1"/>
                </a:solidFill>
              </a:rPr>
              <a:t>(128x128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Data augmentation: scaling, rotation, translation, flipping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Our Datasets: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Smaller dataset</a:t>
            </a:r>
            <a:r>
              <a:rPr lang="en">
                <a:solidFill>
                  <a:schemeClr val="dk1"/>
                </a:solidFill>
              </a:rPr>
              <a:t>: Training images: 3724, Testing images: 300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Larger dataset: </a:t>
            </a:r>
            <a:r>
              <a:rPr lang="en">
                <a:solidFill>
                  <a:schemeClr val="dk1"/>
                </a:solidFill>
              </a:rPr>
              <a:t>Training images: 29469, Testing images: 2631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050" y="729375"/>
            <a:ext cx="2195600" cy="21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17725"/>
            <a:ext cx="5663100" cy="4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3346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476"/>
              <a:t>Inspired by Li et al. paper: “Attention-Guided Convolutional Neural Network for Detecting Pneumonia on Chest X-Rays”</a:t>
            </a:r>
            <a:endParaRPr sz="3476"/>
          </a:p>
          <a:p>
            <a:pPr indent="-33346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476"/>
              <a:t>Models: SEResNet-18, SEResNet-34, SEResNet-50, SEResNet-101</a:t>
            </a:r>
            <a:endParaRPr sz="3476"/>
          </a:p>
          <a:p>
            <a:pPr indent="-32139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076"/>
              <a:t>Basic Block vs Bottleneck</a:t>
            </a:r>
            <a:endParaRPr sz="3076"/>
          </a:p>
          <a:p>
            <a:pPr indent="-33346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476"/>
              <a:t>Loss: cross-entropy</a:t>
            </a:r>
            <a:endParaRPr sz="3476"/>
          </a:p>
          <a:p>
            <a:pPr indent="-33346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476"/>
              <a:t>Optimizer: Stochastic Gradient Descent                        (SGD)</a:t>
            </a:r>
            <a:endParaRPr sz="3476"/>
          </a:p>
          <a:p>
            <a:pPr indent="-32139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076"/>
              <a:t>Learning rates: 0.001, 0.0005, 0.0001</a:t>
            </a:r>
            <a:endParaRPr sz="3076"/>
          </a:p>
          <a:p>
            <a:pPr indent="-32139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076"/>
              <a:t>Weight decay: 0.0001, 0.00001</a:t>
            </a:r>
            <a:endParaRPr sz="3076"/>
          </a:p>
          <a:p>
            <a:pPr indent="-32139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076"/>
              <a:t>Batch sizes: 1, 64</a:t>
            </a:r>
            <a:endParaRPr sz="3076"/>
          </a:p>
          <a:p>
            <a:pPr indent="-321398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076"/>
              <a:t>Momentum: 0.9</a:t>
            </a:r>
            <a:endParaRPr sz="3076"/>
          </a:p>
          <a:p>
            <a:pPr indent="-321398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076"/>
              <a:t>Accelerates SGD</a:t>
            </a:r>
            <a:endParaRPr sz="3076"/>
          </a:p>
          <a:p>
            <a:pPr indent="-33346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476"/>
              <a:t>Predictions: [0, 1]</a:t>
            </a:r>
            <a:endParaRPr sz="3476"/>
          </a:p>
          <a:p>
            <a:pPr indent="-32059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3050"/>
              <a:t>Accuracy = TP + TN / TP + FP + TN + FN</a:t>
            </a:r>
            <a:endParaRPr sz="305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925" y="163875"/>
            <a:ext cx="2780751" cy="24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0" l="0" r="52905" t="0"/>
          <a:stretch/>
        </p:blipFill>
        <p:spPr>
          <a:xfrm>
            <a:off x="4731725" y="3063925"/>
            <a:ext cx="20723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56939" r="0" t="0"/>
          <a:stretch/>
        </p:blipFill>
        <p:spPr>
          <a:xfrm>
            <a:off x="7003750" y="3063925"/>
            <a:ext cx="189492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047200" y="4568875"/>
            <a:ext cx="409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a.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Basic Block		       b. Bottleneck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ResNet-18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00" y="1770050"/>
            <a:ext cx="80962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47726" cy="26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881" y="1170125"/>
            <a:ext cx="4347720" cy="26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0" l="0" r="0" t="19361"/>
          <a:stretch/>
        </p:blipFill>
        <p:spPr>
          <a:xfrm>
            <a:off x="4643875" y="1506525"/>
            <a:ext cx="4347726" cy="22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5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213" y="938700"/>
            <a:ext cx="3245024" cy="19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439" y="924700"/>
            <a:ext cx="3291561" cy="19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196" y="2945025"/>
            <a:ext cx="3245054" cy="19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6450" y="2877100"/>
            <a:ext cx="3291550" cy="19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6450" y="924700"/>
            <a:ext cx="3291550" cy="1980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</a:t>
            </a:r>
            <a:r>
              <a:rPr lang="en"/>
              <a:t> Future Work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60825"/>
            <a:ext cx="85206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Even with SEblocks, networks confirmed traditional neural network wisdom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Lower Learning rate = stable increases, but slower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Higher learning rate = big </a:t>
            </a:r>
            <a:r>
              <a:rPr lang="en"/>
              <a:t>increases, but unstable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Optimal rates seemed to vary between networks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More noise at a lower batch size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Neural network usage is still not stable enough for wide adoption in medical industry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Full scale images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Trained on images that were 128x128 instead of 512x512 or 1024x1024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Expand predictions to include bounding boxes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Train networks for longer to see effect of greater epochs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Fix issues with the erased dataset (missing some pneumonia bounding boxes)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 lung segmentation to pipeline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