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12"/>
  </p:normalViewPr>
  <p:slideViewPr>
    <p:cSldViewPr snapToGrid="0" snapToObjects="1">
      <p:cViewPr varScale="1">
        <p:scale>
          <a:sx n="80" d="100"/>
          <a:sy n="80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93D0-26ED-564B-969E-AED57AB3D87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D58A-F648-9E48-9A79-4AAF46CF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D58A-F648-9E48-9A79-4AAF46CFF9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12B5-20A4-B149-AA6F-8864C84C09FE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20D7-A2A0-EF4D-B047-F8E6A6D7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CS2102 Group 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5046" y="3270171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7682" y="3276599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8140" y="1144835"/>
            <a:ext cx="1689559" cy="678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Ride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576869" y="3136593"/>
            <a:ext cx="2038121" cy="95846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</a:p>
        </p:txBody>
      </p:sp>
      <p:sp>
        <p:nvSpPr>
          <p:cNvPr id="7" name="Diamond 6"/>
          <p:cNvSpPr/>
          <p:nvPr/>
        </p:nvSpPr>
        <p:spPr>
          <a:xfrm>
            <a:off x="2462262" y="989451"/>
            <a:ext cx="2267332" cy="98922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Generate</a:t>
            </a:r>
          </a:p>
        </p:txBody>
      </p:sp>
      <p:sp>
        <p:nvSpPr>
          <p:cNvPr id="8" name="Diamond 7"/>
          <p:cNvSpPr/>
          <p:nvPr/>
        </p:nvSpPr>
        <p:spPr>
          <a:xfrm>
            <a:off x="7983858" y="3130165"/>
            <a:ext cx="2038121" cy="958468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</a:p>
        </p:txBody>
      </p:sp>
      <p:cxnSp>
        <p:nvCxnSpPr>
          <p:cNvPr id="10" name="Straight Connector 9"/>
          <p:cNvCxnSpPr>
            <a:stCxn id="4" idx="3"/>
            <a:endCxn id="6" idx="1"/>
          </p:cNvCxnSpPr>
          <p:nvPr/>
        </p:nvCxnSpPr>
        <p:spPr>
          <a:xfrm>
            <a:off x="2057241" y="3615827"/>
            <a:ext cx="519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" idx="1"/>
          </p:cNvCxnSpPr>
          <p:nvPr/>
        </p:nvCxnSpPr>
        <p:spPr>
          <a:xfrm flipV="1">
            <a:off x="4614990" y="3609399"/>
            <a:ext cx="640056" cy="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flipH="1" flipV="1">
            <a:off x="1212461" y="1484063"/>
            <a:ext cx="1" cy="179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1"/>
          </p:cNvCxnSpPr>
          <p:nvPr/>
        </p:nvCxnSpPr>
        <p:spPr>
          <a:xfrm flipH="1">
            <a:off x="1212461" y="1484063"/>
            <a:ext cx="124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5" idx="1"/>
          </p:cNvCxnSpPr>
          <p:nvPr/>
        </p:nvCxnSpPr>
        <p:spPr>
          <a:xfrm>
            <a:off x="4729594" y="1484063"/>
            <a:ext cx="3428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H="1" flipV="1">
            <a:off x="9002918" y="1823292"/>
            <a:ext cx="1" cy="130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3"/>
            <a:endCxn id="8" idx="1"/>
          </p:cNvCxnSpPr>
          <p:nvPr/>
        </p:nvCxnSpPr>
        <p:spPr>
          <a:xfrm>
            <a:off x="6944605" y="3609399"/>
            <a:ext cx="1039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8428" y="3948627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2304" y="4294765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7710" y="4627083"/>
            <a:ext cx="4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id</a:t>
            </a:r>
            <a:endParaRPr lang="en-US" dirty="0" smtClean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16714" y="3955055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90590" y="4301193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81904" y="4633511"/>
            <a:ext cx="10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phoneNo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6286" y="2860832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 n)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58677" y="3892712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(1, 1)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65988" y="2891427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(0, 1)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33131" y="2867071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dirty="0" smtClean="0"/>
              <a:t>, </a:t>
            </a:r>
            <a:r>
              <a:rPr lang="en-US" altLang="zh-CN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64231" y="1760174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230374" y="1843325"/>
            <a:ext cx="7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1</a:t>
            </a:r>
            <a:r>
              <a:rPr lang="en-US" smtClean="0"/>
              <a:t>, </a:t>
            </a:r>
            <a:r>
              <a:rPr lang="en-US" dirty="0" smtClean="0"/>
              <a:t>n</a:t>
            </a:r>
            <a:r>
              <a:rPr lang="en-US" smtClean="0"/>
              <a:t>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571186" y="3913733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45062" y="4259871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10762" y="3892712"/>
            <a:ext cx="0" cy="34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284638" y="4238850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207457" y="4567867"/>
            <a:ext cx="7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status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100659" y="4567867"/>
            <a:ext cx="7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</a:t>
            </a:r>
            <a:endParaRPr lang="en-US" dirty="0" smtClean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8255836" y="777766"/>
            <a:ext cx="0" cy="36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129712" y="519157"/>
            <a:ext cx="252248" cy="25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071945" y="214276"/>
            <a:ext cx="49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id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744621" y="788487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618497" y="539477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352323" y="84840"/>
            <a:ext cx="103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passenger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9257629" y="788486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131505" y="534288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065774" y="178253"/>
            <a:ext cx="51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9683313" y="773865"/>
            <a:ext cx="0" cy="3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57189" y="514481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491458" y="199568"/>
            <a:ext cx="51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847431" y="1693665"/>
            <a:ext cx="694482" cy="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51966" y="1533806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316381" y="1760174"/>
            <a:ext cx="110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destination</a:t>
            </a:r>
            <a:endParaRPr lang="en-US" sz="14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9844324" y="1214431"/>
            <a:ext cx="694482" cy="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548859" y="1054572"/>
            <a:ext cx="252248" cy="2522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422643" y="711997"/>
            <a:ext cx="615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origin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73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52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DengXian</vt:lpstr>
      <vt:lpstr>Office Theme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Xiang</dc:creator>
  <cp:lastModifiedBy>Microsoft Office User</cp:lastModifiedBy>
  <cp:revision>15</cp:revision>
  <dcterms:created xsi:type="dcterms:W3CDTF">2018-02-25T01:34:58Z</dcterms:created>
  <dcterms:modified xsi:type="dcterms:W3CDTF">2018-03-15T08:50:35Z</dcterms:modified>
</cp:coreProperties>
</file>