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Pooling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CS2102 Group 25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 Xiang, Su Sumei, Wu Hanqing, Chen Ke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425734" y="3648123"/>
            <a:ext cx="1689559" cy="6784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(appu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538370" y="3654551"/>
            <a:ext cx="1689559" cy="6784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 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8328828" y="1522787"/>
            <a:ext cx="1689559" cy="6784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2747557" y="3514545"/>
            <a:ext cx="2038121" cy="958468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</a:t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632950" y="1367403"/>
            <a:ext cx="2267332" cy="989224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</a:t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154546" y="3508117"/>
            <a:ext cx="2038121" cy="958468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</a:t>
            </a:r>
            <a:endParaRPr dirty="0"/>
          </a:p>
        </p:txBody>
      </p:sp>
      <p:cxnSp>
        <p:nvCxnSpPr>
          <p:cNvPr id="107" name="Shape 107"/>
          <p:cNvCxnSpPr>
            <a:stCxn id="102" idx="3"/>
            <a:endCxn id="104" idx="1"/>
          </p:cNvCxnSpPr>
          <p:nvPr/>
        </p:nvCxnSpPr>
        <p:spPr>
          <a:xfrm>
            <a:off x="2227929" y="3993779"/>
            <a:ext cx="51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Shape 108"/>
          <p:cNvCxnSpPr>
            <a:endCxn id="101" idx="1"/>
          </p:cNvCxnSpPr>
          <p:nvPr/>
        </p:nvCxnSpPr>
        <p:spPr>
          <a:xfrm rot="10800000" flipH="1">
            <a:off x="4785534" y="3987351"/>
            <a:ext cx="640200" cy="6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Shape 109"/>
          <p:cNvCxnSpPr>
            <a:stCxn id="102" idx="0"/>
          </p:cNvCxnSpPr>
          <p:nvPr/>
        </p:nvCxnSpPr>
        <p:spPr>
          <a:xfrm rot="10800000">
            <a:off x="1383150" y="1862051"/>
            <a:ext cx="0" cy="179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Shape 110"/>
          <p:cNvCxnSpPr>
            <a:stCxn id="105" idx="1"/>
          </p:cNvCxnSpPr>
          <p:nvPr/>
        </p:nvCxnSpPr>
        <p:spPr>
          <a:xfrm rot="10800000">
            <a:off x="1383150" y="1862015"/>
            <a:ext cx="1249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Shape 111"/>
          <p:cNvCxnSpPr>
            <a:stCxn id="105" idx="3"/>
            <a:endCxn id="103" idx="1"/>
          </p:cNvCxnSpPr>
          <p:nvPr/>
        </p:nvCxnSpPr>
        <p:spPr>
          <a:xfrm>
            <a:off x="4900282" y="1862015"/>
            <a:ext cx="342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Shape 112"/>
          <p:cNvCxnSpPr>
            <a:stCxn id="106" idx="0"/>
          </p:cNvCxnSpPr>
          <p:nvPr/>
        </p:nvCxnSpPr>
        <p:spPr>
          <a:xfrm rot="10800000">
            <a:off x="9173607" y="2201317"/>
            <a:ext cx="0" cy="130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" name="Shape 113"/>
          <p:cNvCxnSpPr>
            <a:stCxn id="101" idx="3"/>
            <a:endCxn id="106" idx="1"/>
          </p:cNvCxnSpPr>
          <p:nvPr/>
        </p:nvCxnSpPr>
        <p:spPr>
          <a:xfrm>
            <a:off x="7115293" y="3987351"/>
            <a:ext cx="1039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Shape 114"/>
          <p:cNvCxnSpPr/>
          <p:nvPr/>
        </p:nvCxnSpPr>
        <p:spPr>
          <a:xfrm>
            <a:off x="571764" y="4333619"/>
            <a:ext cx="0" cy="3461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Shape 115"/>
          <p:cNvSpPr/>
          <p:nvPr/>
        </p:nvSpPr>
        <p:spPr>
          <a:xfrm>
            <a:off x="445640" y="4679757"/>
            <a:ext cx="252248" cy="25224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170688" y="4983117"/>
            <a:ext cx="86857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car_id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Shape 117"/>
          <p:cNvCxnSpPr/>
          <p:nvPr/>
        </p:nvCxnSpPr>
        <p:spPr>
          <a:xfrm>
            <a:off x="5501729" y="4333007"/>
            <a:ext cx="0" cy="3461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Shape 118"/>
          <p:cNvSpPr/>
          <p:nvPr/>
        </p:nvSpPr>
        <p:spPr>
          <a:xfrm>
            <a:off x="5375605" y="4679145"/>
            <a:ext cx="252248" cy="25224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976212" y="4937157"/>
            <a:ext cx="10510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phone_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550426" y="3130175"/>
            <a:ext cx="7916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2148914" y="4109935"/>
            <a:ext cx="7916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4771973" y="4058828"/>
            <a:ext cx="7916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7110694" y="4111330"/>
            <a:ext cx="7916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7674641" y="1447374"/>
            <a:ext cx="7916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9146582" y="2224906"/>
            <a:ext cx="7916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Shape 126"/>
          <p:cNvCxnSpPr/>
          <p:nvPr/>
        </p:nvCxnSpPr>
        <p:spPr>
          <a:xfrm>
            <a:off x="8741874" y="4291685"/>
            <a:ext cx="0" cy="3461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Shape 127"/>
          <p:cNvSpPr/>
          <p:nvPr/>
        </p:nvSpPr>
        <p:spPr>
          <a:xfrm>
            <a:off x="8615750" y="4637823"/>
            <a:ext cx="252248" cy="2522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Shape 128"/>
          <p:cNvCxnSpPr/>
          <p:nvPr/>
        </p:nvCxnSpPr>
        <p:spPr>
          <a:xfrm>
            <a:off x="9581450" y="4270664"/>
            <a:ext cx="0" cy="3461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Shape 129"/>
          <p:cNvSpPr/>
          <p:nvPr/>
        </p:nvSpPr>
        <p:spPr>
          <a:xfrm>
            <a:off x="9455326" y="4616802"/>
            <a:ext cx="252248" cy="2522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8378145" y="4945819"/>
            <a:ext cx="758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9271347" y="4945819"/>
            <a:ext cx="7470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Shape 132"/>
          <p:cNvCxnSpPr/>
          <p:nvPr/>
        </p:nvCxnSpPr>
        <p:spPr>
          <a:xfrm rot="10800000">
            <a:off x="8426524" y="1155718"/>
            <a:ext cx="0" cy="3670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Shape 133"/>
          <p:cNvSpPr/>
          <p:nvPr/>
        </p:nvSpPr>
        <p:spPr>
          <a:xfrm>
            <a:off x="8300400" y="897109"/>
            <a:ext cx="252248" cy="25224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8242633" y="592228"/>
            <a:ext cx="4992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</a:t>
            </a:r>
            <a:endParaRPr/>
          </a:p>
        </p:txBody>
      </p:sp>
      <p:cxnSp>
        <p:nvCxnSpPr>
          <p:cNvPr id="135" name="Shape 135"/>
          <p:cNvCxnSpPr/>
          <p:nvPr/>
        </p:nvCxnSpPr>
        <p:spPr>
          <a:xfrm>
            <a:off x="8915309" y="1166439"/>
            <a:ext cx="0" cy="3670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Shape 136"/>
          <p:cNvSpPr/>
          <p:nvPr/>
        </p:nvSpPr>
        <p:spPr>
          <a:xfrm>
            <a:off x="8789185" y="917429"/>
            <a:ext cx="252248" cy="2522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8340133" y="413818"/>
            <a:ext cx="12291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passenger_id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Shape 138"/>
          <p:cNvCxnSpPr/>
          <p:nvPr/>
        </p:nvCxnSpPr>
        <p:spPr>
          <a:xfrm>
            <a:off x="9428317" y="1166438"/>
            <a:ext cx="0" cy="3670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Shape 139"/>
          <p:cNvSpPr/>
          <p:nvPr/>
        </p:nvSpPr>
        <p:spPr>
          <a:xfrm>
            <a:off x="9302193" y="912240"/>
            <a:ext cx="252248" cy="2522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9236462" y="556205"/>
            <a:ext cx="5157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/>
          </a:p>
        </p:txBody>
      </p:sp>
      <p:cxnSp>
        <p:nvCxnSpPr>
          <p:cNvPr id="141" name="Shape 141"/>
          <p:cNvCxnSpPr/>
          <p:nvPr/>
        </p:nvCxnSpPr>
        <p:spPr>
          <a:xfrm>
            <a:off x="9854001" y="1151817"/>
            <a:ext cx="0" cy="3670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Shape 142"/>
          <p:cNvSpPr/>
          <p:nvPr/>
        </p:nvSpPr>
        <p:spPr>
          <a:xfrm>
            <a:off x="9727877" y="892433"/>
            <a:ext cx="252248" cy="2522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9662146" y="577520"/>
            <a:ext cx="5157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cxnSp>
        <p:nvCxnSpPr>
          <p:cNvPr id="144" name="Shape 144"/>
          <p:cNvCxnSpPr/>
          <p:nvPr/>
        </p:nvCxnSpPr>
        <p:spPr>
          <a:xfrm flipH="1">
            <a:off x="10018119" y="2156961"/>
            <a:ext cx="694482" cy="58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Shape 145"/>
          <p:cNvSpPr/>
          <p:nvPr/>
        </p:nvSpPr>
        <p:spPr>
          <a:xfrm>
            <a:off x="10722654" y="1997102"/>
            <a:ext cx="252248" cy="2522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10954511" y="2003072"/>
            <a:ext cx="11007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Shape 147"/>
          <p:cNvCxnSpPr/>
          <p:nvPr/>
        </p:nvCxnSpPr>
        <p:spPr>
          <a:xfrm flipH="1">
            <a:off x="10015012" y="1836223"/>
            <a:ext cx="694482" cy="58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Shape 148"/>
          <p:cNvSpPr/>
          <p:nvPr/>
        </p:nvSpPr>
        <p:spPr>
          <a:xfrm>
            <a:off x="10719547" y="1676364"/>
            <a:ext cx="252248" cy="2522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11037447" y="1602747"/>
            <a:ext cx="6154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Shape 150"/>
          <p:cNvCxnSpPr/>
          <p:nvPr/>
        </p:nvCxnSpPr>
        <p:spPr>
          <a:xfrm flipH="1">
            <a:off x="10025065" y="1536423"/>
            <a:ext cx="694482" cy="58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Shape 151"/>
          <p:cNvSpPr/>
          <p:nvPr/>
        </p:nvSpPr>
        <p:spPr>
          <a:xfrm>
            <a:off x="10729600" y="1376564"/>
            <a:ext cx="252248" cy="2522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10986539" y="1302947"/>
            <a:ext cx="12865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num_of_seats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Shape 153"/>
          <p:cNvCxnSpPr/>
          <p:nvPr/>
        </p:nvCxnSpPr>
        <p:spPr>
          <a:xfrm>
            <a:off x="4461818" y="1299180"/>
            <a:ext cx="0" cy="3670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" name="Shape 154"/>
          <p:cNvSpPr/>
          <p:nvPr/>
        </p:nvSpPr>
        <p:spPr>
          <a:xfrm>
            <a:off x="4335694" y="1044982"/>
            <a:ext cx="252248" cy="2522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4269963" y="688947"/>
            <a:ext cx="17894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date_of_generation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Shape 156"/>
          <p:cNvCxnSpPr/>
          <p:nvPr/>
        </p:nvCxnSpPr>
        <p:spPr>
          <a:xfrm>
            <a:off x="987963" y="4326579"/>
            <a:ext cx="0" cy="3461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Shape 157"/>
          <p:cNvSpPr/>
          <p:nvPr/>
        </p:nvSpPr>
        <p:spPr>
          <a:xfrm>
            <a:off x="861839" y="4684909"/>
            <a:ext cx="252248" cy="25224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45640" y="5380795"/>
            <a:ext cx="881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phone_number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Shape 159"/>
          <p:cNvCxnSpPr/>
          <p:nvPr/>
        </p:nvCxnSpPr>
        <p:spPr>
          <a:xfrm>
            <a:off x="1327146" y="4333007"/>
            <a:ext cx="0" cy="3461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Shape 160"/>
          <p:cNvSpPr/>
          <p:nvPr/>
        </p:nvSpPr>
        <p:spPr>
          <a:xfrm>
            <a:off x="1201022" y="4679145"/>
            <a:ext cx="252248" cy="2522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953625" y="4988269"/>
            <a:ext cx="93158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car_model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Shape 162"/>
          <p:cNvCxnSpPr/>
          <p:nvPr/>
        </p:nvCxnSpPr>
        <p:spPr>
          <a:xfrm>
            <a:off x="1759091" y="4341233"/>
            <a:ext cx="0" cy="3461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3" name="Shape 163"/>
          <p:cNvSpPr/>
          <p:nvPr/>
        </p:nvSpPr>
        <p:spPr>
          <a:xfrm>
            <a:off x="1632967" y="4687371"/>
            <a:ext cx="252248" cy="2522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1383149" y="5357337"/>
            <a:ext cx="9235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car_brand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Shape 165"/>
          <p:cNvCxnSpPr/>
          <p:nvPr/>
        </p:nvCxnSpPr>
        <p:spPr>
          <a:xfrm>
            <a:off x="5885360" y="4351335"/>
            <a:ext cx="0" cy="3461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6" name="Shape 166"/>
          <p:cNvSpPr/>
          <p:nvPr/>
        </p:nvSpPr>
        <p:spPr>
          <a:xfrm>
            <a:off x="5759236" y="4697473"/>
            <a:ext cx="252248" cy="2522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5460549" y="5472950"/>
            <a:ext cx="1138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first_name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6098379" y="4940575"/>
            <a:ext cx="1138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last_name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Shape 169"/>
          <p:cNvCxnSpPr/>
          <p:nvPr/>
        </p:nvCxnSpPr>
        <p:spPr>
          <a:xfrm>
            <a:off x="6598812" y="4326579"/>
            <a:ext cx="0" cy="3461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Shape 170"/>
          <p:cNvSpPr/>
          <p:nvPr/>
        </p:nvSpPr>
        <p:spPr>
          <a:xfrm>
            <a:off x="6472688" y="4672717"/>
            <a:ext cx="252248" cy="2522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Shape 171"/>
          <p:cNvCxnSpPr/>
          <p:nvPr/>
        </p:nvCxnSpPr>
        <p:spPr>
          <a:xfrm>
            <a:off x="7023595" y="4333007"/>
            <a:ext cx="0" cy="3461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Shape 172"/>
          <p:cNvSpPr/>
          <p:nvPr/>
        </p:nvSpPr>
        <p:spPr>
          <a:xfrm>
            <a:off x="6897471" y="4679145"/>
            <a:ext cx="252248" cy="2522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6823359" y="5129899"/>
            <a:ext cx="75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Shape 174"/>
          <p:cNvCxnSpPr/>
          <p:nvPr/>
        </p:nvCxnSpPr>
        <p:spPr>
          <a:xfrm>
            <a:off x="5770081" y="3301985"/>
            <a:ext cx="0" cy="3461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Shape 175"/>
          <p:cNvSpPr/>
          <p:nvPr/>
        </p:nvSpPr>
        <p:spPr>
          <a:xfrm>
            <a:off x="5640045" y="3053208"/>
            <a:ext cx="252248" cy="2522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5369229" y="2722066"/>
            <a:ext cx="9012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6249820" y="3049683"/>
            <a:ext cx="252300" cy="2523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Shape 178"/>
          <p:cNvCxnSpPr/>
          <p:nvPr/>
        </p:nvCxnSpPr>
        <p:spPr>
          <a:xfrm>
            <a:off x="6375981" y="3301960"/>
            <a:ext cx="0" cy="34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Shape 179"/>
          <p:cNvSpPr txBox="1"/>
          <p:nvPr/>
        </p:nvSpPr>
        <p:spPr>
          <a:xfrm>
            <a:off x="6216866" y="2717179"/>
            <a:ext cx="901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isadmin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Structure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4854338" y="423671"/>
            <a:ext cx="1689559" cy="6784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you signed up?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936757" y="400987"/>
            <a:ext cx="1689559" cy="794550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Up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Shape 193"/>
          <p:cNvCxnSpPr/>
          <p:nvPr/>
        </p:nvCxnSpPr>
        <p:spPr>
          <a:xfrm rot="10800000">
            <a:off x="3587982" y="789337"/>
            <a:ext cx="124980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4" name="Shape 194"/>
          <p:cNvSpPr txBox="1"/>
          <p:nvPr/>
        </p:nvSpPr>
        <p:spPr>
          <a:xfrm>
            <a:off x="3926370" y="391844"/>
            <a:ext cx="5730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Shape 195"/>
          <p:cNvCxnSpPr>
            <a:stCxn id="191" idx="2"/>
          </p:cNvCxnSpPr>
          <p:nvPr/>
        </p:nvCxnSpPr>
        <p:spPr>
          <a:xfrm>
            <a:off x="5699117" y="1102127"/>
            <a:ext cx="0" cy="434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" name="Shape 196"/>
          <p:cNvSpPr/>
          <p:nvPr/>
        </p:nvSpPr>
        <p:spPr>
          <a:xfrm>
            <a:off x="4854338" y="1536192"/>
            <a:ext cx="1689559" cy="794550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Shape 197"/>
          <p:cNvCxnSpPr>
            <a:stCxn id="196" idx="2"/>
          </p:cNvCxnSpPr>
          <p:nvPr/>
        </p:nvCxnSpPr>
        <p:spPr>
          <a:xfrm>
            <a:off x="5699117" y="2330742"/>
            <a:ext cx="0" cy="400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" name="Shape 198"/>
          <p:cNvSpPr/>
          <p:nvPr/>
        </p:nvSpPr>
        <p:spPr>
          <a:xfrm>
            <a:off x="4854338" y="2720179"/>
            <a:ext cx="1689559" cy="6784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Index/Info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5750995" y="1154163"/>
            <a:ext cx="5730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1183407" y="2720179"/>
            <a:ext cx="1689559" cy="6784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Wanna bid for a ride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Shape 201"/>
          <p:cNvCxnSpPr>
            <a:endCxn id="202" idx="0"/>
          </p:cNvCxnSpPr>
          <p:nvPr/>
        </p:nvCxnSpPr>
        <p:spPr>
          <a:xfrm flipH="1">
            <a:off x="1100794" y="3398271"/>
            <a:ext cx="658200" cy="74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2" name="Shape 202"/>
          <p:cNvSpPr/>
          <p:nvPr/>
        </p:nvSpPr>
        <p:spPr>
          <a:xfrm>
            <a:off x="233005" y="4140771"/>
            <a:ext cx="1735578" cy="759890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a Ride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1741674" y="3532185"/>
            <a:ext cx="5730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7034784" y="2732371"/>
            <a:ext cx="1689559" cy="6784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Wanna give a ride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4854337" y="3832700"/>
            <a:ext cx="1689559" cy="6784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Displayed Info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Shape 206"/>
          <p:cNvCxnSpPr/>
          <p:nvPr/>
        </p:nvCxnSpPr>
        <p:spPr>
          <a:xfrm>
            <a:off x="5046327" y="4520716"/>
            <a:ext cx="0" cy="3461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" name="Shape 207"/>
          <p:cNvSpPr/>
          <p:nvPr/>
        </p:nvSpPr>
        <p:spPr>
          <a:xfrm>
            <a:off x="4920203" y="4866854"/>
            <a:ext cx="252248" cy="2522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4537632" y="5168600"/>
            <a:ext cx="101738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 generated rides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Shape 209"/>
          <p:cNvCxnSpPr/>
          <p:nvPr/>
        </p:nvCxnSpPr>
        <p:spPr>
          <a:xfrm>
            <a:off x="5710763" y="4511156"/>
            <a:ext cx="0" cy="3461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Shape 210"/>
          <p:cNvSpPr/>
          <p:nvPr/>
        </p:nvSpPr>
        <p:spPr>
          <a:xfrm>
            <a:off x="5584639" y="4857294"/>
            <a:ext cx="252248" cy="2522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5414514" y="5159040"/>
            <a:ext cx="75176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bids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Shape 212"/>
          <p:cNvCxnSpPr/>
          <p:nvPr/>
        </p:nvCxnSpPr>
        <p:spPr>
          <a:xfrm>
            <a:off x="6435067" y="4520716"/>
            <a:ext cx="0" cy="3461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3" name="Shape 213"/>
          <p:cNvSpPr/>
          <p:nvPr/>
        </p:nvSpPr>
        <p:spPr>
          <a:xfrm>
            <a:off x="6308943" y="4866854"/>
            <a:ext cx="252248" cy="2522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6166283" y="5171923"/>
            <a:ext cx="75176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rides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Shape 215"/>
          <p:cNvCxnSpPr>
            <a:stCxn id="200" idx="3"/>
            <a:endCxn id="198" idx="1"/>
          </p:cNvCxnSpPr>
          <p:nvPr/>
        </p:nvCxnSpPr>
        <p:spPr>
          <a:xfrm>
            <a:off x="2872966" y="3059407"/>
            <a:ext cx="1981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Shape 216"/>
          <p:cNvCxnSpPr>
            <a:stCxn id="198" idx="3"/>
          </p:cNvCxnSpPr>
          <p:nvPr/>
        </p:nvCxnSpPr>
        <p:spPr>
          <a:xfrm>
            <a:off x="6543897" y="3059407"/>
            <a:ext cx="490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Shape 217"/>
          <p:cNvCxnSpPr>
            <a:stCxn id="198" idx="2"/>
            <a:endCxn id="205" idx="0"/>
          </p:cNvCxnSpPr>
          <p:nvPr/>
        </p:nvCxnSpPr>
        <p:spPr>
          <a:xfrm>
            <a:off x="5699117" y="3398635"/>
            <a:ext cx="0" cy="434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" name="Shape 218"/>
          <p:cNvSpPr/>
          <p:nvPr/>
        </p:nvSpPr>
        <p:spPr>
          <a:xfrm>
            <a:off x="9215229" y="2719888"/>
            <a:ext cx="1689559" cy="6784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you a driver?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Shape 219"/>
          <p:cNvCxnSpPr/>
          <p:nvPr/>
        </p:nvCxnSpPr>
        <p:spPr>
          <a:xfrm>
            <a:off x="8724342" y="3046924"/>
            <a:ext cx="49088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Shape 220"/>
          <p:cNvCxnSpPr>
            <a:stCxn id="218" idx="0"/>
          </p:cNvCxnSpPr>
          <p:nvPr/>
        </p:nvCxnSpPr>
        <p:spPr>
          <a:xfrm rot="10800000" flipH="1">
            <a:off x="10060008" y="2330788"/>
            <a:ext cx="10500" cy="38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1" name="Shape 221"/>
          <p:cNvSpPr/>
          <p:nvPr/>
        </p:nvSpPr>
        <p:spPr>
          <a:xfrm>
            <a:off x="9225812" y="1523495"/>
            <a:ext cx="1689559" cy="794550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10140218" y="2340649"/>
            <a:ext cx="694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Shape 223"/>
          <p:cNvCxnSpPr/>
          <p:nvPr/>
        </p:nvCxnSpPr>
        <p:spPr>
          <a:xfrm rot="10800000" flipH="1">
            <a:off x="10060009" y="3408251"/>
            <a:ext cx="10583" cy="38914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4" name="Shape 224"/>
          <p:cNvSpPr txBox="1"/>
          <p:nvPr/>
        </p:nvSpPr>
        <p:spPr>
          <a:xfrm>
            <a:off x="10140218" y="3418158"/>
            <a:ext cx="694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Shape 225"/>
          <p:cNvCxnSpPr>
            <a:endCxn id="226" idx="0"/>
          </p:cNvCxnSpPr>
          <p:nvPr/>
        </p:nvCxnSpPr>
        <p:spPr>
          <a:xfrm flipH="1">
            <a:off x="9056636" y="3787632"/>
            <a:ext cx="1014000" cy="43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7" name="Shape 227"/>
          <p:cNvCxnSpPr/>
          <p:nvPr/>
        </p:nvCxnSpPr>
        <p:spPr>
          <a:xfrm>
            <a:off x="10062004" y="3795112"/>
            <a:ext cx="816791" cy="42332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6" name="Shape 226"/>
          <p:cNvSpPr/>
          <p:nvPr/>
        </p:nvSpPr>
        <p:spPr>
          <a:xfrm>
            <a:off x="8183836" y="4218432"/>
            <a:ext cx="1745601" cy="831335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a new ride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Shape 228"/>
          <p:cNvCxnSpPr/>
          <p:nvPr/>
        </p:nvCxnSpPr>
        <p:spPr>
          <a:xfrm>
            <a:off x="2464336" y="3418158"/>
            <a:ext cx="521674" cy="75183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9" name="Shape 229"/>
          <p:cNvSpPr/>
          <p:nvPr/>
        </p:nvSpPr>
        <p:spPr>
          <a:xfrm>
            <a:off x="2118221" y="4169991"/>
            <a:ext cx="1735578" cy="759890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your bid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0005994" y="4226054"/>
            <a:ext cx="1745601" cy="831335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bid from your rides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Macintosh PowerPoint</Application>
  <PresentationFormat>Widescreen</PresentationFormat>
  <Paragraphs>60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Car Pooling</vt:lpstr>
      <vt:lpstr>ER Diagram</vt:lpstr>
      <vt:lpstr>PowerPoint Presentation</vt:lpstr>
      <vt:lpstr>Interface Structure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Pooling</dc:title>
  <cp:lastModifiedBy>Meng Xiang</cp:lastModifiedBy>
  <cp:revision>1</cp:revision>
  <dcterms:modified xsi:type="dcterms:W3CDTF">2018-04-07T12:03:43Z</dcterms:modified>
</cp:coreProperties>
</file>