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F93D0-26ED-564B-969E-AED57AB3D87A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D58A-F648-9E48-9A79-4AAF46CF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D58A-F648-9E48-9A79-4AAF46CFF9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12B5-20A4-B149-AA6F-8864C84C09F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Pooling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CS2102 Group </a:t>
            </a:r>
            <a:r>
              <a:rPr lang="en-US" dirty="0" smtClean="0"/>
              <a:t>25</a:t>
            </a:r>
          </a:p>
          <a:p>
            <a:r>
              <a:rPr lang="en-US" dirty="0" smtClean="0"/>
              <a:t>Meng Xiang, Su </a:t>
            </a:r>
            <a:r>
              <a:rPr lang="en-US" dirty="0" err="1" smtClean="0"/>
              <a:t>Sumei</a:t>
            </a:r>
            <a:r>
              <a:rPr lang="en-US" dirty="0" smtClean="0"/>
              <a:t>, Wu </a:t>
            </a:r>
            <a:r>
              <a:rPr lang="en-US" dirty="0" err="1" smtClean="0"/>
              <a:t>Hanqing</a:t>
            </a:r>
            <a:r>
              <a:rPr lang="en-US" dirty="0" smtClean="0"/>
              <a:t>, Chen </a:t>
            </a:r>
            <a:r>
              <a:rPr lang="en-US" dirty="0" err="1" smtClean="0"/>
              <a:t>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5734" y="3648123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8370" y="3654551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Driver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8828" y="1522787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Ride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747557" y="3514545"/>
            <a:ext cx="2038121" cy="958468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</a:p>
        </p:txBody>
      </p:sp>
      <p:sp>
        <p:nvSpPr>
          <p:cNvPr id="7" name="Diamond 6"/>
          <p:cNvSpPr/>
          <p:nvPr/>
        </p:nvSpPr>
        <p:spPr>
          <a:xfrm>
            <a:off x="2632950" y="1367403"/>
            <a:ext cx="2267332" cy="989224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Generate</a:t>
            </a:r>
          </a:p>
        </p:txBody>
      </p:sp>
      <p:sp>
        <p:nvSpPr>
          <p:cNvPr id="8" name="Diamond 7"/>
          <p:cNvSpPr/>
          <p:nvPr/>
        </p:nvSpPr>
        <p:spPr>
          <a:xfrm>
            <a:off x="8154546" y="3508117"/>
            <a:ext cx="2038121" cy="958468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Bid</a:t>
            </a:r>
          </a:p>
        </p:txBody>
      </p:sp>
      <p:cxnSp>
        <p:nvCxnSpPr>
          <p:cNvPr id="10" name="Straight Connector 9"/>
          <p:cNvCxnSpPr>
            <a:stCxn id="4" idx="3"/>
            <a:endCxn id="6" idx="1"/>
          </p:cNvCxnSpPr>
          <p:nvPr/>
        </p:nvCxnSpPr>
        <p:spPr>
          <a:xfrm>
            <a:off x="2227929" y="3993779"/>
            <a:ext cx="519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2" idx="1"/>
          </p:cNvCxnSpPr>
          <p:nvPr/>
        </p:nvCxnSpPr>
        <p:spPr>
          <a:xfrm flipV="1">
            <a:off x="4785678" y="3987351"/>
            <a:ext cx="640056" cy="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</p:cNvCxnSpPr>
          <p:nvPr/>
        </p:nvCxnSpPr>
        <p:spPr>
          <a:xfrm flipH="1" flipV="1">
            <a:off x="1383149" y="1862015"/>
            <a:ext cx="1" cy="179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1"/>
          </p:cNvCxnSpPr>
          <p:nvPr/>
        </p:nvCxnSpPr>
        <p:spPr>
          <a:xfrm flipH="1">
            <a:off x="1383149" y="1862015"/>
            <a:ext cx="124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5" idx="1"/>
          </p:cNvCxnSpPr>
          <p:nvPr/>
        </p:nvCxnSpPr>
        <p:spPr>
          <a:xfrm>
            <a:off x="4900282" y="1862015"/>
            <a:ext cx="3428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</p:cNvCxnSpPr>
          <p:nvPr/>
        </p:nvCxnSpPr>
        <p:spPr>
          <a:xfrm flipH="1" flipV="1">
            <a:off x="9173606" y="2201244"/>
            <a:ext cx="1" cy="1306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3"/>
            <a:endCxn id="8" idx="1"/>
          </p:cNvCxnSpPr>
          <p:nvPr/>
        </p:nvCxnSpPr>
        <p:spPr>
          <a:xfrm>
            <a:off x="7115293" y="3987351"/>
            <a:ext cx="1039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1764" y="4333619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5640" y="4679757"/>
            <a:ext cx="252248" cy="25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0688" y="4983117"/>
            <a:ext cx="86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</a:t>
            </a:r>
            <a:r>
              <a:rPr lang="en-US" sz="1600" dirty="0" err="1" smtClean="0"/>
              <a:t>ar_</a:t>
            </a:r>
            <a:r>
              <a:rPr lang="en-US" sz="1600" dirty="0" err="1" smtClean="0"/>
              <a:t>id</a:t>
            </a:r>
            <a:endParaRPr lang="en-US" sz="1600" dirty="0" smtClean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01729" y="4333007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75605" y="4679145"/>
            <a:ext cx="252248" cy="25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76212" y="4937157"/>
            <a:ext cx="105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hone_</a:t>
            </a:r>
          </a:p>
          <a:p>
            <a:r>
              <a:rPr lang="en-US" sz="1200" dirty="0" smtClean="0"/>
              <a:t>number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50426" y="3130175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(0, n)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148914" y="4109935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(1, 1)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71973" y="4058828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(0, 1)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0694" y="4111330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1</a:t>
            </a:r>
            <a:r>
              <a:rPr lang="en-US" dirty="0" smtClean="0"/>
              <a:t>, </a:t>
            </a:r>
            <a:r>
              <a:rPr lang="en-US" altLang="zh-CN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74641" y="1447374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146582" y="2224906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1</a:t>
            </a:r>
            <a:r>
              <a:rPr lang="en-US" smtClean="0"/>
              <a:t>, </a:t>
            </a:r>
            <a:r>
              <a:rPr lang="en-US" dirty="0" smtClean="0"/>
              <a:t>n</a:t>
            </a:r>
            <a:r>
              <a:rPr lang="en-US" smtClean="0"/>
              <a:t>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741874" y="4291685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615750" y="4637823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9581450" y="4270664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455326" y="4616802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78145" y="4945819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status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271347" y="4945819"/>
            <a:ext cx="7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point</a:t>
            </a:r>
            <a:endParaRPr lang="en-US" dirty="0" smtClean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8426524" y="1155718"/>
            <a:ext cx="0" cy="36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00400" y="897109"/>
            <a:ext cx="252248" cy="25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42633" y="592228"/>
            <a:ext cx="49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id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8915309" y="1166439"/>
            <a:ext cx="0" cy="3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789185" y="917429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340133" y="413818"/>
            <a:ext cx="122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passenger_id</a:t>
            </a:r>
            <a:endParaRPr lang="en-US" sz="1400" dirty="0" smtClean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428317" y="1166438"/>
            <a:ext cx="0" cy="3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302193" y="912240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236462" y="556205"/>
            <a:ext cx="51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9854001" y="1151817"/>
            <a:ext cx="0" cy="3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727877" y="892433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662146" y="577520"/>
            <a:ext cx="51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10018119" y="2156961"/>
            <a:ext cx="694482" cy="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722654" y="1997102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954511" y="2003072"/>
            <a:ext cx="110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destination</a:t>
            </a:r>
            <a:endParaRPr lang="en-US" sz="1400" dirty="0" smtClean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0015012" y="1836223"/>
            <a:ext cx="694482" cy="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719547" y="1676364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1037447" y="1602747"/>
            <a:ext cx="61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origin</a:t>
            </a:r>
            <a:endParaRPr lang="en-US" sz="1400" dirty="0" smtClean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0025065" y="1536423"/>
            <a:ext cx="694482" cy="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729600" y="1376564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986539" y="1302947"/>
            <a:ext cx="128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</a:t>
            </a:r>
            <a:r>
              <a:rPr lang="en-US" sz="1400" smtClean="0"/>
              <a:t>um_of_seats</a:t>
            </a:r>
            <a:endParaRPr lang="en-US" sz="1400" dirty="0" smtClean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4461818" y="1299180"/>
            <a:ext cx="0" cy="3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35694" y="1044982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269963" y="688947"/>
            <a:ext cx="1789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</a:t>
            </a:r>
            <a:r>
              <a:rPr lang="en-US" sz="1400" smtClean="0"/>
              <a:t>ate_of_generation</a:t>
            </a:r>
            <a:endParaRPr lang="en-US" sz="1400" dirty="0" smtClean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987963" y="4326579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61839" y="4684909"/>
            <a:ext cx="252248" cy="25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45640" y="5380795"/>
            <a:ext cx="88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phone_number</a:t>
            </a:r>
            <a:endParaRPr lang="en-US" sz="1400" dirty="0" smtClean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327146" y="4333007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201022" y="4679145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53625" y="4988269"/>
            <a:ext cx="93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car_model</a:t>
            </a:r>
            <a:endParaRPr lang="en-US" sz="1200" dirty="0" smtClean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1759091" y="4341233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632967" y="4687371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383149" y="5357337"/>
            <a:ext cx="923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</a:t>
            </a:r>
            <a:r>
              <a:rPr lang="en-US" sz="1200" dirty="0" err="1" smtClean="0"/>
              <a:t>ar_brand</a:t>
            </a:r>
            <a:endParaRPr lang="en-US" sz="1200" dirty="0" smtClean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885360" y="4351335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759236" y="4697473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460552" y="5472941"/>
            <a:ext cx="75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</a:t>
            </a:r>
            <a:r>
              <a:rPr lang="en-US" sz="1400" dirty="0" err="1" smtClean="0"/>
              <a:t>irst_name</a:t>
            </a:r>
            <a:endParaRPr lang="en-US" sz="1400" dirty="0" smtClean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6249848" y="4333007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123724" y="4679145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964343" y="4949721"/>
            <a:ext cx="75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last_name</a:t>
            </a:r>
            <a:endParaRPr lang="en-US" sz="1400" dirty="0" smtClean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598812" y="4326579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472688" y="4672717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88115" y="5407603"/>
            <a:ext cx="75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last_name</a:t>
            </a:r>
            <a:endParaRPr lang="en-US" sz="1400" dirty="0" smtClean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7023595" y="4333007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897471" y="4679145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676597" y="5024774"/>
            <a:ext cx="7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gender</a:t>
            </a:r>
            <a:endParaRPr lang="en-US" sz="1400" dirty="0" smtClean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770081" y="3301985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640045" y="3053208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369229" y="2722066"/>
            <a:ext cx="90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password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734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54338" y="423671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 you signed up?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936757" y="400987"/>
            <a:ext cx="1689559" cy="79455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587982" y="789337"/>
            <a:ext cx="124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26370" y="391844"/>
            <a:ext cx="5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cxnSp>
        <p:nvCxnSpPr>
          <p:cNvPr id="8" name="Straight Connector 7"/>
          <p:cNvCxnSpPr>
            <a:stCxn id="3" idx="2"/>
          </p:cNvCxnSpPr>
          <p:nvPr/>
        </p:nvCxnSpPr>
        <p:spPr>
          <a:xfrm flipH="1">
            <a:off x="5699117" y="1102127"/>
            <a:ext cx="1" cy="43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4854338" y="1536192"/>
            <a:ext cx="1689559" cy="79455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 smtClean="0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 flipH="1">
            <a:off x="5699117" y="2330742"/>
            <a:ext cx="1" cy="40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54338" y="2720179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Index/Info 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50995" y="1154163"/>
            <a:ext cx="5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83407" y="2720179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Wanna</a:t>
            </a:r>
            <a:r>
              <a:rPr lang="en-US" dirty="0"/>
              <a:t> bid for a </a:t>
            </a:r>
            <a:r>
              <a:rPr lang="en-US" dirty="0" smtClean="0"/>
              <a:t>ride</a:t>
            </a:r>
            <a:endParaRPr lang="en-US" dirty="0"/>
          </a:p>
        </p:txBody>
      </p:sp>
      <p:cxnSp>
        <p:nvCxnSpPr>
          <p:cNvPr id="19" name="Straight Connector 18"/>
          <p:cNvCxnSpPr>
            <a:endCxn id="20" idx="0"/>
          </p:cNvCxnSpPr>
          <p:nvPr/>
        </p:nvCxnSpPr>
        <p:spPr>
          <a:xfrm flipH="1">
            <a:off x="1100794" y="3398344"/>
            <a:ext cx="658298" cy="74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233005" y="4140771"/>
            <a:ext cx="1735578" cy="75989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a Ride</a:t>
            </a:r>
            <a:endParaRPr lang="en-US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741674" y="3532185"/>
            <a:ext cx="5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34784" y="2732371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Wanna</a:t>
            </a:r>
            <a:r>
              <a:rPr lang="en-US" dirty="0"/>
              <a:t> </a:t>
            </a:r>
            <a:r>
              <a:rPr lang="en-US" dirty="0" smtClean="0"/>
              <a:t>give </a:t>
            </a:r>
            <a:r>
              <a:rPr lang="en-US" dirty="0"/>
              <a:t>a </a:t>
            </a:r>
            <a:r>
              <a:rPr lang="en-US" dirty="0" smtClean="0"/>
              <a:t>ride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854337" y="3832700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Displayed Info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046327" y="4520716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920203" y="4866854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37632" y="5168600"/>
            <a:ext cx="1017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Recent generated rides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710763" y="4511156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584639" y="4857294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14514" y="5159040"/>
            <a:ext cx="75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Your bids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35067" y="4520716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308943" y="4866854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66283" y="5171923"/>
            <a:ext cx="75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Your rides</a:t>
            </a:r>
            <a:endParaRPr lang="en-US" sz="1400" dirty="0"/>
          </a:p>
        </p:txBody>
      </p:sp>
      <p:cxnSp>
        <p:nvCxnSpPr>
          <p:cNvPr id="48" name="Straight Connector 47"/>
          <p:cNvCxnSpPr>
            <a:stCxn id="18" idx="3"/>
            <a:endCxn id="13" idx="1"/>
          </p:cNvCxnSpPr>
          <p:nvPr/>
        </p:nvCxnSpPr>
        <p:spPr>
          <a:xfrm>
            <a:off x="2872966" y="3059407"/>
            <a:ext cx="1981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3"/>
          </p:cNvCxnSpPr>
          <p:nvPr/>
        </p:nvCxnSpPr>
        <p:spPr>
          <a:xfrm>
            <a:off x="6543897" y="3059407"/>
            <a:ext cx="490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2"/>
            <a:endCxn id="33" idx="0"/>
          </p:cNvCxnSpPr>
          <p:nvPr/>
        </p:nvCxnSpPr>
        <p:spPr>
          <a:xfrm flipH="1">
            <a:off x="5699117" y="3398635"/>
            <a:ext cx="1" cy="43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215229" y="2719888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you a driver?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724342" y="3046924"/>
            <a:ext cx="490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4" idx="0"/>
          </p:cNvCxnSpPr>
          <p:nvPr/>
        </p:nvCxnSpPr>
        <p:spPr>
          <a:xfrm flipV="1">
            <a:off x="10060009" y="2330742"/>
            <a:ext cx="10583" cy="38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9225812" y="1523495"/>
            <a:ext cx="1689559" cy="79455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10140218" y="2340649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0060009" y="3408251"/>
            <a:ext cx="10583" cy="38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140218" y="3418158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63" name="Straight Connector 62"/>
          <p:cNvCxnSpPr>
            <a:endCxn id="66" idx="0"/>
          </p:cNvCxnSpPr>
          <p:nvPr/>
        </p:nvCxnSpPr>
        <p:spPr>
          <a:xfrm flipH="1">
            <a:off x="9056637" y="3787490"/>
            <a:ext cx="1013956" cy="43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062004" y="3795112"/>
            <a:ext cx="816791" cy="423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8183836" y="4218432"/>
            <a:ext cx="1745601" cy="831335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a new </a:t>
            </a:r>
            <a:r>
              <a:rPr lang="en-US" sz="1600" dirty="0"/>
              <a:t>r</a:t>
            </a:r>
            <a:r>
              <a:rPr lang="en-US" sz="1600" dirty="0" smtClean="0"/>
              <a:t>ide</a:t>
            </a:r>
            <a:endParaRPr lang="en-US" sz="1600" dirty="0" smtClean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464336" y="3418158"/>
            <a:ext cx="521674" cy="75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2118221" y="4169991"/>
            <a:ext cx="1735578" cy="75989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Modify your bid</a:t>
            </a:r>
            <a:endParaRPr lang="en-US" sz="1600" dirty="0" smtClean="0"/>
          </a:p>
        </p:txBody>
      </p:sp>
      <p:sp>
        <p:nvSpPr>
          <p:cNvPr id="75" name="Diamond 74"/>
          <p:cNvSpPr/>
          <p:nvPr/>
        </p:nvSpPr>
        <p:spPr>
          <a:xfrm>
            <a:off x="10005994" y="4226054"/>
            <a:ext cx="1745601" cy="831335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Choose a bid from your rides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1712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135</Words>
  <Application>Microsoft Macintosh PowerPoint</Application>
  <PresentationFormat>Widescreen</PresentationFormat>
  <Paragraphs>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DengXian</vt:lpstr>
      <vt:lpstr>Arial</vt:lpstr>
      <vt:lpstr>Office Theme</vt:lpstr>
      <vt:lpstr>Car Pooling</vt:lpstr>
      <vt:lpstr>ER Diagram</vt:lpstr>
      <vt:lpstr>PowerPoint Presentation</vt:lpstr>
      <vt:lpstr>Interface Structure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Xiang</dc:creator>
  <cp:lastModifiedBy>Meng Xiang</cp:lastModifiedBy>
  <cp:revision>32</cp:revision>
  <dcterms:created xsi:type="dcterms:W3CDTF">2018-02-25T01:34:58Z</dcterms:created>
  <dcterms:modified xsi:type="dcterms:W3CDTF">2018-03-31T10:09:08Z</dcterms:modified>
</cp:coreProperties>
</file>