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8ECD0-EFEB-4E5F-9302-3FF1DBFB4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202734"/>
            <a:ext cx="8001000" cy="2971801"/>
          </a:xfrm>
        </p:spPr>
        <p:txBody>
          <a:bodyPr/>
          <a:lstStyle/>
          <a:p>
            <a:pPr algn="ctr"/>
            <a:r>
              <a:rPr lang="ru-RU" dirty="0"/>
              <a:t>ОТЧЕТ ПО ПРОИЗВОДСТВЕННОЙ ПРАКТИКЕ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24E4C9-3C22-42F5-8995-CD8BA3941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486" y="6006517"/>
            <a:ext cx="6211538" cy="64874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Подготовил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ru-RU" dirty="0">
                <a:solidFill>
                  <a:schemeClr val="tx1"/>
                </a:solidFill>
              </a:rPr>
              <a:t>Семунков Владислав ИСП-22</a:t>
            </a:r>
          </a:p>
        </p:txBody>
      </p:sp>
    </p:spTree>
    <p:extLst>
      <p:ext uri="{BB962C8B-B14F-4D97-AF65-F5344CB8AC3E}">
        <p14:creationId xmlns:p14="http://schemas.microsoft.com/office/powerpoint/2010/main" val="371763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98B4D4-AA16-4EBA-A061-F0FF294E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54" y="2472652"/>
            <a:ext cx="2929014" cy="31400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46BB6F-1E43-4A86-9312-67C421509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8187507" y="2439435"/>
            <a:ext cx="3858206" cy="3173220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6D394269-A2DF-4E85-8C4E-904EEF2ECF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4" y="396419"/>
            <a:ext cx="7536111" cy="14016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000" b="1" spc="470" dirty="0">
                <a:latin typeface="Verdana" panose="020B0604030504040204" pitchFamily="34" charset="0"/>
                <a:ea typeface="Verdana" panose="020B0604030504040204" pitchFamily="34" charset="0"/>
              </a:rPr>
              <a:t>РАЗРАБОТКА программного обеспечения</a:t>
            </a:r>
            <a:endParaRPr sz="3000"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3DF6A7-5515-45CC-8945-DC3CB82E3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448" y="2233964"/>
            <a:ext cx="4331408" cy="36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1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BF5D8E4-0EA5-4F6D-BB30-C6ED544A34EC}"/>
              </a:ext>
            </a:extLst>
          </p:cNvPr>
          <p:cNvSpPr txBox="1">
            <a:spLocks/>
          </p:cNvSpPr>
          <p:nvPr/>
        </p:nvSpPr>
        <p:spPr>
          <a:xfrm>
            <a:off x="2327944" y="396419"/>
            <a:ext cx="7536111" cy="1401666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130"/>
              </a:spcBef>
            </a:pPr>
            <a:r>
              <a:rPr lang="ru-RU" sz="3000" b="1" spc="470" dirty="0">
                <a:latin typeface="Verdana" panose="020B0604030504040204" pitchFamily="34" charset="0"/>
                <a:ea typeface="Verdana" panose="020B0604030504040204" pitchFamily="34" charset="0"/>
              </a:rPr>
              <a:t>РАЗРАБОТКА программного обеспечения</a:t>
            </a:r>
            <a:endParaRPr lang="ru-RU" sz="3000"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7B19D1-FB0F-4F20-A073-CA12D55A1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609" y="2097248"/>
            <a:ext cx="5282782" cy="42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3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A5913F5-3B42-4606-8D72-3698DB826627}"/>
              </a:ext>
            </a:extLst>
          </p:cNvPr>
          <p:cNvSpPr txBox="1">
            <a:spLocks/>
          </p:cNvSpPr>
          <p:nvPr/>
        </p:nvSpPr>
        <p:spPr>
          <a:xfrm>
            <a:off x="2327944" y="518195"/>
            <a:ext cx="7536111" cy="940001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130"/>
              </a:spcBef>
            </a:pPr>
            <a:r>
              <a:rPr lang="ru-RU" sz="3000" b="1" spc="470" dirty="0">
                <a:latin typeface="Verdana" panose="020B0604030504040204" pitchFamily="34" charset="0"/>
                <a:ea typeface="Verdana" panose="020B0604030504040204" pitchFamily="34" charset="0"/>
              </a:rPr>
              <a:t>Работа с системой контроля версий</a:t>
            </a:r>
            <a:endParaRPr lang="ru-RU" sz="3000"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5331A8-4AA1-4364-A8FA-3CFF5C7B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71" y="2703033"/>
            <a:ext cx="3818481" cy="234682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28C7D5-2246-43B2-B38A-2F0F98790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923" y="1903300"/>
            <a:ext cx="6276839" cy="39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379671E-8825-4153-AA68-3D819C138C50}"/>
              </a:ext>
            </a:extLst>
          </p:cNvPr>
          <p:cNvSpPr txBox="1">
            <a:spLocks/>
          </p:cNvSpPr>
          <p:nvPr/>
        </p:nvSpPr>
        <p:spPr>
          <a:xfrm>
            <a:off x="2327944" y="287363"/>
            <a:ext cx="7536111" cy="1401666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130"/>
              </a:spcBef>
            </a:pPr>
            <a:r>
              <a:rPr lang="ru-RU" sz="3000" b="1" spc="470" dirty="0">
                <a:latin typeface="Verdana" panose="020B0604030504040204" pitchFamily="34" charset="0"/>
                <a:ea typeface="Verdana" panose="020B0604030504040204" pitchFamily="34" charset="0"/>
              </a:rPr>
              <a:t>Тестирование информационной системы</a:t>
            </a:r>
            <a:endParaRPr lang="ru-RU" sz="3000"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C12E5E-4D41-43AB-9AB5-3F6E417D8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76" y="2072081"/>
            <a:ext cx="5693647" cy="378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6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1033FA-8CDA-46BB-98F4-3D87E15D105B}"/>
              </a:ext>
            </a:extLst>
          </p:cNvPr>
          <p:cNvSpPr txBox="1">
            <a:spLocks/>
          </p:cNvSpPr>
          <p:nvPr/>
        </p:nvSpPr>
        <p:spPr>
          <a:xfrm>
            <a:off x="2095500" y="1612084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/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6991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B289BFA-5CB0-421C-9859-9173F483A3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1858" y="259059"/>
            <a:ext cx="5728283" cy="14016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000" b="1" spc="470" dirty="0">
                <a:latin typeface="Verdana" panose="020B0604030504040204" pitchFamily="34" charset="0"/>
                <a:ea typeface="Verdana" panose="020B0604030504040204" pitchFamily="34" charset="0"/>
              </a:rPr>
              <a:t>ПРОЕКТИРОВАНИЕ ИНФОРМАЦИОННОЙ СИСТЕМЫ</a:t>
            </a:r>
            <a:endParaRPr sz="3000"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C4A1D903-CF5D-4A67-B3CB-AD0478E1DE2D}"/>
              </a:ext>
            </a:extLst>
          </p:cNvPr>
          <p:cNvSpPr txBox="1"/>
          <p:nvPr/>
        </p:nvSpPr>
        <p:spPr>
          <a:xfrm>
            <a:off x="2213042" y="2159246"/>
            <a:ext cx="8957150" cy="32465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342390">
              <a:lnSpc>
                <a:spcPct val="100800"/>
              </a:lnSpc>
              <a:spcBef>
                <a:spcPts val="80"/>
              </a:spcBef>
            </a:pPr>
            <a:r>
              <a:rPr lang="ru-RU" sz="3000" b="1" spc="25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Анализ предметной области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r>
              <a:rPr lang="ru-RU" sz="3000" b="1" dirty="0">
                <a:latin typeface="Verdana" panose="020B0604030504040204" pitchFamily="34" charset="0"/>
                <a:ea typeface="Verdana" panose="020B0604030504040204" pitchFamily="34" charset="0"/>
              </a:rPr>
              <a:t>Разработка функциональной модели предметной области</a:t>
            </a:r>
            <a:endParaRPr lang="en-US" sz="3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000" b="1" dirty="0">
                <a:latin typeface="Verdana" panose="020B0604030504040204" pitchFamily="34" charset="0"/>
                <a:ea typeface="Verdana" panose="020B0604030504040204" pitchFamily="34" charset="0"/>
              </a:rPr>
              <a:t>Построение архитектуры программного средства</a:t>
            </a:r>
          </a:p>
        </p:txBody>
      </p:sp>
      <p:sp>
        <p:nvSpPr>
          <p:cNvPr id="6" name="Блок-схема: узел 5">
            <a:extLst>
              <a:ext uri="{FF2B5EF4-FFF2-40B4-BE49-F238E27FC236}">
                <a16:creationId xmlns:a16="http://schemas.microsoft.com/office/drawing/2014/main" id="{2F2EF902-2DAC-4281-B224-B8E27A6019B4}"/>
              </a:ext>
            </a:extLst>
          </p:cNvPr>
          <p:cNvSpPr/>
          <p:nvPr/>
        </p:nvSpPr>
        <p:spPr>
          <a:xfrm>
            <a:off x="1845162" y="2288317"/>
            <a:ext cx="279153" cy="27915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узел 6">
            <a:extLst>
              <a:ext uri="{FF2B5EF4-FFF2-40B4-BE49-F238E27FC236}">
                <a16:creationId xmlns:a16="http://schemas.microsoft.com/office/drawing/2014/main" id="{65A916D8-6313-4C0C-ABEB-AACFF377E135}"/>
              </a:ext>
            </a:extLst>
          </p:cNvPr>
          <p:cNvSpPr/>
          <p:nvPr/>
        </p:nvSpPr>
        <p:spPr>
          <a:xfrm>
            <a:off x="1845161" y="3429000"/>
            <a:ext cx="279153" cy="27915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780A9848-B5A7-4336-89A9-EE490024F067}"/>
              </a:ext>
            </a:extLst>
          </p:cNvPr>
          <p:cNvSpPr/>
          <p:nvPr/>
        </p:nvSpPr>
        <p:spPr>
          <a:xfrm>
            <a:off x="1845162" y="4762630"/>
            <a:ext cx="279153" cy="27915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9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742BD51-F3E7-46BE-A2C9-F420FE1B4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53" y="2781017"/>
            <a:ext cx="2628900" cy="17430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FBE186-4ADE-4E13-BBF5-B08B9D7B5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050" y="2710353"/>
            <a:ext cx="3117145" cy="2003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79A9788-6D6B-44AB-A524-60FAB17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75" y="4043427"/>
            <a:ext cx="2934250" cy="2003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591D8AA5-A911-4BF2-90D8-CF269FEE6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1858" y="259060"/>
            <a:ext cx="5728283" cy="14016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000" b="1" spc="470" dirty="0">
                <a:latin typeface="Verdana" panose="020B0604030504040204" pitchFamily="34" charset="0"/>
                <a:ea typeface="Verdana" panose="020B0604030504040204" pitchFamily="34" charset="0"/>
              </a:rPr>
              <a:t>Анализ предметной области</a:t>
            </a:r>
            <a:endParaRPr sz="3000"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1B3F5D-0404-4031-8357-76850EBF3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158" y="1975082"/>
            <a:ext cx="2180963" cy="2180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932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8F93271-0996-47A3-B4A3-4A7D74D3A4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1858" y="259061"/>
            <a:ext cx="5728283" cy="14016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000" b="1" spc="470" dirty="0">
                <a:latin typeface="Verdana" panose="020B0604030504040204" pitchFamily="34" charset="0"/>
                <a:ea typeface="Verdana" panose="020B0604030504040204" pitchFamily="34" charset="0"/>
              </a:rPr>
              <a:t>Разработка функциональной модели</a:t>
            </a:r>
            <a:endParaRPr sz="3000"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Рисунок 1">
            <a:extLst>
              <a:ext uri="{FF2B5EF4-FFF2-40B4-BE49-F238E27FC236}">
                <a16:creationId xmlns:a16="http://schemas.microsoft.com/office/drawing/2014/main" id="{B114A329-769D-4FDB-93AD-3D95ACD21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30" y="2229432"/>
            <a:ext cx="4400055" cy="301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Рисунок 1">
            <a:extLst>
              <a:ext uri="{FF2B5EF4-FFF2-40B4-BE49-F238E27FC236}">
                <a16:creationId xmlns:a16="http://schemas.microsoft.com/office/drawing/2014/main" id="{114F75DC-5216-4F04-B313-C763B6B1B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726" y="2229432"/>
            <a:ext cx="4372090" cy="301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02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7A57FF6-3223-43BE-8603-12B922959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1858" y="259061"/>
            <a:ext cx="5728283" cy="14016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000" b="1" spc="470" dirty="0">
                <a:latin typeface="Verdana" panose="020B0604030504040204" pitchFamily="34" charset="0"/>
                <a:ea typeface="Verdana" panose="020B0604030504040204" pitchFamily="34" charset="0"/>
              </a:rPr>
              <a:t>Разработка функциональной модели</a:t>
            </a:r>
            <a:endParaRPr sz="3000"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1" name="Рисунок 1">
            <a:extLst>
              <a:ext uri="{FF2B5EF4-FFF2-40B4-BE49-F238E27FC236}">
                <a16:creationId xmlns:a16="http://schemas.microsoft.com/office/drawing/2014/main" id="{93495CEE-5306-4D6F-B07E-52368ED6E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858" y="2117200"/>
            <a:ext cx="5383213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00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0C2A364-B412-415B-B2D1-937500687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1858" y="489894"/>
            <a:ext cx="5728283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000" b="1" spc="470" dirty="0">
                <a:latin typeface="Verdana" panose="020B0604030504040204" pitchFamily="34" charset="0"/>
                <a:ea typeface="Verdana" panose="020B0604030504040204" pitchFamily="34" charset="0"/>
              </a:rPr>
              <a:t>Проектирование архитектуры</a:t>
            </a:r>
            <a:endParaRPr sz="3000"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FA9184-646A-4427-8BA6-F85477F7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30" y="1901904"/>
            <a:ext cx="4264350" cy="40113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4AD49A-2489-4F58-9151-826B9F909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444" y="1901904"/>
            <a:ext cx="4120261" cy="40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755710D-A65B-4DCC-B15B-C426667516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1858" y="489894"/>
            <a:ext cx="5728283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000" b="1" spc="470" dirty="0">
                <a:latin typeface="Verdana" panose="020B0604030504040204" pitchFamily="34" charset="0"/>
                <a:ea typeface="Verdana" panose="020B0604030504040204" pitchFamily="34" charset="0"/>
              </a:rPr>
              <a:t>Проектирование архитектуры</a:t>
            </a:r>
            <a:endParaRPr sz="3000"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190229-2734-43D7-A8B4-8F1D0323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812" y="2024953"/>
            <a:ext cx="5952375" cy="37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9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03C1C07-9040-4C8A-8311-7CAC27E5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355" y="3589852"/>
            <a:ext cx="5453058" cy="2940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F13BD5E6-77C3-4358-B694-53675703C6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4" y="396419"/>
            <a:ext cx="7536111" cy="14016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000" b="1" spc="470" dirty="0">
                <a:latin typeface="Verdana" panose="020B0604030504040204" pitchFamily="34" charset="0"/>
                <a:ea typeface="Verdana" panose="020B0604030504040204" pitchFamily="34" charset="0"/>
              </a:rPr>
              <a:t>РАЗРАБОТКА программного обеспечения</a:t>
            </a:r>
            <a:endParaRPr sz="3000"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D77AA2-6A65-46E6-8BF5-7D81764EA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7" y="4733205"/>
            <a:ext cx="5219115" cy="18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3A297A-F495-40C0-BE81-893AF6BFF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551" y="2194799"/>
            <a:ext cx="5025892" cy="3377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41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3D76ABE-AF69-4DBB-953E-E600ABC8D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4" y="396419"/>
            <a:ext cx="7536111" cy="14016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000" b="1" spc="470" dirty="0">
                <a:latin typeface="Verdana" panose="020B0604030504040204" pitchFamily="34" charset="0"/>
                <a:ea typeface="Verdana" panose="020B0604030504040204" pitchFamily="34" charset="0"/>
              </a:rPr>
              <a:t>РАЗРАБОТКА программного обеспечения</a:t>
            </a:r>
            <a:endParaRPr sz="3000"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E98045-F749-45F6-85F6-D4B61EAFF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11" y="2011532"/>
            <a:ext cx="5466950" cy="45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3197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61</Words>
  <Application>Microsoft Office PowerPoint</Application>
  <PresentationFormat>Широкоэкранный</PresentationFormat>
  <Paragraphs>20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Century Gothic</vt:lpstr>
      <vt:lpstr>Verdana</vt:lpstr>
      <vt:lpstr>Wingdings 3</vt:lpstr>
      <vt:lpstr>Сектор</vt:lpstr>
      <vt:lpstr>ОТЧЕТ ПО ПРОИЗВОДСТВЕННОЙ ПРАКТИКЕ</vt:lpstr>
      <vt:lpstr>ПРОЕКТИРОВАНИЕ ИНФОРМАЦИОННОЙ СИСТЕМЫ</vt:lpstr>
      <vt:lpstr>Анализ предметной области</vt:lpstr>
      <vt:lpstr>Разработка функциональной модели</vt:lpstr>
      <vt:lpstr>Разработка функциональной модели</vt:lpstr>
      <vt:lpstr>Проектирование архитектуры</vt:lpstr>
      <vt:lpstr>Проектирование архитектуры</vt:lpstr>
      <vt:lpstr>РАЗРАБОТКА программного обеспечения</vt:lpstr>
      <vt:lpstr>РАЗРАБОТКА программного обеспечения</vt:lpstr>
      <vt:lpstr>РАЗРАБОТКА программного обеспечения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ПРОИЗВОДСТВЕННОЙ ПРАКТИКЕ</dc:title>
  <dc:creator>Thrd Maksofer</dc:creator>
  <cp:lastModifiedBy>Thrd Maksofer</cp:lastModifiedBy>
  <cp:revision>3</cp:revision>
  <dcterms:created xsi:type="dcterms:W3CDTF">2022-06-20T12:40:13Z</dcterms:created>
  <dcterms:modified xsi:type="dcterms:W3CDTF">2022-06-20T13:08:27Z</dcterms:modified>
</cp:coreProperties>
</file>