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7"/>
  </p:notesMasterIdLst>
  <p:handoutMasterIdLst>
    <p:handoutMasterId r:id="rId8"/>
  </p:handoutMasterIdLst>
  <p:sldIdLst>
    <p:sldId id="256" r:id="rId4"/>
    <p:sldId id="257" r:id="rId5"/>
    <p:sldId id="258" r:id="rId6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www.theforage.com/virtual-internships/NjynCWzGSaWXQCxS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4000" y="6137827"/>
            <a:ext cx="9144000" cy="460375"/>
          </a:xfrm>
        </p:spPr>
        <p:txBody>
          <a:bodyPr/>
          <a:lstStyle/>
          <a:p>
            <a:r>
              <a:rPr lang="en-GB" sz="1600" dirty="0" smtClean="0"/>
              <a:t>1</a:t>
            </a:r>
            <a:r>
              <a:rPr lang="en-US" altLang="en-GB" sz="1600" dirty="0" smtClean="0"/>
              <a:t>6</a:t>
            </a:r>
            <a:r>
              <a:rPr lang="en-GB" sz="1600" dirty="0" smtClean="0"/>
              <a:t>/</a:t>
            </a:r>
            <a:r>
              <a:rPr lang="en-US" altLang="en-GB" sz="1600" dirty="0" smtClean="0"/>
              <a:t>07</a:t>
            </a:r>
            <a:r>
              <a:rPr lang="en-GB" sz="1600" dirty="0" smtClean="0"/>
              <a:t>/202</a:t>
            </a:r>
            <a:r>
              <a:rPr lang="en-US" altLang="en-GB" sz="1600" dirty="0" smtClean="0"/>
              <a:t>3</a:t>
            </a:r>
            <a:endParaRPr lang="en-US" altLang="en-GB" sz="1600" dirty="0" smtClean="0"/>
          </a:p>
        </p:txBody>
      </p:sp>
      <p:pic>
        <p:nvPicPr>
          <p:cNvPr id="1026" name="Picture 2" descr="British Airways logo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1000 reviews given by the customers, we obtained </a:t>
            </a:r>
            <a:endParaRPr lang="en-GB" sz="2000" dirty="0" smtClean="0">
              <a:latin typeface="+mn-lt"/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- 650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340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 10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reviews: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 descr="C:\Users\USER\Downloads\word piechart.pngword piechar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008620" y="2276475"/>
            <a:ext cx="3491865" cy="3348990"/>
          </a:xfrm>
          <a:prstGeom prst="rect">
            <a:avLst/>
          </a:prstGeom>
        </p:spPr>
      </p:pic>
      <p:pic>
        <p:nvPicPr>
          <p:cNvPr id="6" name="Picture 5" descr="C:\Users\USER\Downloads\wordcloud.pngwordclou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4095" y="3481705"/>
            <a:ext cx="5014595" cy="2571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dirty="0" smtClean="0">
                <a:sym typeface="+mn-ea"/>
              </a:rPr>
              <a:t>INSIGHTS FROM CUSTOMER REVIEWS</a:t>
            </a:r>
            <a:br>
              <a:rPr lang="en-GB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p>
            <a:r>
              <a:rPr lang="en-US"/>
              <a:t>Wordcloud for each sentiment: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This frequency chart shows the most common </a:t>
            </a:r>
            <a:endParaRPr lang="en-US"/>
          </a:p>
          <a:p>
            <a:r>
              <a:rPr lang="en-US"/>
              <a:t>keywords within the reviews.</a:t>
            </a:r>
            <a:endParaRPr lang="en-US"/>
          </a:p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 descr="positive senti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2036445"/>
            <a:ext cx="10808335" cy="1947545"/>
          </a:xfrm>
          <a:prstGeom prst="rect">
            <a:avLst/>
          </a:prstGeom>
        </p:spPr>
      </p:pic>
      <p:pic>
        <p:nvPicPr>
          <p:cNvPr id="8" name="Picture 7" descr="frequency ch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0" y="4107815"/>
            <a:ext cx="5915025" cy="2625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Presentation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Mylius Modern</vt:lpstr>
      <vt:lpstr>Yu Gothic UI</vt:lpstr>
      <vt:lpstr>Calibri</vt:lpstr>
      <vt:lpstr>Microsoft YaHei</vt:lpstr>
      <vt:lpstr>Arial Unicode MS</vt:lpstr>
      <vt:lpstr>Section Heading</vt:lpstr>
      <vt:lpstr>Slide Body - Curious Blue (ABBA)</vt:lpstr>
      <vt:lpstr>PowerPoint 演示文稿</vt:lpstr>
      <vt:lpstr>INSIGHTS FROM CUSTOMER REVIEWS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USER</cp:lastModifiedBy>
  <cp:revision>10</cp:revision>
  <cp:lastPrinted>2022-06-09T07:44:00Z</cp:lastPrinted>
  <dcterms:created xsi:type="dcterms:W3CDTF">2022-02-22T07:39:00Z</dcterms:created>
  <dcterms:modified xsi:type="dcterms:W3CDTF">2023-07-16T19:08:55Z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ICV">
    <vt:lpwstr>B75403E3BC2F480AA8C83DE217376397</vt:lpwstr>
  </property>
  <property fmtid="{D5CDD505-2E9C-101B-9397-08002B2CF9AE}" pid="4" name="KSOProductBuildVer">
    <vt:lpwstr>1033-11.2.0.11537</vt:lpwstr>
  </property>
</Properties>
</file>