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US" altLang="en-GB" sz="1600" dirty="0" smtClean="0"/>
              <a:t>17</a:t>
            </a:r>
            <a:r>
              <a:rPr lang="en-GB" sz="1600" dirty="0" smtClean="0"/>
              <a:t>/</a:t>
            </a:r>
            <a:r>
              <a:rPr lang="en-US" altLang="en-GB" sz="1600" dirty="0" smtClean="0"/>
              <a:t>07</a:t>
            </a:r>
            <a:r>
              <a:rPr lang="en-GB" sz="1600" dirty="0" smtClean="0"/>
              <a:t>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Having trained with different models, Random Forest Classifier was chosen as the best with: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85.37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0.567</a:t>
            </a:r>
            <a:endParaRPr lang="en-US" sz="1800" dirty="0" smtClean="0"/>
          </a:p>
          <a:p>
            <a:r>
              <a:rPr lang="en-US" sz="1800" b="0" dirty="0" smtClean="0"/>
              <a:t>I also noticed that</a:t>
            </a: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err="1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wants_extra_baggage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  <a:endParaRPr lang="en-US" sz="1800" b="0" dirty="0" smtClean="0"/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2000" dirty="0" smtClean="0">
                <a:solidFill>
                  <a:schemeClr val="accent6">
                    <a:lumMod val="50000"/>
                  </a:schemeClr>
                </a:solidFill>
              </a:rPr>
              <a:t>The AUC score is low, so it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 need</a:t>
            </a:r>
            <a:r>
              <a:rPr lang="en-US" altLang="en-GB" sz="2000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 to </a:t>
            </a:r>
            <a:r>
              <a:rPr lang="en-US" altLang="en-GB" sz="2000" dirty="0" smtClean="0">
                <a:solidFill>
                  <a:schemeClr val="accent6">
                    <a:lumMod val="50000"/>
                  </a:schemeClr>
                </a:solidFill>
              </a:rPr>
              <a:t>be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increase</a:t>
            </a:r>
            <a:r>
              <a:rPr lang="en-US" altLang="en-GB" sz="2000" dirty="0" smtClean="0">
                <a:solidFill>
                  <a:schemeClr val="accent6">
                    <a:lumMod val="50000"/>
                  </a:schemeClr>
                </a:solidFill>
              </a:rPr>
              <a:t>d.</a:t>
            </a:r>
            <a:endParaRPr lang="en-US" alt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C:\Users\USER\Downloads\mutual info.pngmutual inf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55722" y="1941428"/>
            <a:ext cx="6322695" cy="3555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Presentation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PowerPoint 演示文稿</vt:lpstr>
      <vt:lpstr>predictive model to understand factors that influence buying behaviour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16</cp:revision>
  <cp:lastPrinted>2022-06-09T07:44:00Z</cp:lastPrinted>
  <dcterms:created xsi:type="dcterms:W3CDTF">2022-02-22T07:39:00Z</dcterms:created>
  <dcterms:modified xsi:type="dcterms:W3CDTF">2023-07-17T19:08:40Z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29BF12A26A7A4F8992BB45FB80D6ABF6</vt:lpwstr>
  </property>
  <property fmtid="{D5CDD505-2E9C-101B-9397-08002B2CF9AE}" pid="4" name="KSOProductBuildVer">
    <vt:lpwstr>1033-11.2.0.11537</vt:lpwstr>
  </property>
</Properties>
</file>