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06E26-C7C8-4131-8159-0E3BD8834574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2321-69A0-422C-A556-DBCF0494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FC76-733D-473C-A33A-F42354799FF0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5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D5B-A13B-4664-953A-01546B9BADFB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3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F539-7E41-4044-900B-2D5C969330D1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8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AA02-D69B-4B56-A2AE-6D8CEE186E82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E527-E256-49B7-9148-C34E3BFE0FF4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0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1716-9A2E-4DD5-BFB7-D1F65E5106BB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C68A-69E4-4C26-87D1-43D319686BBA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5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BC3B-5734-478E-AB07-64DF14619927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88FA-76B6-49D8-A7F8-2AD7C6592BC4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42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AE50-FE49-4F84-A429-88D5E8CA0C61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0490-893D-46DE-A724-3E84BD40487B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0B76-E146-43E6-99B3-406B36FD9536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3555-BB42-465D-8E2C-23BE8836F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04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226" y="1510746"/>
            <a:ext cx="5264426" cy="119676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StockTrack</a:t>
            </a:r>
            <a:r>
              <a:rPr lang="en-US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 Pro</a:t>
            </a:r>
            <a:endParaRPr lang="ru-RU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8226" y="3999604"/>
            <a:ext cx="9144000" cy="1963875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Аналитическая модель </a:t>
            </a:r>
          </a:p>
          <a:p>
            <a:r>
              <a:rPr lang="ru-RU" sz="3600" dirty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</a:t>
            </a:r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ользовательские сценарии</a:t>
            </a:r>
          </a:p>
          <a:p>
            <a:r>
              <a:rPr lang="en-US" sz="36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                                                          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Команда</a:t>
            </a:r>
            <a:r>
              <a:rPr lang="en-US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 4.2</a:t>
            </a:r>
            <a:endParaRPr lang="ru-RU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80" y="745434"/>
            <a:ext cx="3027061" cy="27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</a:p>
          <a:p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10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99" y="1870075"/>
            <a:ext cx="6222961" cy="32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</a:p>
          <a:p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11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870075"/>
            <a:ext cx="5608320" cy="31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12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85" y="1825625"/>
            <a:ext cx="5233415" cy="32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13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20" y="1870075"/>
            <a:ext cx="5008880" cy="33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sz="32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14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7" y="1825625"/>
            <a:ext cx="5844403" cy="37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sz="32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15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06" y="3342965"/>
            <a:ext cx="6972988" cy="21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16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0075"/>
            <a:ext cx="5867116" cy="35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  <a:p>
            <a:endParaRPr lang="ru-RU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17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06" y="1825625"/>
            <a:ext cx="4913094" cy="34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18</a:t>
            </a:fld>
            <a:endParaRPr lang="ru-RU" sz="2400" dirty="0">
              <a:solidFill>
                <a:srgbClr val="7B5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19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75" y="2561890"/>
            <a:ext cx="5705026" cy="33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Параметры Яндекс Метрики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Основные целевые события:</a:t>
            </a:r>
          </a:p>
          <a:p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Создание заказа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Выполнение заказа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Создание отчета</a:t>
            </a: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Добавление сотрудника</a:t>
            </a:r>
            <a:endParaRPr lang="en-US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Добавление товара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</a:t>
            </a:fld>
            <a:endParaRPr lang="ru-RU" sz="2400" dirty="0">
              <a:solidFill>
                <a:srgbClr val="7B5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20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1254"/>
            <a:ext cx="4612075" cy="3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  <a:endParaRPr lang="en-US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en-US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Новый аккаунт</a:t>
            </a:r>
            <a:endParaRPr lang="ru-RU" sz="36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21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2596"/>
            <a:ext cx="4380951" cy="35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  <a:endParaRPr lang="en-US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en-US" sz="2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аккаунта</a:t>
            </a:r>
            <a:endParaRPr lang="ru-RU" sz="36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22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2504380"/>
            <a:ext cx="4587240" cy="3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  <a:endParaRPr lang="en-US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23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77" y="2979324"/>
            <a:ext cx="5536044" cy="35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администратора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пользователей</a:t>
            </a: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Редактирование товаров</a:t>
            </a:r>
            <a:endParaRPr lang="en-US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24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59" y="1825625"/>
            <a:ext cx="4541521" cy="39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кладовщика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Выполнение заданий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25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81" y="2620874"/>
            <a:ext cx="5747439" cy="35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кладовщика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Выполнение заданий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26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02" y="2675097"/>
            <a:ext cx="5976278" cy="40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сотрудника магазина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endParaRPr lang="ru-RU" sz="40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заказа</a:t>
            </a:r>
          </a:p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предыдущих заказов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27</a:t>
            </a:fld>
            <a:endParaRPr lang="ru-RU" sz="2400" dirty="0">
              <a:solidFill>
                <a:srgbClr val="7B5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сотрудника магазина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заказа</a:t>
            </a:r>
          </a:p>
          <a:p>
            <a:r>
              <a:rPr lang="ru-RU" sz="24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предыдущих заказов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28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67" y="2276475"/>
            <a:ext cx="5226433" cy="32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сотрудника магазина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заказа</a:t>
            </a:r>
          </a:p>
          <a:p>
            <a:r>
              <a:rPr lang="ru-RU" sz="24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предыдущих заказов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29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14" y="1870075"/>
            <a:ext cx="4090772" cy="3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Параметры Яндекс Метрики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Основные целевые события 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заказа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3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45050"/>
            <a:ext cx="8103890" cy="16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сотрудника магазина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заказа</a:t>
            </a:r>
          </a:p>
          <a:p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предыдущих заказов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30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30" y="2895918"/>
            <a:ext cx="5754849" cy="34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сотрудника магазина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заказа</a:t>
            </a:r>
          </a:p>
          <a:p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предыдущих заказов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31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99" y="2876692"/>
            <a:ext cx="5669281" cy="34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Команда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6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Зинченко Константин Максимович - </a:t>
            </a:r>
            <a:r>
              <a:rPr lang="ru-RU" sz="3600" dirty="0" err="1" smtClean="0">
                <a:solidFill>
                  <a:srgbClr val="7B5244"/>
                </a:solidFill>
                <a:latin typeface="Bahnschrift" panose="020B0502040204020203" pitchFamily="34" charset="0"/>
              </a:rPr>
              <a:t>Project</a:t>
            </a:r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 </a:t>
            </a:r>
            <a:r>
              <a:rPr lang="ru-RU" sz="3600" dirty="0" err="1" smtClean="0">
                <a:solidFill>
                  <a:srgbClr val="7B5244"/>
                </a:solidFill>
                <a:latin typeface="Bahnschrift" panose="020B0502040204020203" pitchFamily="34" charset="0"/>
              </a:rPr>
              <a:t>Manager</a:t>
            </a:r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, Бизнес-аналитик, документация</a:t>
            </a:r>
          </a:p>
          <a:p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Дмитрова Елена Алексеевна – </a:t>
            </a:r>
            <a:r>
              <a:rPr lang="ru-RU" sz="3600" dirty="0" err="1" smtClean="0">
                <a:solidFill>
                  <a:srgbClr val="7B5244"/>
                </a:solidFill>
                <a:latin typeface="Bahnschrift" panose="020B0502040204020203" pitchFamily="34" charset="0"/>
              </a:rPr>
              <a:t>Frontend</a:t>
            </a:r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, дизайнер</a:t>
            </a:r>
          </a:p>
          <a:p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Ульянов Николай Сергеевич - </a:t>
            </a:r>
            <a:r>
              <a:rPr lang="ru-RU" sz="3600" dirty="0" err="1" smtClean="0">
                <a:solidFill>
                  <a:srgbClr val="7B5244"/>
                </a:solidFill>
                <a:latin typeface="Bahnschrift" panose="020B0502040204020203" pitchFamily="34" charset="0"/>
              </a:rPr>
              <a:t>Backend</a:t>
            </a:r>
            <a:r>
              <a:rPr lang="ru-RU" sz="3600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, QA-инженер</a:t>
            </a:r>
          </a:p>
          <a:p>
            <a:pPr marL="0" indent="0">
              <a:buNone/>
            </a:pPr>
            <a:endParaRPr lang="ru-RU" sz="3600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32</a:t>
            </a:fld>
            <a:endParaRPr lang="ru-RU" sz="2400" dirty="0">
              <a:solidFill>
                <a:srgbClr val="7B5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Параметры Яндекс Метрики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Основные целевые события 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Выполнение заказа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4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6837"/>
            <a:ext cx="8116957" cy="16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Параметры Яндекс Метрики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Основные целевые события 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5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9997"/>
            <a:ext cx="8266043" cy="15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Параметры Яндекс Метрики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Основные целевые события 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Добавление сотрудника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6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4019"/>
            <a:ext cx="8574157" cy="16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Параметры Яндекс Метрики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Основные целевые события 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Добавление товара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7</a:t>
            </a:fld>
            <a:endParaRPr lang="ru-RU" sz="2400" dirty="0">
              <a:solidFill>
                <a:srgbClr val="7B524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17932"/>
            <a:ext cx="8186530" cy="15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Пользовательские сценарии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Группы пользователей</a:t>
            </a:r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solidFill>
                <a:srgbClr val="7B5244"/>
              </a:solidFill>
              <a:latin typeface="Bahnschrift" panose="020B0502040204020203" pitchFamily="34" charset="0"/>
            </a:endParaRP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Начальник склада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Администратор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Сотрудник магазина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Кладовщик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8</a:t>
            </a:fld>
            <a:endParaRPr lang="ru-RU" sz="2400" dirty="0">
              <a:solidFill>
                <a:srgbClr val="7B5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7B5244"/>
                </a:solidFill>
                <a:latin typeface="Bahnschrift" panose="020B0502040204020203" pitchFamily="34" charset="0"/>
                <a:cs typeface="Leelawadee" panose="020B0502040204020203" pitchFamily="34" charset="-34"/>
              </a:rPr>
              <a:t>Сценарии для начальника склада</a:t>
            </a:r>
            <a:endParaRPr lang="ru-RU" sz="4000" dirty="0">
              <a:solidFill>
                <a:srgbClr val="7B5244"/>
              </a:solidFill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Выдача заданий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Приемка товара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Просмотр остатков товара</a:t>
            </a:r>
          </a:p>
          <a:p>
            <a:r>
              <a:rPr lang="ru-RU" dirty="0" smtClean="0">
                <a:solidFill>
                  <a:srgbClr val="7B5244"/>
                </a:solidFill>
                <a:latin typeface="Bahnschrift" panose="020B0502040204020203" pitchFamily="34" charset="0"/>
              </a:rPr>
              <a:t>Составление отчета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3555-BB42-465D-8E2C-23BE8836FB88}" type="slidenum">
              <a:rPr lang="ru-RU" sz="2400" smtClean="0">
                <a:solidFill>
                  <a:srgbClr val="7B5244"/>
                </a:solidFill>
              </a:rPr>
              <a:t>9</a:t>
            </a:fld>
            <a:endParaRPr lang="ru-RU" sz="2400" dirty="0">
              <a:solidFill>
                <a:srgbClr val="7B5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363</Words>
  <Application>Microsoft Office PowerPoint</Application>
  <PresentationFormat>Широкоэкранный</PresentationFormat>
  <Paragraphs>178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Leelawadee</vt:lpstr>
      <vt:lpstr>Тема Office</vt:lpstr>
      <vt:lpstr>StockTrack Pro</vt:lpstr>
      <vt:lpstr>Параметры Яндекс Метрики</vt:lpstr>
      <vt:lpstr>Параметры Яндекс Метрики</vt:lpstr>
      <vt:lpstr>Параметры Яндекс Метрики</vt:lpstr>
      <vt:lpstr>Параметры Яндекс Метрики</vt:lpstr>
      <vt:lpstr>Параметры Яндекс Метрики</vt:lpstr>
      <vt:lpstr>Параметры Яндекс Метрики</vt:lpstr>
      <vt:lpstr>Пользовательские сценарии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начальника склада</vt:lpstr>
      <vt:lpstr>Сценарии для администратора</vt:lpstr>
      <vt:lpstr>Сценарии для администратора</vt:lpstr>
      <vt:lpstr>Сценарии для администратора</vt:lpstr>
      <vt:lpstr>Сценарии для администратора</vt:lpstr>
      <vt:lpstr>Сценарии для администратора</vt:lpstr>
      <vt:lpstr>Сценарии для администратора</vt:lpstr>
      <vt:lpstr>Сценарии для администратора</vt:lpstr>
      <vt:lpstr>Сценарии для кладовщика</vt:lpstr>
      <vt:lpstr>Сценарии для кладовщика</vt:lpstr>
      <vt:lpstr>Сценарии для сотрудника магазина</vt:lpstr>
      <vt:lpstr>Сценарии для сотрудника магазина</vt:lpstr>
      <vt:lpstr>Сценарии для сотрудника магазина</vt:lpstr>
      <vt:lpstr>Сценарии для сотрудника магазина</vt:lpstr>
      <vt:lpstr>Сценарии для сотрудника магазина</vt:lpstr>
      <vt:lpstr>Команда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StockTrack Pro</dc:title>
  <dc:creator>12</dc:creator>
  <cp:lastModifiedBy>12</cp:lastModifiedBy>
  <cp:revision>8</cp:revision>
  <dcterms:created xsi:type="dcterms:W3CDTF">2024-04-30T17:22:03Z</dcterms:created>
  <dcterms:modified xsi:type="dcterms:W3CDTF">2024-04-30T18:13:24Z</dcterms:modified>
</cp:coreProperties>
</file>