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AF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4CDC-60AD-491B-B7F2-AABD1F789508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78CB-953F-4739-B03B-091FDD9CCD8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1981200" y="1435101"/>
            <a:ext cx="4618856" cy="4691063"/>
          </a:xfrm>
        </p:spPr>
        <p:txBody>
          <a:bodyPr anchor="ctr">
            <a:normAutofit/>
          </a:bodyPr>
          <a:lstStyle/>
          <a:p>
            <a:pPr algn="ctr"/>
            <a:r>
              <a:rPr lang="ru-RU" sz="2400" dirty="0">
                <a:latin typeface="Bahnschrift Light" panose="020B0502040204020203" pitchFamily="34" charset="0"/>
                <a:cs typeface="Times New Roman" pitchFamily="18" charset="0"/>
              </a:rPr>
              <a:t>Система для учета и управления складскими запасами малых и средних предприятий с аналитикой продаж</a:t>
            </a:r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algn="ctr"/>
            <a:endParaRPr lang="en-US" sz="18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algn="ctr"/>
            <a:r>
              <a:rPr lang="en-US" sz="1800" dirty="0" err="1">
                <a:latin typeface="Bahnschrift Light" panose="020B0502040204020203" pitchFamily="34" charset="0"/>
                <a:cs typeface="Times New Roman" pitchFamily="18" charset="0"/>
              </a:rPr>
              <a:t>StockTrack</a:t>
            </a:r>
            <a:r>
              <a:rPr lang="en-US" sz="1800" dirty="0">
                <a:latin typeface="Bahnschrift Light" panose="020B0502040204020203" pitchFamily="34" charset="0"/>
                <a:cs typeface="Times New Roman" pitchFamily="18" charset="0"/>
              </a:rPr>
              <a:t> Pro</a:t>
            </a:r>
            <a:endParaRPr lang="ru-RU" sz="1800" dirty="0">
              <a:latin typeface="Bahnschrift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ED16CB-4690-47A7-9DCC-6D9BE0600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FF8B520-29AB-48C0-9726-43E9D2F52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1" y="1124745"/>
            <a:ext cx="3667125" cy="4200525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Бизнес-модель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В будущих версиях будет добавлен следующий платный функционал:</a:t>
            </a: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В</a:t>
            </a:r>
            <a:r>
              <a:rPr lang="ru-RU" sz="2800" dirty="0">
                <a:latin typeface="Bahnschrift Light" panose="020B0502040204020203" pitchFamily="34" charset="0"/>
              </a:rPr>
              <a:t>озможность добавления учета и аналитики нескольких складов</a:t>
            </a:r>
            <a:endParaRPr lang="ru-RU" dirty="0">
              <a:latin typeface="Bahnschrift Light" panose="020B0502040204020203" pitchFamily="34" charset="0"/>
            </a:endParaRPr>
          </a:p>
          <a:p>
            <a:endParaRPr lang="ru-RU" dirty="0">
              <a:latin typeface="Bahnschrift Light" panose="020B0502040204020203" pitchFamily="34" charset="0"/>
            </a:endParaRP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244FB9B5-41D8-74FA-307B-0A60D5B39190}"/>
              </a:ext>
            </a:extLst>
          </p:cNvPr>
          <p:cNvSpPr txBox="1">
            <a:spLocks/>
          </p:cNvSpPr>
          <p:nvPr/>
        </p:nvSpPr>
        <p:spPr>
          <a:xfrm>
            <a:off x="609600" y="2994817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Подписочная модель</a:t>
            </a:r>
          </a:p>
          <a:p>
            <a:endParaRPr lang="ru-RU" dirty="0">
              <a:latin typeface="Bahnschrift Light" panose="020B0502040204020203" pitchFamily="34" charset="0"/>
            </a:endParaRP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План развития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8363272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Краткосрочные</a:t>
            </a:r>
            <a:r>
              <a:rPr lang="ru-RU" dirty="0">
                <a:latin typeface="Bahnschrift Light" panose="020B0502040204020203" pitchFamily="34" charset="0"/>
              </a:rPr>
              <a:t>:</a:t>
            </a:r>
          </a:p>
          <a:p>
            <a:pPr>
              <a:buNone/>
            </a:pPr>
            <a:endParaRPr lang="ru-RU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Реализация приложения, с возможностями:</a:t>
            </a:r>
          </a:p>
          <a:p>
            <a:pPr marL="0" indent="0">
              <a:buNone/>
            </a:pPr>
            <a:endParaRPr lang="ru-RU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Добавления товаров</a:t>
            </a:r>
          </a:p>
          <a:p>
            <a:endParaRPr lang="ru-RU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Внесения информации о товарах и ее редактировании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</a:p>
          <a:p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Внесения информации о сотрудниках склада, магазинах</a:t>
            </a:r>
          </a:p>
          <a:p>
            <a:endParaRPr lang="ru-RU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Оформления заказов на складе</a:t>
            </a:r>
          </a:p>
          <a:p>
            <a:endParaRPr lang="ru-RU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Формирования отчетов и предоставления аналитики работы склада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План развития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8363272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Долгосрочные</a:t>
            </a:r>
            <a:r>
              <a:rPr lang="ru-RU" dirty="0">
                <a:latin typeface="Bahnschrift Ligh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latin typeface="Bahnschrift Light" panose="020B0502040204020203" pitchFamily="34" charset="0"/>
              </a:rPr>
              <a:t>Добавление возможности проведения инвентаризации;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Реализация </a:t>
            </a:r>
            <a:r>
              <a:rPr lang="ru-RU" dirty="0" err="1">
                <a:latin typeface="Bahnschrift Light" panose="020B0502040204020203" pitchFamily="34" charset="0"/>
              </a:rPr>
              <a:t>автопополнения</a:t>
            </a:r>
            <a:r>
              <a:rPr lang="ru-RU" dirty="0">
                <a:latin typeface="Bahnschrift Light" panose="020B0502040204020203" pitchFamily="34" charset="0"/>
              </a:rPr>
              <a:t> товара на складе в зависимости от скорости его расходования;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Реализация просмотра сотрудником магазина предыдущих сделанных заказов;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Создание системы поощрений за быстрое выполнение заданий;</a:t>
            </a:r>
          </a:p>
          <a:p>
            <a:r>
              <a:rPr lang="ru-RU" dirty="0">
                <a:latin typeface="Bahnschrift Light" panose="020B0502040204020203" pitchFamily="34" charset="0"/>
              </a:rPr>
              <a:t>Экспорт отчетов в виде </a:t>
            </a:r>
            <a:r>
              <a:rPr lang="ru-RU" dirty="0" err="1">
                <a:latin typeface="Bahnschrift Light" panose="020B0502040204020203" pitchFamily="34" charset="0"/>
              </a:rPr>
              <a:t>Excel</a:t>
            </a:r>
            <a:r>
              <a:rPr lang="ru-RU" dirty="0">
                <a:latin typeface="Bahnschrift Light" panose="020B0502040204020203" pitchFamily="34" charset="0"/>
              </a:rPr>
              <a:t> таблиц.</a:t>
            </a:r>
          </a:p>
        </p:txBody>
      </p:sp>
    </p:spTree>
    <p:extLst>
      <p:ext uri="{BB962C8B-B14F-4D97-AF65-F5344CB8AC3E}">
        <p14:creationId xmlns:p14="http://schemas.microsoft.com/office/powerpoint/2010/main" val="11568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DB0D32-BEE5-ADE2-17B3-FC53CA8B4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7528" y="3171476"/>
            <a:ext cx="5384800" cy="515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</a:t>
            </a:r>
            <a:r>
              <a:rPr lang="ru-RU" dirty="0"/>
              <a:t>нашего проекта: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126A6C-5ABC-6B03-EDC5-DEE0F86A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2115244"/>
            <a:ext cx="2668885" cy="26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4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Команда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/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Зинченко Константин Максимович -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Project Manager,</a:t>
            </a: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 Бизнес-аналитик,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документация</a:t>
            </a:r>
          </a:p>
          <a:p>
            <a:pPr marL="514350" indent="-514350"/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Дмитрова Елена Алексеевна –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Frontend</a:t>
            </a: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, дизайнер</a:t>
            </a:r>
          </a:p>
          <a:p>
            <a:pPr marL="514350" indent="-514350"/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Ульянов Николай Сергеевич -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Backend, QA-</a:t>
            </a: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инженер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Проблема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Bahnschrift Light" panose="020B0502040204020203" pitchFamily="34" charset="0"/>
              </a:rPr>
              <a:t>Малым и средним предприятиям необходима автоматизация складских операций и аналитика движения товаров на складе, их учет для минимизации затрат</a:t>
            </a:r>
          </a:p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" panose="020B0502040204020203" pitchFamily="34" charset="0"/>
              </a:rPr>
              <a:t>Они имеют потребность в простом и понятном приложении, которое упростит и сделает более эффективным работу предприятия.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Целевая аудитория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4525963"/>
          </a:xfrm>
        </p:spPr>
        <p:txBody>
          <a:bodyPr/>
          <a:lstStyle/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Пользоваться приложением будут:</a:t>
            </a:r>
          </a:p>
          <a:p>
            <a:r>
              <a:rPr lang="ru-RU" b="0" i="0" dirty="0">
                <a:effectLst/>
                <a:latin typeface="Bahnschrift Light" panose="020B0502040204020203" pitchFamily="34" charset="0"/>
              </a:rPr>
              <a:t>Владельцы и руководители малых и средних предприятий</a:t>
            </a:r>
          </a:p>
          <a:p>
            <a:r>
              <a:rPr lang="ru-RU" b="0" i="0" dirty="0">
                <a:effectLst/>
                <a:latin typeface="Bahnschrift Light" panose="020B0502040204020203" pitchFamily="34" charset="0"/>
              </a:rPr>
              <a:t>Менеджеры склада</a:t>
            </a:r>
          </a:p>
          <a:p>
            <a:r>
              <a:rPr lang="ru-RU" b="0" i="0" dirty="0">
                <a:effectLst/>
                <a:latin typeface="Bahnschrift Light" panose="020B0502040204020203" pitchFamily="34" charset="0"/>
              </a:rPr>
              <a:t>Аналитики и финансовые менеджеры</a:t>
            </a:r>
            <a:endParaRPr lang="ru-RU" dirty="0">
              <a:latin typeface="Bahnschrift Light" panose="020B0502040204020203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Предлагаемое решение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endParaRPr lang="en-US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Bahnschrift Light" panose="020B0502040204020203" pitchFamily="34" charset="0"/>
                <a:cs typeface="Times New Roman" pitchFamily="18" charset="0"/>
              </a:rPr>
              <a:t>Приложение, позволяющее быстро автоматизировать работу склада и учет складских запасов без длительной настройки и обучения: </a:t>
            </a:r>
            <a:r>
              <a:rPr lang="en-US" sz="2400" dirty="0" err="1">
                <a:latin typeface="Bahnschrift Light" panose="020B0502040204020203" pitchFamily="34" charset="0"/>
                <a:cs typeface="Times New Roman" pitchFamily="18" charset="0"/>
              </a:rPr>
              <a:t>StockTrack</a:t>
            </a:r>
            <a:r>
              <a:rPr lang="en-US" sz="2400" dirty="0">
                <a:latin typeface="Bahnschrift Light" panose="020B0502040204020203" pitchFamily="34" charset="0"/>
                <a:cs typeface="Times New Roman" pitchFamily="18" charset="0"/>
              </a:rPr>
              <a:t> PRO</a:t>
            </a:r>
            <a:endParaRPr lang="ru-RU" sz="24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 Light" panose="020B0502040204020203" pitchFamily="34" charset="0"/>
                <a:cs typeface="Times New Roman" pitchFamily="18" charset="0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Технологии и инновации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Для реализации серверной части : </a:t>
            </a:r>
          </a:p>
          <a:p>
            <a:pPr>
              <a:buNone/>
            </a:pP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СУБД </a:t>
            </a:r>
            <a:r>
              <a:rPr lang="en-US" sz="2000" dirty="0" err="1">
                <a:latin typeface="Bahnschrift Light" panose="020B0502040204020203" pitchFamily="34" charset="0"/>
                <a:cs typeface="Times New Roman" pitchFamily="18" charset="0"/>
              </a:rPr>
              <a:t>PostgreSQL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Программная платформа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Spring Boot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Фреймворк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Spring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Язык программирования </a:t>
            </a:r>
            <a:r>
              <a:rPr lang="en-US" sz="2000" dirty="0">
                <a:latin typeface="Bahnschrift Light" panose="020B0502040204020203" pitchFamily="34" charset="0"/>
                <a:cs typeface="Times New Roman" pitchFamily="18" charset="0"/>
              </a:rPr>
              <a:t>Java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Инструмент для создания документации API </a:t>
            </a:r>
            <a:r>
              <a:rPr lang="ru-RU" sz="2000" dirty="0" err="1">
                <a:latin typeface="Bahnschrift Light" panose="020B0502040204020203" pitchFamily="34" charset="0"/>
                <a:cs typeface="Times New Roman" pitchFamily="18" charset="0"/>
              </a:rPr>
              <a:t>Swagger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Для реализации клиентской части:</a:t>
            </a:r>
          </a:p>
          <a:p>
            <a:pPr>
              <a:buNone/>
            </a:pP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Язык гипертекстовой разметки HTML</a:t>
            </a: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Формальный язык описания внешнего вида документа CSS</a:t>
            </a: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Язык программирования </a:t>
            </a:r>
            <a:r>
              <a:rPr lang="ru-RU" sz="2000" dirty="0" err="1">
                <a:latin typeface="Bahnschrift Light" panose="020B0502040204020203" pitchFamily="34" charset="0"/>
                <a:cs typeface="Times New Roman" pitchFamily="18" charset="0"/>
              </a:rPr>
              <a:t>JavaScript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r>
              <a:rPr lang="ru-RU" sz="2000" dirty="0">
                <a:latin typeface="Bahnschrift Light" panose="020B0502040204020203" pitchFamily="34" charset="0"/>
                <a:cs typeface="Times New Roman" pitchFamily="18" charset="0"/>
              </a:rPr>
              <a:t>Фреймворк </a:t>
            </a:r>
            <a:r>
              <a:rPr lang="ru-RU" sz="2000" dirty="0" err="1">
                <a:latin typeface="Bahnschrift Light" panose="020B0502040204020203" pitchFamily="34" charset="0"/>
                <a:cs typeface="Times New Roman" pitchFamily="18" charset="0"/>
              </a:rPr>
              <a:t>Vue.js</a:t>
            </a:r>
            <a:endParaRPr lang="ru-RU" sz="2000" dirty="0">
              <a:latin typeface="Bahnschrift Light" panose="020B0502040204020203" pitchFamily="34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Конкурентное преимущество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35360" y="1628800"/>
            <a:ext cx="322072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lang="ru-RU" dirty="0">
                <a:latin typeface="Bahnschrift Light" panose="020B0502040204020203" pitchFamily="34" charset="0"/>
              </a:rPr>
              <a:t>Аналоги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A59B57-BFFE-402B-B1C1-71C2363126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986" y="1340768"/>
            <a:ext cx="2933923" cy="293392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E1D31A-C51C-43A1-8283-1F9B29054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47" y="4178714"/>
            <a:ext cx="3616304" cy="21602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591FB9-C199-453F-8CF9-F4F51F89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231" y="1893664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Конкурентное преимущество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Организация склада с выдачей задач кладовщикам</a:t>
            </a:r>
          </a:p>
          <a:p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Анализом работы склада и учет товаров </a:t>
            </a:r>
          </a:p>
          <a:p>
            <a:endParaRPr lang="ru-RU" dirty="0">
              <a:latin typeface="Bahnschrift Light" panose="020B0502040204020203" pitchFamily="34" charset="0"/>
            </a:endParaRPr>
          </a:p>
          <a:p>
            <a:r>
              <a:rPr lang="ru-RU" dirty="0">
                <a:latin typeface="Bahnschrift Light" panose="020B0502040204020203" pitchFamily="34" charset="0"/>
              </a:rPr>
              <a:t>Остальные приложения в большей мере предназначены для организации работы магазинов. </a:t>
            </a:r>
          </a:p>
        </p:txBody>
      </p:sp>
    </p:spTree>
    <p:extLst>
      <p:ext uri="{BB962C8B-B14F-4D97-AF65-F5344CB8AC3E}">
        <p14:creationId xmlns:p14="http://schemas.microsoft.com/office/powerpoint/2010/main" val="172332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Bahnschrift Light" panose="020B0502040204020203" pitchFamily="34" charset="0"/>
                <a:cs typeface="Times New Roman" pitchFamily="18" charset="0"/>
              </a:rPr>
              <a:t>Демонстрация продукта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AAE536B-B21D-4C90-9A80-15D35C280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492896"/>
            <a:ext cx="4660000" cy="268409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C47D3F-2DA7-47AA-88A6-49022EC1D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4072" y="2441696"/>
            <a:ext cx="4660001" cy="2786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305</Words>
  <Application>Microsoft Office PowerPoint</Application>
  <PresentationFormat>Широкоэкранный</PresentationFormat>
  <Paragraphs>78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Times New Roman</vt:lpstr>
      <vt:lpstr>Тема Office</vt:lpstr>
      <vt:lpstr>Презентация PowerPoint</vt:lpstr>
      <vt:lpstr>Команда</vt:lpstr>
      <vt:lpstr>Проблема</vt:lpstr>
      <vt:lpstr>Целевая аудитория</vt:lpstr>
      <vt:lpstr>Предлагаемое решение</vt:lpstr>
      <vt:lpstr>Технологии и инновации</vt:lpstr>
      <vt:lpstr>Конкурентное преимущество</vt:lpstr>
      <vt:lpstr>Конкурентное преимущество</vt:lpstr>
      <vt:lpstr>Демонстрация продукта</vt:lpstr>
      <vt:lpstr>Бизнес-модель</vt:lpstr>
      <vt:lpstr>План развития</vt:lpstr>
      <vt:lpstr>План развития</vt:lpstr>
      <vt:lpstr>Презентация PowerPoint</vt:lpstr>
    </vt:vector>
  </TitlesOfParts>
  <Company>CSF VSU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Дмитрова Елена Алексеевна</dc:creator>
  <cp:lastModifiedBy>Николай</cp:lastModifiedBy>
  <cp:revision>21</cp:revision>
  <dcterms:created xsi:type="dcterms:W3CDTF">2024-03-13T15:40:27Z</dcterms:created>
  <dcterms:modified xsi:type="dcterms:W3CDTF">2024-03-13T21:06:23Z</dcterms:modified>
</cp:coreProperties>
</file>